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6" r:id="rId8"/>
    <p:sldId id="263" r:id="rId9"/>
    <p:sldId id="278" r:id="rId10"/>
    <p:sldId id="264" r:id="rId11"/>
    <p:sldId id="265" r:id="rId12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4"/>
      <p:bold r:id="rId15"/>
      <p:italic r:id="rId16"/>
      <p:boldItalic r:id="rId17"/>
    </p:embeddedFont>
    <p:embeddedFont>
      <p:font typeface="Fira Sans Black" panose="020B0A03050000020004" pitchFamily="34" charset="0"/>
      <p:bold r:id="rId18"/>
      <p:boldItalic r:id="rId19"/>
    </p:embeddedFont>
    <p:embeddedFont>
      <p:font typeface="Nunito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A23BA73-08A4-415B-93E6-60DEB948699C}">
  <a:tblStyle styleId="{BA23BA73-08A4-415B-93E6-60DEB94869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9646c4d463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9646c4d463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9646c4d463_0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9646c4d463_0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62ef91124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62ef91124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2ef91124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2ef91124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962ef91124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962ef91124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2ef91124_0_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2ef91124_0_6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962ef911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962ef911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9646c4d463_0_8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Google Shape;1201;g9646c4d463_0_8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9646c4d463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9646c4d463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g9646c4d463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4" name="Google Shape;3354;g9646c4d463_0_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b="1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●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ctrTitle"/>
          </p:nvPr>
        </p:nvSpPr>
        <p:spPr>
          <a:xfrm>
            <a:off x="5170668" y="1379818"/>
            <a:ext cx="3567000" cy="25432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Phishing Awareness – Recognizing and Avoiding Cyber Threats</a:t>
            </a:r>
          </a:p>
        </p:txBody>
      </p:sp>
      <p:grpSp>
        <p:nvGrpSpPr>
          <p:cNvPr id="4" name="Google Shape;191;p28">
            <a:extLst>
              <a:ext uri="{FF2B5EF4-FFF2-40B4-BE49-F238E27FC236}">
                <a16:creationId xmlns:a16="http://schemas.microsoft.com/office/drawing/2014/main" id="{57D1E028-7709-FF16-CE88-8A0A268827A4}"/>
              </a:ext>
            </a:extLst>
          </p:cNvPr>
          <p:cNvGrpSpPr/>
          <p:nvPr/>
        </p:nvGrpSpPr>
        <p:grpSpPr>
          <a:xfrm>
            <a:off x="1589553" y="318735"/>
            <a:ext cx="2918649" cy="4538349"/>
            <a:chOff x="5425952" y="484073"/>
            <a:chExt cx="2918649" cy="4538349"/>
          </a:xfrm>
        </p:grpSpPr>
        <p:sp>
          <p:nvSpPr>
            <p:cNvPr id="5" name="Google Shape;192;p28">
              <a:extLst>
                <a:ext uri="{FF2B5EF4-FFF2-40B4-BE49-F238E27FC236}">
                  <a16:creationId xmlns:a16="http://schemas.microsoft.com/office/drawing/2014/main" id="{AE83812E-8232-7D67-62D8-350276424569}"/>
                </a:ext>
              </a:extLst>
            </p:cNvPr>
            <p:cNvSpPr/>
            <p:nvPr/>
          </p:nvSpPr>
          <p:spPr>
            <a:xfrm>
              <a:off x="5425952" y="484073"/>
              <a:ext cx="1201808" cy="1125537"/>
            </a:xfrm>
            <a:custGeom>
              <a:avLst/>
              <a:gdLst/>
              <a:ahLst/>
              <a:cxnLst/>
              <a:rect l="l" t="t" r="r" b="b"/>
              <a:pathLst>
                <a:path w="9662" h="9049" extrusionOk="0">
                  <a:moveTo>
                    <a:pt x="7030" y="0"/>
                  </a:moveTo>
                  <a:cubicBezTo>
                    <a:pt x="6894" y="0"/>
                    <a:pt x="6744" y="43"/>
                    <a:pt x="6586" y="134"/>
                  </a:cubicBezTo>
                  <a:cubicBezTo>
                    <a:pt x="6183" y="367"/>
                    <a:pt x="5831" y="857"/>
                    <a:pt x="5634" y="1397"/>
                  </a:cubicBezTo>
                  <a:cubicBezTo>
                    <a:pt x="5429" y="930"/>
                    <a:pt x="5069" y="669"/>
                    <a:pt x="4623" y="669"/>
                  </a:cubicBezTo>
                  <a:cubicBezTo>
                    <a:pt x="4383" y="669"/>
                    <a:pt x="4118" y="745"/>
                    <a:pt x="3839" y="906"/>
                  </a:cubicBezTo>
                  <a:cubicBezTo>
                    <a:pt x="2788" y="1512"/>
                    <a:pt x="1931" y="3098"/>
                    <a:pt x="1864" y="4515"/>
                  </a:cubicBezTo>
                  <a:cubicBezTo>
                    <a:pt x="1759" y="4545"/>
                    <a:pt x="1651" y="4591"/>
                    <a:pt x="1540" y="4655"/>
                  </a:cubicBezTo>
                  <a:cubicBezTo>
                    <a:pt x="689" y="5146"/>
                    <a:pt x="0" y="6464"/>
                    <a:pt x="0" y="7597"/>
                  </a:cubicBezTo>
                  <a:cubicBezTo>
                    <a:pt x="0" y="8210"/>
                    <a:pt x="203" y="8645"/>
                    <a:pt x="523" y="8836"/>
                  </a:cubicBezTo>
                  <a:cubicBezTo>
                    <a:pt x="643" y="8908"/>
                    <a:pt x="780" y="8946"/>
                    <a:pt x="929" y="8946"/>
                  </a:cubicBezTo>
                  <a:cubicBezTo>
                    <a:pt x="1116" y="8946"/>
                    <a:pt x="1323" y="8886"/>
                    <a:pt x="1540" y="8761"/>
                  </a:cubicBezTo>
                  <a:cubicBezTo>
                    <a:pt x="1840" y="8588"/>
                    <a:pt x="2118" y="8311"/>
                    <a:pt x="2355" y="7978"/>
                  </a:cubicBezTo>
                  <a:cubicBezTo>
                    <a:pt x="2407" y="8652"/>
                    <a:pt x="2745" y="9048"/>
                    <a:pt x="3212" y="9048"/>
                  </a:cubicBezTo>
                  <a:cubicBezTo>
                    <a:pt x="3387" y="9048"/>
                    <a:pt x="3580" y="8993"/>
                    <a:pt x="3782" y="8876"/>
                  </a:cubicBezTo>
                  <a:cubicBezTo>
                    <a:pt x="4297" y="8579"/>
                    <a:pt x="4746" y="7957"/>
                    <a:pt x="5000" y="7268"/>
                  </a:cubicBezTo>
                  <a:cubicBezTo>
                    <a:pt x="5150" y="7447"/>
                    <a:pt x="5350" y="7545"/>
                    <a:pt x="5581" y="7545"/>
                  </a:cubicBezTo>
                  <a:cubicBezTo>
                    <a:pt x="5755" y="7545"/>
                    <a:pt x="5946" y="7490"/>
                    <a:pt x="6147" y="7373"/>
                  </a:cubicBezTo>
                  <a:cubicBezTo>
                    <a:pt x="6834" y="6977"/>
                    <a:pt x="7408" y="6002"/>
                    <a:pt x="7549" y="5060"/>
                  </a:cubicBezTo>
                  <a:cubicBezTo>
                    <a:pt x="7556" y="5061"/>
                    <a:pt x="7563" y="5061"/>
                    <a:pt x="7570" y="5061"/>
                  </a:cubicBezTo>
                  <a:cubicBezTo>
                    <a:pt x="7752" y="5061"/>
                    <a:pt x="7953" y="5005"/>
                    <a:pt x="8163" y="4883"/>
                  </a:cubicBezTo>
                  <a:cubicBezTo>
                    <a:pt x="8990" y="4405"/>
                    <a:pt x="9662" y="3123"/>
                    <a:pt x="9662" y="2019"/>
                  </a:cubicBezTo>
                  <a:cubicBezTo>
                    <a:pt x="9662" y="1197"/>
                    <a:pt x="9290" y="706"/>
                    <a:pt x="8758" y="706"/>
                  </a:cubicBezTo>
                  <a:cubicBezTo>
                    <a:pt x="8576" y="706"/>
                    <a:pt x="8374" y="764"/>
                    <a:pt x="8163" y="886"/>
                  </a:cubicBezTo>
                  <a:cubicBezTo>
                    <a:pt x="7996" y="983"/>
                    <a:pt x="7835" y="1113"/>
                    <a:pt x="7685" y="1267"/>
                  </a:cubicBezTo>
                  <a:cubicBezTo>
                    <a:pt x="7698" y="1170"/>
                    <a:pt x="7706" y="1074"/>
                    <a:pt x="7706" y="981"/>
                  </a:cubicBezTo>
                  <a:cubicBezTo>
                    <a:pt x="7706" y="367"/>
                    <a:pt x="7428" y="0"/>
                    <a:pt x="7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" name="Google Shape;193;p28">
              <a:extLst>
                <a:ext uri="{FF2B5EF4-FFF2-40B4-BE49-F238E27FC236}">
                  <a16:creationId xmlns:a16="http://schemas.microsoft.com/office/drawing/2014/main" id="{16C6CFDA-E8C8-E152-DF79-EA6384A39740}"/>
                </a:ext>
              </a:extLst>
            </p:cNvPr>
            <p:cNvSpPr/>
            <p:nvPr/>
          </p:nvSpPr>
          <p:spPr>
            <a:xfrm>
              <a:off x="5490880" y="1551401"/>
              <a:ext cx="74258" cy="74381"/>
            </a:xfrm>
            <a:custGeom>
              <a:avLst/>
              <a:gdLst/>
              <a:ahLst/>
              <a:cxnLst/>
              <a:rect l="l" t="t" r="r" b="b"/>
              <a:pathLst>
                <a:path w="597" h="598" extrusionOk="0">
                  <a:moveTo>
                    <a:pt x="541" y="1"/>
                  </a:moveTo>
                  <a:lnTo>
                    <a:pt x="1" y="255"/>
                  </a:lnTo>
                  <a:lnTo>
                    <a:pt x="596" y="59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" name="Google Shape;194;p28">
              <a:extLst>
                <a:ext uri="{FF2B5EF4-FFF2-40B4-BE49-F238E27FC236}">
                  <a16:creationId xmlns:a16="http://schemas.microsoft.com/office/drawing/2014/main" id="{A9D67D19-4323-587E-3535-C4E6F65EEF1F}"/>
                </a:ext>
              </a:extLst>
            </p:cNvPr>
            <p:cNvSpPr/>
            <p:nvPr/>
          </p:nvSpPr>
          <p:spPr>
            <a:xfrm>
              <a:off x="5778826" y="1565581"/>
              <a:ext cx="74382" cy="74381"/>
            </a:xfrm>
            <a:custGeom>
              <a:avLst/>
              <a:gdLst/>
              <a:ahLst/>
              <a:cxnLst/>
              <a:rect l="l" t="t" r="r" b="b"/>
              <a:pathLst>
                <a:path w="598" h="598" extrusionOk="0">
                  <a:moveTo>
                    <a:pt x="541" y="0"/>
                  </a:moveTo>
                  <a:lnTo>
                    <a:pt x="1" y="255"/>
                  </a:lnTo>
                  <a:lnTo>
                    <a:pt x="598" y="597"/>
                  </a:lnTo>
                  <a:lnTo>
                    <a:pt x="598" y="59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" name="Google Shape;195;p28">
              <a:extLst>
                <a:ext uri="{FF2B5EF4-FFF2-40B4-BE49-F238E27FC236}">
                  <a16:creationId xmlns:a16="http://schemas.microsoft.com/office/drawing/2014/main" id="{72F75337-19ED-0AC3-C68E-4B061CBE8860}"/>
                </a:ext>
              </a:extLst>
            </p:cNvPr>
            <p:cNvSpPr/>
            <p:nvPr/>
          </p:nvSpPr>
          <p:spPr>
            <a:xfrm>
              <a:off x="6069384" y="1376395"/>
              <a:ext cx="74133" cy="74132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541" y="0"/>
                  </a:moveTo>
                  <a:lnTo>
                    <a:pt x="0" y="253"/>
                  </a:lnTo>
                  <a:lnTo>
                    <a:pt x="596" y="596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DD5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" name="Google Shape;196;p28">
              <a:extLst>
                <a:ext uri="{FF2B5EF4-FFF2-40B4-BE49-F238E27FC236}">
                  <a16:creationId xmlns:a16="http://schemas.microsoft.com/office/drawing/2014/main" id="{3364111F-4CEA-F210-5E6D-165FF6B9CE2B}"/>
                </a:ext>
              </a:extLst>
            </p:cNvPr>
            <p:cNvSpPr/>
            <p:nvPr/>
          </p:nvSpPr>
          <p:spPr>
            <a:xfrm>
              <a:off x="6065403" y="584450"/>
              <a:ext cx="60202" cy="57713"/>
            </a:xfrm>
            <a:custGeom>
              <a:avLst/>
              <a:gdLst/>
              <a:ahLst/>
              <a:cxnLst/>
              <a:rect l="l" t="t" r="r" b="b"/>
              <a:pathLst>
                <a:path w="484" h="464" extrusionOk="0">
                  <a:moveTo>
                    <a:pt x="1" y="0"/>
                  </a:moveTo>
                  <a:lnTo>
                    <a:pt x="123" y="463"/>
                  </a:lnTo>
                  <a:lnTo>
                    <a:pt x="484" y="2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5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0" name="Google Shape;197;p28">
              <a:extLst>
                <a:ext uri="{FF2B5EF4-FFF2-40B4-BE49-F238E27FC236}">
                  <a16:creationId xmlns:a16="http://schemas.microsoft.com/office/drawing/2014/main" id="{20E37901-53D1-8B84-D013-FEE237BA8879}"/>
                </a:ext>
              </a:extLst>
            </p:cNvPr>
            <p:cNvSpPr/>
            <p:nvPr/>
          </p:nvSpPr>
          <p:spPr>
            <a:xfrm>
              <a:off x="6332826" y="491536"/>
              <a:ext cx="64805" cy="57713"/>
            </a:xfrm>
            <a:custGeom>
              <a:avLst/>
              <a:gdLst/>
              <a:ahLst/>
              <a:cxnLst/>
              <a:rect l="l" t="t" r="r" b="b"/>
              <a:pathLst>
                <a:path w="521" h="464" extrusionOk="0">
                  <a:moveTo>
                    <a:pt x="0" y="1"/>
                  </a:moveTo>
                  <a:lnTo>
                    <a:pt x="122" y="464"/>
                  </a:lnTo>
                  <a:lnTo>
                    <a:pt x="520" y="3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5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" name="Google Shape;198;p28">
              <a:extLst>
                <a:ext uri="{FF2B5EF4-FFF2-40B4-BE49-F238E27FC236}">
                  <a16:creationId xmlns:a16="http://schemas.microsoft.com/office/drawing/2014/main" id="{129B6E10-9F47-2D46-21F7-41D2B470CFFC}"/>
                </a:ext>
              </a:extLst>
            </p:cNvPr>
            <p:cNvSpPr/>
            <p:nvPr/>
          </p:nvSpPr>
          <p:spPr>
            <a:xfrm>
              <a:off x="6562934" y="584450"/>
              <a:ext cx="64805" cy="57713"/>
            </a:xfrm>
            <a:custGeom>
              <a:avLst/>
              <a:gdLst/>
              <a:ahLst/>
              <a:cxnLst/>
              <a:rect l="l" t="t" r="r" b="b"/>
              <a:pathLst>
                <a:path w="521" h="464" extrusionOk="0">
                  <a:moveTo>
                    <a:pt x="0" y="0"/>
                  </a:moveTo>
                  <a:lnTo>
                    <a:pt x="123" y="463"/>
                  </a:lnTo>
                  <a:lnTo>
                    <a:pt x="521" y="3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5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" name="Google Shape;199;p28">
              <a:extLst>
                <a:ext uri="{FF2B5EF4-FFF2-40B4-BE49-F238E27FC236}">
                  <a16:creationId xmlns:a16="http://schemas.microsoft.com/office/drawing/2014/main" id="{C1354F1C-0B54-D729-5897-CCC1A8D1BA25}"/>
                </a:ext>
              </a:extLst>
            </p:cNvPr>
            <p:cNvSpPr/>
            <p:nvPr/>
          </p:nvSpPr>
          <p:spPr>
            <a:xfrm>
              <a:off x="5493492" y="523130"/>
              <a:ext cx="1201932" cy="1125662"/>
            </a:xfrm>
            <a:custGeom>
              <a:avLst/>
              <a:gdLst/>
              <a:ahLst/>
              <a:cxnLst/>
              <a:rect l="l" t="t" r="r" b="b"/>
              <a:pathLst>
                <a:path w="9663" h="9050" extrusionOk="0">
                  <a:moveTo>
                    <a:pt x="7030" y="1"/>
                  </a:moveTo>
                  <a:cubicBezTo>
                    <a:pt x="6894" y="1"/>
                    <a:pt x="6744" y="44"/>
                    <a:pt x="6586" y="135"/>
                  </a:cubicBezTo>
                  <a:cubicBezTo>
                    <a:pt x="6183" y="368"/>
                    <a:pt x="5831" y="858"/>
                    <a:pt x="5633" y="1399"/>
                  </a:cubicBezTo>
                  <a:cubicBezTo>
                    <a:pt x="5429" y="931"/>
                    <a:pt x="5068" y="670"/>
                    <a:pt x="4623" y="670"/>
                  </a:cubicBezTo>
                  <a:cubicBezTo>
                    <a:pt x="4383" y="670"/>
                    <a:pt x="4117" y="746"/>
                    <a:pt x="3839" y="907"/>
                  </a:cubicBezTo>
                  <a:cubicBezTo>
                    <a:pt x="2788" y="1514"/>
                    <a:pt x="1931" y="3099"/>
                    <a:pt x="1865" y="4516"/>
                  </a:cubicBezTo>
                  <a:cubicBezTo>
                    <a:pt x="1760" y="4546"/>
                    <a:pt x="1652" y="4592"/>
                    <a:pt x="1540" y="4656"/>
                  </a:cubicBezTo>
                  <a:cubicBezTo>
                    <a:pt x="690" y="5147"/>
                    <a:pt x="1" y="6465"/>
                    <a:pt x="1" y="7598"/>
                  </a:cubicBezTo>
                  <a:cubicBezTo>
                    <a:pt x="1" y="8442"/>
                    <a:pt x="383" y="8947"/>
                    <a:pt x="929" y="8947"/>
                  </a:cubicBezTo>
                  <a:cubicBezTo>
                    <a:pt x="1117" y="8947"/>
                    <a:pt x="1323" y="8887"/>
                    <a:pt x="1540" y="8762"/>
                  </a:cubicBezTo>
                  <a:cubicBezTo>
                    <a:pt x="1840" y="8590"/>
                    <a:pt x="2118" y="8313"/>
                    <a:pt x="2354" y="7979"/>
                  </a:cubicBezTo>
                  <a:cubicBezTo>
                    <a:pt x="2407" y="8652"/>
                    <a:pt x="2745" y="9049"/>
                    <a:pt x="3213" y="9049"/>
                  </a:cubicBezTo>
                  <a:cubicBezTo>
                    <a:pt x="3387" y="9049"/>
                    <a:pt x="3580" y="8994"/>
                    <a:pt x="3782" y="8877"/>
                  </a:cubicBezTo>
                  <a:cubicBezTo>
                    <a:pt x="4297" y="8580"/>
                    <a:pt x="4746" y="7958"/>
                    <a:pt x="4999" y="7269"/>
                  </a:cubicBezTo>
                  <a:cubicBezTo>
                    <a:pt x="5149" y="7448"/>
                    <a:pt x="5349" y="7546"/>
                    <a:pt x="5581" y="7546"/>
                  </a:cubicBezTo>
                  <a:cubicBezTo>
                    <a:pt x="5754" y="7546"/>
                    <a:pt x="5946" y="7491"/>
                    <a:pt x="6147" y="7375"/>
                  </a:cubicBezTo>
                  <a:cubicBezTo>
                    <a:pt x="6834" y="6978"/>
                    <a:pt x="7408" y="6003"/>
                    <a:pt x="7549" y="5062"/>
                  </a:cubicBezTo>
                  <a:cubicBezTo>
                    <a:pt x="7556" y="5062"/>
                    <a:pt x="7563" y="5062"/>
                    <a:pt x="7570" y="5062"/>
                  </a:cubicBezTo>
                  <a:cubicBezTo>
                    <a:pt x="7751" y="5062"/>
                    <a:pt x="7952" y="5006"/>
                    <a:pt x="8163" y="4884"/>
                  </a:cubicBezTo>
                  <a:cubicBezTo>
                    <a:pt x="8991" y="4406"/>
                    <a:pt x="9661" y="3124"/>
                    <a:pt x="9661" y="2020"/>
                  </a:cubicBezTo>
                  <a:cubicBezTo>
                    <a:pt x="9662" y="1199"/>
                    <a:pt x="9290" y="707"/>
                    <a:pt x="8758" y="707"/>
                  </a:cubicBezTo>
                  <a:cubicBezTo>
                    <a:pt x="8576" y="707"/>
                    <a:pt x="8374" y="765"/>
                    <a:pt x="8163" y="887"/>
                  </a:cubicBezTo>
                  <a:cubicBezTo>
                    <a:pt x="7996" y="983"/>
                    <a:pt x="7836" y="1114"/>
                    <a:pt x="7685" y="1268"/>
                  </a:cubicBezTo>
                  <a:cubicBezTo>
                    <a:pt x="7699" y="1171"/>
                    <a:pt x="7705" y="1076"/>
                    <a:pt x="7705" y="981"/>
                  </a:cubicBezTo>
                  <a:cubicBezTo>
                    <a:pt x="7705" y="368"/>
                    <a:pt x="7428" y="1"/>
                    <a:pt x="7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" name="Google Shape;200;p28">
              <a:extLst>
                <a:ext uri="{FF2B5EF4-FFF2-40B4-BE49-F238E27FC236}">
                  <a16:creationId xmlns:a16="http://schemas.microsoft.com/office/drawing/2014/main" id="{6EE0B275-C557-1679-60A3-6541E0530E31}"/>
                </a:ext>
              </a:extLst>
            </p:cNvPr>
            <p:cNvSpPr/>
            <p:nvPr/>
          </p:nvSpPr>
          <p:spPr>
            <a:xfrm>
              <a:off x="6002217" y="845032"/>
              <a:ext cx="523536" cy="379491"/>
            </a:xfrm>
            <a:custGeom>
              <a:avLst/>
              <a:gdLst/>
              <a:ahLst/>
              <a:cxnLst/>
              <a:rect l="l" t="t" r="r" b="b"/>
              <a:pathLst>
                <a:path w="4209" h="3051" extrusionOk="0">
                  <a:moveTo>
                    <a:pt x="4209" y="1"/>
                  </a:moveTo>
                  <a:lnTo>
                    <a:pt x="1" y="2440"/>
                  </a:lnTo>
                  <a:lnTo>
                    <a:pt x="1" y="3050"/>
                  </a:lnTo>
                  <a:lnTo>
                    <a:pt x="4209" y="611"/>
                  </a:lnTo>
                  <a:lnTo>
                    <a:pt x="4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" name="Google Shape;201;p28">
              <a:extLst>
                <a:ext uri="{FF2B5EF4-FFF2-40B4-BE49-F238E27FC236}">
                  <a16:creationId xmlns:a16="http://schemas.microsoft.com/office/drawing/2014/main" id="{3170162B-9625-FF46-81B0-70AB4636FF19}"/>
                </a:ext>
              </a:extLst>
            </p:cNvPr>
            <p:cNvSpPr/>
            <p:nvPr/>
          </p:nvSpPr>
          <p:spPr>
            <a:xfrm>
              <a:off x="6159437" y="969290"/>
              <a:ext cx="367433" cy="288319"/>
            </a:xfrm>
            <a:custGeom>
              <a:avLst/>
              <a:gdLst/>
              <a:ahLst/>
              <a:cxnLst/>
              <a:rect l="l" t="t" r="r" b="b"/>
              <a:pathLst>
                <a:path w="2954" h="2318" extrusionOk="0">
                  <a:moveTo>
                    <a:pt x="2954" y="1"/>
                  </a:moveTo>
                  <a:lnTo>
                    <a:pt x="0" y="1707"/>
                  </a:lnTo>
                  <a:lnTo>
                    <a:pt x="0" y="2317"/>
                  </a:lnTo>
                  <a:lnTo>
                    <a:pt x="2954" y="611"/>
                  </a:lnTo>
                  <a:lnTo>
                    <a:pt x="29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" name="Google Shape;202;p28">
              <a:extLst>
                <a:ext uri="{FF2B5EF4-FFF2-40B4-BE49-F238E27FC236}">
                  <a16:creationId xmlns:a16="http://schemas.microsoft.com/office/drawing/2014/main" id="{2D205C02-5F0C-3786-54CD-74C0AC1A9D39}"/>
                </a:ext>
              </a:extLst>
            </p:cNvPr>
            <p:cNvSpPr/>
            <p:nvPr/>
          </p:nvSpPr>
          <p:spPr>
            <a:xfrm>
              <a:off x="5776089" y="1286342"/>
              <a:ext cx="28857" cy="68037"/>
            </a:xfrm>
            <a:custGeom>
              <a:avLst/>
              <a:gdLst/>
              <a:ahLst/>
              <a:cxnLst/>
              <a:rect l="l" t="t" r="r" b="b"/>
              <a:pathLst>
                <a:path w="232" h="547" extrusionOk="0">
                  <a:moveTo>
                    <a:pt x="85" y="0"/>
                  </a:moveTo>
                  <a:lnTo>
                    <a:pt x="0" y="50"/>
                  </a:lnTo>
                  <a:lnTo>
                    <a:pt x="0" y="546"/>
                  </a:lnTo>
                  <a:lnTo>
                    <a:pt x="231" y="413"/>
                  </a:lnTo>
                  <a:lnTo>
                    <a:pt x="231" y="319"/>
                  </a:lnTo>
                  <a:lnTo>
                    <a:pt x="85" y="403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" name="Google Shape;203;p28">
              <a:extLst>
                <a:ext uri="{FF2B5EF4-FFF2-40B4-BE49-F238E27FC236}">
                  <a16:creationId xmlns:a16="http://schemas.microsoft.com/office/drawing/2014/main" id="{929D5445-0AB3-7F8E-E500-B70D75582899}"/>
                </a:ext>
              </a:extLst>
            </p:cNvPr>
            <p:cNvSpPr/>
            <p:nvPr/>
          </p:nvSpPr>
          <p:spPr>
            <a:xfrm>
              <a:off x="5807931" y="1257858"/>
              <a:ext cx="42167" cy="69779"/>
            </a:xfrm>
            <a:custGeom>
              <a:avLst/>
              <a:gdLst/>
              <a:ahLst/>
              <a:cxnLst/>
              <a:rect l="l" t="t" r="r" b="b"/>
              <a:pathLst>
                <a:path w="339" h="561" extrusionOk="0">
                  <a:moveTo>
                    <a:pt x="199" y="111"/>
                  </a:moveTo>
                  <a:cubicBezTo>
                    <a:pt x="232" y="111"/>
                    <a:pt x="252" y="153"/>
                    <a:pt x="252" y="231"/>
                  </a:cubicBezTo>
                  <a:cubicBezTo>
                    <a:pt x="252" y="330"/>
                    <a:pt x="221" y="413"/>
                    <a:pt x="170" y="442"/>
                  </a:cubicBezTo>
                  <a:cubicBezTo>
                    <a:pt x="160" y="448"/>
                    <a:pt x="150" y="451"/>
                    <a:pt x="141" y="451"/>
                  </a:cubicBezTo>
                  <a:cubicBezTo>
                    <a:pt x="107" y="451"/>
                    <a:pt x="87" y="406"/>
                    <a:pt x="87" y="327"/>
                  </a:cubicBezTo>
                  <a:cubicBezTo>
                    <a:pt x="87" y="228"/>
                    <a:pt x="119" y="149"/>
                    <a:pt x="170" y="120"/>
                  </a:cubicBezTo>
                  <a:cubicBezTo>
                    <a:pt x="181" y="114"/>
                    <a:pt x="190" y="111"/>
                    <a:pt x="199" y="111"/>
                  </a:cubicBezTo>
                  <a:close/>
                  <a:moveTo>
                    <a:pt x="241" y="1"/>
                  </a:moveTo>
                  <a:cubicBezTo>
                    <a:pt x="220" y="1"/>
                    <a:pt x="196" y="8"/>
                    <a:pt x="170" y="23"/>
                  </a:cubicBezTo>
                  <a:cubicBezTo>
                    <a:pt x="70" y="80"/>
                    <a:pt x="1" y="214"/>
                    <a:pt x="1" y="377"/>
                  </a:cubicBezTo>
                  <a:cubicBezTo>
                    <a:pt x="1" y="498"/>
                    <a:pt x="39" y="560"/>
                    <a:pt x="100" y="560"/>
                  </a:cubicBezTo>
                  <a:cubicBezTo>
                    <a:pt x="121" y="560"/>
                    <a:pt x="144" y="553"/>
                    <a:pt x="170" y="539"/>
                  </a:cubicBezTo>
                  <a:cubicBezTo>
                    <a:pt x="270" y="480"/>
                    <a:pt x="339" y="344"/>
                    <a:pt x="339" y="181"/>
                  </a:cubicBezTo>
                  <a:cubicBezTo>
                    <a:pt x="339" y="61"/>
                    <a:pt x="301" y="1"/>
                    <a:pt x="2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7" name="Google Shape;204;p28">
              <a:extLst>
                <a:ext uri="{FF2B5EF4-FFF2-40B4-BE49-F238E27FC236}">
                  <a16:creationId xmlns:a16="http://schemas.microsoft.com/office/drawing/2014/main" id="{07E22BC4-A912-BDB7-7EE3-5B62E03830C5}"/>
                </a:ext>
              </a:extLst>
            </p:cNvPr>
            <p:cNvSpPr/>
            <p:nvPr/>
          </p:nvSpPr>
          <p:spPr>
            <a:xfrm>
              <a:off x="5856441" y="1229250"/>
              <a:ext cx="38186" cy="69903"/>
            </a:xfrm>
            <a:custGeom>
              <a:avLst/>
              <a:gdLst/>
              <a:ahLst/>
              <a:cxnLst/>
              <a:rect l="l" t="t" r="r" b="b"/>
              <a:pathLst>
                <a:path w="307" h="562" extrusionOk="0">
                  <a:moveTo>
                    <a:pt x="249" y="0"/>
                  </a:moveTo>
                  <a:cubicBezTo>
                    <a:pt x="230" y="0"/>
                    <a:pt x="209" y="6"/>
                    <a:pt x="184" y="20"/>
                  </a:cubicBezTo>
                  <a:cubicBezTo>
                    <a:pt x="83" y="77"/>
                    <a:pt x="1" y="221"/>
                    <a:pt x="1" y="386"/>
                  </a:cubicBezTo>
                  <a:cubicBezTo>
                    <a:pt x="1" y="506"/>
                    <a:pt x="42" y="562"/>
                    <a:pt x="103" y="562"/>
                  </a:cubicBezTo>
                  <a:cubicBezTo>
                    <a:pt x="127" y="562"/>
                    <a:pt x="154" y="553"/>
                    <a:pt x="182" y="537"/>
                  </a:cubicBezTo>
                  <a:cubicBezTo>
                    <a:pt x="234" y="506"/>
                    <a:pt x="280" y="451"/>
                    <a:pt x="307" y="404"/>
                  </a:cubicBezTo>
                  <a:lnTo>
                    <a:pt x="307" y="175"/>
                  </a:lnTo>
                  <a:lnTo>
                    <a:pt x="171" y="254"/>
                  </a:lnTo>
                  <a:lnTo>
                    <a:pt x="171" y="345"/>
                  </a:lnTo>
                  <a:lnTo>
                    <a:pt x="231" y="310"/>
                  </a:lnTo>
                  <a:lnTo>
                    <a:pt x="231" y="396"/>
                  </a:lnTo>
                  <a:cubicBezTo>
                    <a:pt x="222" y="411"/>
                    <a:pt x="208" y="425"/>
                    <a:pt x="192" y="433"/>
                  </a:cubicBezTo>
                  <a:cubicBezTo>
                    <a:pt x="174" y="444"/>
                    <a:pt x="158" y="449"/>
                    <a:pt x="144" y="449"/>
                  </a:cubicBezTo>
                  <a:cubicBezTo>
                    <a:pt x="106" y="449"/>
                    <a:pt x="87" y="408"/>
                    <a:pt x="87" y="333"/>
                  </a:cubicBezTo>
                  <a:cubicBezTo>
                    <a:pt x="87" y="233"/>
                    <a:pt x="129" y="148"/>
                    <a:pt x="185" y="116"/>
                  </a:cubicBezTo>
                  <a:cubicBezTo>
                    <a:pt x="201" y="107"/>
                    <a:pt x="213" y="103"/>
                    <a:pt x="223" y="103"/>
                  </a:cubicBezTo>
                  <a:cubicBezTo>
                    <a:pt x="235" y="103"/>
                    <a:pt x="244" y="107"/>
                    <a:pt x="254" y="113"/>
                  </a:cubicBezTo>
                  <a:lnTo>
                    <a:pt x="300" y="18"/>
                  </a:lnTo>
                  <a:cubicBezTo>
                    <a:pt x="287" y="7"/>
                    <a:pt x="270" y="0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8" name="Google Shape;205;p28">
              <a:extLst>
                <a:ext uri="{FF2B5EF4-FFF2-40B4-BE49-F238E27FC236}">
                  <a16:creationId xmlns:a16="http://schemas.microsoft.com/office/drawing/2014/main" id="{D87EC2B5-AB6D-EFE6-5F7A-17F1F090F155}"/>
                </a:ext>
              </a:extLst>
            </p:cNvPr>
            <p:cNvSpPr/>
            <p:nvPr/>
          </p:nvSpPr>
          <p:spPr>
            <a:xfrm>
              <a:off x="5903955" y="1212458"/>
              <a:ext cx="10573" cy="68037"/>
            </a:xfrm>
            <a:custGeom>
              <a:avLst/>
              <a:gdLst/>
              <a:ahLst/>
              <a:cxnLst/>
              <a:rect l="l" t="t" r="r" b="b"/>
              <a:pathLst>
                <a:path w="85" h="547" extrusionOk="0">
                  <a:moveTo>
                    <a:pt x="85" y="1"/>
                  </a:moveTo>
                  <a:lnTo>
                    <a:pt x="0" y="49"/>
                  </a:lnTo>
                  <a:lnTo>
                    <a:pt x="0" y="547"/>
                  </a:lnTo>
                  <a:lnTo>
                    <a:pt x="85" y="498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9" name="Google Shape;206;p28">
              <a:extLst>
                <a:ext uri="{FF2B5EF4-FFF2-40B4-BE49-F238E27FC236}">
                  <a16:creationId xmlns:a16="http://schemas.microsoft.com/office/drawing/2014/main" id="{4FDB758A-523C-A756-5D4A-A8BDFEBDBF3F}"/>
                </a:ext>
              </a:extLst>
            </p:cNvPr>
            <p:cNvSpPr/>
            <p:nvPr/>
          </p:nvSpPr>
          <p:spPr>
            <a:xfrm>
              <a:off x="5925224" y="1185343"/>
              <a:ext cx="36445" cy="82839"/>
            </a:xfrm>
            <a:custGeom>
              <a:avLst/>
              <a:gdLst/>
              <a:ahLst/>
              <a:cxnLst/>
              <a:rect l="l" t="t" r="r" b="b"/>
              <a:pathLst>
                <a:path w="293" h="666" extrusionOk="0">
                  <a:moveTo>
                    <a:pt x="292" y="0"/>
                  </a:moveTo>
                  <a:lnTo>
                    <a:pt x="212" y="46"/>
                  </a:lnTo>
                  <a:lnTo>
                    <a:pt x="212" y="222"/>
                  </a:lnTo>
                  <a:cubicBezTo>
                    <a:pt x="212" y="281"/>
                    <a:pt x="219" y="347"/>
                    <a:pt x="223" y="397"/>
                  </a:cubicBezTo>
                  <a:lnTo>
                    <a:pt x="221" y="398"/>
                  </a:lnTo>
                  <a:lnTo>
                    <a:pt x="184" y="310"/>
                  </a:lnTo>
                  <a:lnTo>
                    <a:pt x="87" y="118"/>
                  </a:lnTo>
                  <a:lnTo>
                    <a:pt x="0" y="168"/>
                  </a:lnTo>
                  <a:lnTo>
                    <a:pt x="0" y="666"/>
                  </a:lnTo>
                  <a:lnTo>
                    <a:pt x="82" y="619"/>
                  </a:lnTo>
                  <a:lnTo>
                    <a:pt x="82" y="443"/>
                  </a:lnTo>
                  <a:cubicBezTo>
                    <a:pt x="82" y="384"/>
                    <a:pt x="75" y="322"/>
                    <a:pt x="70" y="269"/>
                  </a:cubicBezTo>
                  <a:lnTo>
                    <a:pt x="73" y="268"/>
                  </a:lnTo>
                  <a:lnTo>
                    <a:pt x="109" y="355"/>
                  </a:lnTo>
                  <a:lnTo>
                    <a:pt x="207" y="547"/>
                  </a:lnTo>
                  <a:lnTo>
                    <a:pt x="292" y="498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" name="Google Shape;207;p28">
              <a:extLst>
                <a:ext uri="{FF2B5EF4-FFF2-40B4-BE49-F238E27FC236}">
                  <a16:creationId xmlns:a16="http://schemas.microsoft.com/office/drawing/2014/main" id="{50601BFA-52DF-48E9-3D02-B6D0A27CB297}"/>
                </a:ext>
              </a:extLst>
            </p:cNvPr>
            <p:cNvSpPr/>
            <p:nvPr/>
          </p:nvSpPr>
          <p:spPr>
            <a:xfrm>
              <a:off x="5775965" y="1401644"/>
              <a:ext cx="35201" cy="75251"/>
            </a:xfrm>
            <a:custGeom>
              <a:avLst/>
              <a:gdLst/>
              <a:ahLst/>
              <a:cxnLst/>
              <a:rect l="l" t="t" r="r" b="b"/>
              <a:pathLst>
                <a:path w="283" h="605" extrusionOk="0">
                  <a:moveTo>
                    <a:pt x="173" y="106"/>
                  </a:moveTo>
                  <a:cubicBezTo>
                    <a:pt x="191" y="106"/>
                    <a:pt x="200" y="121"/>
                    <a:pt x="200" y="153"/>
                  </a:cubicBezTo>
                  <a:cubicBezTo>
                    <a:pt x="200" y="205"/>
                    <a:pt x="178" y="245"/>
                    <a:pt x="132" y="272"/>
                  </a:cubicBezTo>
                  <a:lnTo>
                    <a:pt x="86" y="298"/>
                  </a:lnTo>
                  <a:lnTo>
                    <a:pt x="86" y="148"/>
                  </a:lnTo>
                  <a:lnTo>
                    <a:pt x="132" y="121"/>
                  </a:lnTo>
                  <a:cubicBezTo>
                    <a:pt x="148" y="112"/>
                    <a:pt x="162" y="106"/>
                    <a:pt x="173" y="106"/>
                  </a:cubicBezTo>
                  <a:close/>
                  <a:moveTo>
                    <a:pt x="218" y="1"/>
                  </a:moveTo>
                  <a:cubicBezTo>
                    <a:pt x="195" y="1"/>
                    <a:pt x="167" y="11"/>
                    <a:pt x="136" y="29"/>
                  </a:cubicBezTo>
                  <a:lnTo>
                    <a:pt x="1" y="108"/>
                  </a:lnTo>
                  <a:lnTo>
                    <a:pt x="0" y="108"/>
                  </a:lnTo>
                  <a:lnTo>
                    <a:pt x="0" y="604"/>
                  </a:lnTo>
                  <a:lnTo>
                    <a:pt x="86" y="556"/>
                  </a:lnTo>
                  <a:lnTo>
                    <a:pt x="86" y="387"/>
                  </a:lnTo>
                  <a:lnTo>
                    <a:pt x="136" y="358"/>
                  </a:lnTo>
                  <a:cubicBezTo>
                    <a:pt x="215" y="313"/>
                    <a:pt x="283" y="222"/>
                    <a:pt x="283" y="106"/>
                  </a:cubicBezTo>
                  <a:cubicBezTo>
                    <a:pt x="283" y="30"/>
                    <a:pt x="257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" name="Google Shape;208;p28">
              <a:extLst>
                <a:ext uri="{FF2B5EF4-FFF2-40B4-BE49-F238E27FC236}">
                  <a16:creationId xmlns:a16="http://schemas.microsoft.com/office/drawing/2014/main" id="{5DE3C150-18A7-D91C-A6E1-5C153BED1A8C}"/>
                </a:ext>
              </a:extLst>
            </p:cNvPr>
            <p:cNvSpPr/>
            <p:nvPr/>
          </p:nvSpPr>
          <p:spPr>
            <a:xfrm>
              <a:off x="5809548" y="1380002"/>
              <a:ext cx="41793" cy="77615"/>
            </a:xfrm>
            <a:custGeom>
              <a:avLst/>
              <a:gdLst/>
              <a:ahLst/>
              <a:cxnLst/>
              <a:rect l="l" t="t" r="r" b="b"/>
              <a:pathLst>
                <a:path w="336" h="624" extrusionOk="0">
                  <a:moveTo>
                    <a:pt x="167" y="115"/>
                  </a:moveTo>
                  <a:cubicBezTo>
                    <a:pt x="177" y="161"/>
                    <a:pt x="187" y="214"/>
                    <a:pt x="197" y="258"/>
                  </a:cubicBezTo>
                  <a:lnTo>
                    <a:pt x="206" y="299"/>
                  </a:lnTo>
                  <a:lnTo>
                    <a:pt x="126" y="345"/>
                  </a:lnTo>
                  <a:lnTo>
                    <a:pt x="135" y="293"/>
                  </a:lnTo>
                  <a:cubicBezTo>
                    <a:pt x="146" y="238"/>
                    <a:pt x="156" y="174"/>
                    <a:pt x="165" y="116"/>
                  </a:cubicBezTo>
                  <a:lnTo>
                    <a:pt x="167" y="115"/>
                  </a:lnTo>
                  <a:close/>
                  <a:moveTo>
                    <a:pt x="219" y="0"/>
                  </a:moveTo>
                  <a:lnTo>
                    <a:pt x="117" y="59"/>
                  </a:lnTo>
                  <a:lnTo>
                    <a:pt x="0" y="623"/>
                  </a:lnTo>
                  <a:lnTo>
                    <a:pt x="86" y="574"/>
                  </a:lnTo>
                  <a:lnTo>
                    <a:pt x="110" y="443"/>
                  </a:lnTo>
                  <a:lnTo>
                    <a:pt x="223" y="376"/>
                  </a:lnTo>
                  <a:lnTo>
                    <a:pt x="247" y="481"/>
                  </a:lnTo>
                  <a:lnTo>
                    <a:pt x="336" y="431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" name="Google Shape;209;p28">
              <a:extLst>
                <a:ext uri="{FF2B5EF4-FFF2-40B4-BE49-F238E27FC236}">
                  <a16:creationId xmlns:a16="http://schemas.microsoft.com/office/drawing/2014/main" id="{2B32B6C6-8A71-2892-E9CD-D0602F1362B5}"/>
                </a:ext>
              </a:extLst>
            </p:cNvPr>
            <p:cNvSpPr/>
            <p:nvPr/>
          </p:nvSpPr>
          <p:spPr>
            <a:xfrm>
              <a:off x="5853082" y="1356120"/>
              <a:ext cx="34703" cy="70525"/>
            </a:xfrm>
            <a:custGeom>
              <a:avLst/>
              <a:gdLst/>
              <a:ahLst/>
              <a:cxnLst/>
              <a:rect l="l" t="t" r="r" b="b"/>
              <a:pathLst>
                <a:path w="279" h="567" extrusionOk="0">
                  <a:moveTo>
                    <a:pt x="216" y="1"/>
                  </a:moveTo>
                  <a:cubicBezTo>
                    <a:pt x="194" y="1"/>
                    <a:pt x="171" y="8"/>
                    <a:pt x="148" y="21"/>
                  </a:cubicBezTo>
                  <a:cubicBezTo>
                    <a:pt x="70" y="66"/>
                    <a:pt x="15" y="163"/>
                    <a:pt x="15" y="246"/>
                  </a:cubicBezTo>
                  <a:cubicBezTo>
                    <a:pt x="15" y="317"/>
                    <a:pt x="51" y="339"/>
                    <a:pt x="88" y="339"/>
                  </a:cubicBezTo>
                  <a:cubicBezTo>
                    <a:pt x="89" y="339"/>
                    <a:pt x="90" y="339"/>
                    <a:pt x="91" y="339"/>
                  </a:cubicBezTo>
                  <a:lnTo>
                    <a:pt x="139" y="338"/>
                  </a:lnTo>
                  <a:cubicBezTo>
                    <a:pt x="143" y="338"/>
                    <a:pt x="147" y="338"/>
                    <a:pt x="151" y="338"/>
                  </a:cubicBezTo>
                  <a:cubicBezTo>
                    <a:pt x="176" y="338"/>
                    <a:pt x="192" y="339"/>
                    <a:pt x="192" y="367"/>
                  </a:cubicBezTo>
                  <a:cubicBezTo>
                    <a:pt x="192" y="396"/>
                    <a:pt x="175" y="424"/>
                    <a:pt x="140" y="445"/>
                  </a:cubicBezTo>
                  <a:cubicBezTo>
                    <a:pt x="125" y="454"/>
                    <a:pt x="109" y="458"/>
                    <a:pt x="93" y="458"/>
                  </a:cubicBezTo>
                  <a:cubicBezTo>
                    <a:pt x="77" y="458"/>
                    <a:pt x="62" y="454"/>
                    <a:pt x="49" y="446"/>
                  </a:cubicBezTo>
                  <a:lnTo>
                    <a:pt x="1" y="550"/>
                  </a:lnTo>
                  <a:cubicBezTo>
                    <a:pt x="17" y="561"/>
                    <a:pt x="37" y="567"/>
                    <a:pt x="58" y="567"/>
                  </a:cubicBezTo>
                  <a:cubicBezTo>
                    <a:pt x="84" y="567"/>
                    <a:pt x="112" y="558"/>
                    <a:pt x="139" y="543"/>
                  </a:cubicBezTo>
                  <a:cubicBezTo>
                    <a:pt x="228" y="492"/>
                    <a:pt x="279" y="391"/>
                    <a:pt x="279" y="307"/>
                  </a:cubicBezTo>
                  <a:cubicBezTo>
                    <a:pt x="279" y="239"/>
                    <a:pt x="252" y="215"/>
                    <a:pt x="208" y="215"/>
                  </a:cubicBezTo>
                  <a:cubicBezTo>
                    <a:pt x="207" y="215"/>
                    <a:pt x="206" y="215"/>
                    <a:pt x="205" y="215"/>
                  </a:cubicBezTo>
                  <a:lnTo>
                    <a:pt x="158" y="217"/>
                  </a:lnTo>
                  <a:cubicBezTo>
                    <a:pt x="150" y="217"/>
                    <a:pt x="142" y="218"/>
                    <a:pt x="135" y="218"/>
                  </a:cubicBezTo>
                  <a:cubicBezTo>
                    <a:pt x="115" y="218"/>
                    <a:pt x="101" y="214"/>
                    <a:pt x="101" y="191"/>
                  </a:cubicBezTo>
                  <a:cubicBezTo>
                    <a:pt x="101" y="163"/>
                    <a:pt x="120" y="135"/>
                    <a:pt x="148" y="118"/>
                  </a:cubicBezTo>
                  <a:cubicBezTo>
                    <a:pt x="164" y="109"/>
                    <a:pt x="177" y="105"/>
                    <a:pt x="191" y="105"/>
                  </a:cubicBezTo>
                  <a:cubicBezTo>
                    <a:pt x="203" y="105"/>
                    <a:pt x="214" y="108"/>
                    <a:pt x="226" y="114"/>
                  </a:cubicBezTo>
                  <a:lnTo>
                    <a:pt x="269" y="18"/>
                  </a:lnTo>
                  <a:cubicBezTo>
                    <a:pt x="253" y="6"/>
                    <a:pt x="235" y="1"/>
                    <a:pt x="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" name="Google Shape;210;p28">
              <a:extLst>
                <a:ext uri="{FF2B5EF4-FFF2-40B4-BE49-F238E27FC236}">
                  <a16:creationId xmlns:a16="http://schemas.microsoft.com/office/drawing/2014/main" id="{A794A176-E8AD-FD85-D4E2-CA5CB455D759}"/>
                </a:ext>
              </a:extLst>
            </p:cNvPr>
            <p:cNvSpPr/>
            <p:nvPr/>
          </p:nvSpPr>
          <p:spPr>
            <a:xfrm>
              <a:off x="5891143" y="1334229"/>
              <a:ext cx="34703" cy="70525"/>
            </a:xfrm>
            <a:custGeom>
              <a:avLst/>
              <a:gdLst/>
              <a:ahLst/>
              <a:cxnLst/>
              <a:rect l="l" t="t" r="r" b="b"/>
              <a:pathLst>
                <a:path w="279" h="567" extrusionOk="0">
                  <a:moveTo>
                    <a:pt x="216" y="0"/>
                  </a:moveTo>
                  <a:cubicBezTo>
                    <a:pt x="195" y="0"/>
                    <a:pt x="171" y="7"/>
                    <a:pt x="148" y="20"/>
                  </a:cubicBezTo>
                  <a:cubicBezTo>
                    <a:pt x="71" y="65"/>
                    <a:pt x="15" y="162"/>
                    <a:pt x="15" y="246"/>
                  </a:cubicBezTo>
                  <a:cubicBezTo>
                    <a:pt x="15" y="316"/>
                    <a:pt x="50" y="338"/>
                    <a:pt x="88" y="338"/>
                  </a:cubicBezTo>
                  <a:cubicBezTo>
                    <a:pt x="89" y="338"/>
                    <a:pt x="90" y="338"/>
                    <a:pt x="91" y="338"/>
                  </a:cubicBezTo>
                  <a:lnTo>
                    <a:pt x="139" y="337"/>
                  </a:lnTo>
                  <a:cubicBezTo>
                    <a:pt x="143" y="337"/>
                    <a:pt x="147" y="337"/>
                    <a:pt x="151" y="337"/>
                  </a:cubicBezTo>
                  <a:cubicBezTo>
                    <a:pt x="177" y="337"/>
                    <a:pt x="192" y="339"/>
                    <a:pt x="192" y="366"/>
                  </a:cubicBezTo>
                  <a:cubicBezTo>
                    <a:pt x="192" y="395"/>
                    <a:pt x="175" y="424"/>
                    <a:pt x="140" y="444"/>
                  </a:cubicBezTo>
                  <a:cubicBezTo>
                    <a:pt x="125" y="453"/>
                    <a:pt x="109" y="457"/>
                    <a:pt x="94" y="457"/>
                  </a:cubicBezTo>
                  <a:cubicBezTo>
                    <a:pt x="78" y="457"/>
                    <a:pt x="63" y="453"/>
                    <a:pt x="49" y="445"/>
                  </a:cubicBezTo>
                  <a:lnTo>
                    <a:pt x="1" y="550"/>
                  </a:lnTo>
                  <a:cubicBezTo>
                    <a:pt x="18" y="561"/>
                    <a:pt x="37" y="566"/>
                    <a:pt x="57" y="566"/>
                  </a:cubicBezTo>
                  <a:cubicBezTo>
                    <a:pt x="83" y="566"/>
                    <a:pt x="111" y="558"/>
                    <a:pt x="139" y="542"/>
                  </a:cubicBezTo>
                  <a:cubicBezTo>
                    <a:pt x="227" y="491"/>
                    <a:pt x="279" y="390"/>
                    <a:pt x="279" y="306"/>
                  </a:cubicBezTo>
                  <a:cubicBezTo>
                    <a:pt x="279" y="238"/>
                    <a:pt x="252" y="214"/>
                    <a:pt x="208" y="214"/>
                  </a:cubicBezTo>
                  <a:cubicBezTo>
                    <a:pt x="207" y="214"/>
                    <a:pt x="206" y="214"/>
                    <a:pt x="205" y="214"/>
                  </a:cubicBezTo>
                  <a:lnTo>
                    <a:pt x="157" y="216"/>
                  </a:lnTo>
                  <a:cubicBezTo>
                    <a:pt x="149" y="217"/>
                    <a:pt x="142" y="217"/>
                    <a:pt x="135" y="217"/>
                  </a:cubicBezTo>
                  <a:cubicBezTo>
                    <a:pt x="114" y="217"/>
                    <a:pt x="101" y="213"/>
                    <a:pt x="101" y="190"/>
                  </a:cubicBezTo>
                  <a:cubicBezTo>
                    <a:pt x="101" y="162"/>
                    <a:pt x="119" y="134"/>
                    <a:pt x="148" y="117"/>
                  </a:cubicBezTo>
                  <a:cubicBezTo>
                    <a:pt x="164" y="108"/>
                    <a:pt x="178" y="104"/>
                    <a:pt x="191" y="104"/>
                  </a:cubicBezTo>
                  <a:cubicBezTo>
                    <a:pt x="203" y="104"/>
                    <a:pt x="214" y="107"/>
                    <a:pt x="226" y="113"/>
                  </a:cubicBezTo>
                  <a:lnTo>
                    <a:pt x="268" y="17"/>
                  </a:lnTo>
                  <a:cubicBezTo>
                    <a:pt x="253" y="5"/>
                    <a:pt x="235" y="0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" name="Google Shape;211;p28">
              <a:extLst>
                <a:ext uri="{FF2B5EF4-FFF2-40B4-BE49-F238E27FC236}">
                  <a16:creationId xmlns:a16="http://schemas.microsoft.com/office/drawing/2014/main" id="{E66A3F43-92B6-392B-ECB7-09AE0730AA49}"/>
                </a:ext>
              </a:extLst>
            </p:cNvPr>
            <p:cNvSpPr/>
            <p:nvPr/>
          </p:nvSpPr>
          <p:spPr>
            <a:xfrm>
              <a:off x="5928956" y="1294427"/>
              <a:ext cx="56098" cy="89182"/>
            </a:xfrm>
            <a:custGeom>
              <a:avLst/>
              <a:gdLst/>
              <a:ahLst/>
              <a:cxnLst/>
              <a:rect l="l" t="t" r="r" b="b"/>
              <a:pathLst>
                <a:path w="451" h="717" extrusionOk="0">
                  <a:moveTo>
                    <a:pt x="450" y="0"/>
                  </a:moveTo>
                  <a:lnTo>
                    <a:pt x="370" y="46"/>
                  </a:lnTo>
                  <a:lnTo>
                    <a:pt x="344" y="294"/>
                  </a:lnTo>
                  <a:cubicBezTo>
                    <a:pt x="339" y="348"/>
                    <a:pt x="334" y="403"/>
                    <a:pt x="330" y="460"/>
                  </a:cubicBezTo>
                  <a:lnTo>
                    <a:pt x="327" y="461"/>
                  </a:lnTo>
                  <a:cubicBezTo>
                    <a:pt x="320" y="411"/>
                    <a:pt x="313" y="363"/>
                    <a:pt x="305" y="317"/>
                  </a:cubicBezTo>
                  <a:lnTo>
                    <a:pt x="264" y="107"/>
                  </a:lnTo>
                  <a:lnTo>
                    <a:pt x="193" y="149"/>
                  </a:lnTo>
                  <a:lnTo>
                    <a:pt x="153" y="405"/>
                  </a:lnTo>
                  <a:cubicBezTo>
                    <a:pt x="145" y="461"/>
                    <a:pt x="138" y="517"/>
                    <a:pt x="131" y="575"/>
                  </a:cubicBezTo>
                  <a:lnTo>
                    <a:pt x="129" y="576"/>
                  </a:lnTo>
                  <a:cubicBezTo>
                    <a:pt x="124" y="526"/>
                    <a:pt x="119" y="476"/>
                    <a:pt x="113" y="427"/>
                  </a:cubicBezTo>
                  <a:lnTo>
                    <a:pt x="88" y="210"/>
                  </a:lnTo>
                  <a:lnTo>
                    <a:pt x="1" y="259"/>
                  </a:lnTo>
                  <a:lnTo>
                    <a:pt x="71" y="716"/>
                  </a:lnTo>
                  <a:lnTo>
                    <a:pt x="174" y="657"/>
                  </a:lnTo>
                  <a:lnTo>
                    <a:pt x="210" y="410"/>
                  </a:lnTo>
                  <a:cubicBezTo>
                    <a:pt x="216" y="369"/>
                    <a:pt x="220" y="326"/>
                    <a:pt x="225" y="286"/>
                  </a:cubicBezTo>
                  <a:lnTo>
                    <a:pt x="227" y="285"/>
                  </a:lnTo>
                  <a:cubicBezTo>
                    <a:pt x="231" y="320"/>
                    <a:pt x="236" y="357"/>
                    <a:pt x="242" y="392"/>
                  </a:cubicBezTo>
                  <a:lnTo>
                    <a:pt x="279" y="597"/>
                  </a:lnTo>
                  <a:lnTo>
                    <a:pt x="384" y="535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" name="Google Shape;212;p28">
              <a:extLst>
                <a:ext uri="{FF2B5EF4-FFF2-40B4-BE49-F238E27FC236}">
                  <a16:creationId xmlns:a16="http://schemas.microsoft.com/office/drawing/2014/main" id="{50020A60-6B59-4B30-F7DE-A0BE0E441BC6}"/>
                </a:ext>
              </a:extLst>
            </p:cNvPr>
            <p:cNvSpPr/>
            <p:nvPr/>
          </p:nvSpPr>
          <p:spPr>
            <a:xfrm>
              <a:off x="5989033" y="1275894"/>
              <a:ext cx="42167" cy="69779"/>
            </a:xfrm>
            <a:custGeom>
              <a:avLst/>
              <a:gdLst/>
              <a:ahLst/>
              <a:cxnLst/>
              <a:rect l="l" t="t" r="r" b="b"/>
              <a:pathLst>
                <a:path w="339" h="561" extrusionOk="0">
                  <a:moveTo>
                    <a:pt x="200" y="111"/>
                  </a:moveTo>
                  <a:cubicBezTo>
                    <a:pt x="233" y="111"/>
                    <a:pt x="253" y="152"/>
                    <a:pt x="253" y="230"/>
                  </a:cubicBezTo>
                  <a:cubicBezTo>
                    <a:pt x="253" y="331"/>
                    <a:pt x="220" y="413"/>
                    <a:pt x="170" y="442"/>
                  </a:cubicBezTo>
                  <a:cubicBezTo>
                    <a:pt x="160" y="448"/>
                    <a:pt x="150" y="450"/>
                    <a:pt x="142" y="450"/>
                  </a:cubicBezTo>
                  <a:cubicBezTo>
                    <a:pt x="107" y="450"/>
                    <a:pt x="86" y="406"/>
                    <a:pt x="86" y="326"/>
                  </a:cubicBezTo>
                  <a:cubicBezTo>
                    <a:pt x="86" y="227"/>
                    <a:pt x="119" y="148"/>
                    <a:pt x="170" y="120"/>
                  </a:cubicBezTo>
                  <a:cubicBezTo>
                    <a:pt x="181" y="114"/>
                    <a:pt x="191" y="111"/>
                    <a:pt x="200" y="111"/>
                  </a:cubicBezTo>
                  <a:close/>
                  <a:moveTo>
                    <a:pt x="242" y="0"/>
                  </a:moveTo>
                  <a:cubicBezTo>
                    <a:pt x="220" y="0"/>
                    <a:pt x="196" y="8"/>
                    <a:pt x="170" y="23"/>
                  </a:cubicBezTo>
                  <a:cubicBezTo>
                    <a:pt x="70" y="81"/>
                    <a:pt x="1" y="214"/>
                    <a:pt x="1" y="376"/>
                  </a:cubicBezTo>
                  <a:cubicBezTo>
                    <a:pt x="1" y="498"/>
                    <a:pt x="39" y="561"/>
                    <a:pt x="101" y="561"/>
                  </a:cubicBezTo>
                  <a:cubicBezTo>
                    <a:pt x="121" y="561"/>
                    <a:pt x="145" y="553"/>
                    <a:pt x="170" y="539"/>
                  </a:cubicBezTo>
                  <a:cubicBezTo>
                    <a:pt x="271" y="480"/>
                    <a:pt x="339" y="343"/>
                    <a:pt x="339" y="181"/>
                  </a:cubicBezTo>
                  <a:cubicBezTo>
                    <a:pt x="339" y="61"/>
                    <a:pt x="302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" name="Google Shape;213;p28">
              <a:extLst>
                <a:ext uri="{FF2B5EF4-FFF2-40B4-BE49-F238E27FC236}">
                  <a16:creationId xmlns:a16="http://schemas.microsoft.com/office/drawing/2014/main" id="{255A245C-F1DD-449E-414B-BB7B2247684A}"/>
                </a:ext>
              </a:extLst>
            </p:cNvPr>
            <p:cNvSpPr/>
            <p:nvPr/>
          </p:nvSpPr>
          <p:spPr>
            <a:xfrm>
              <a:off x="6039781" y="1249400"/>
              <a:ext cx="36942" cy="75251"/>
            </a:xfrm>
            <a:custGeom>
              <a:avLst/>
              <a:gdLst/>
              <a:ahLst/>
              <a:cxnLst/>
              <a:rect l="l" t="t" r="r" b="b"/>
              <a:pathLst>
                <a:path w="297" h="605" extrusionOk="0">
                  <a:moveTo>
                    <a:pt x="172" y="107"/>
                  </a:moveTo>
                  <a:cubicBezTo>
                    <a:pt x="188" y="107"/>
                    <a:pt x="196" y="120"/>
                    <a:pt x="196" y="150"/>
                  </a:cubicBezTo>
                  <a:cubicBezTo>
                    <a:pt x="196" y="198"/>
                    <a:pt x="173" y="237"/>
                    <a:pt x="129" y="262"/>
                  </a:cubicBezTo>
                  <a:lnTo>
                    <a:pt x="85" y="287"/>
                  </a:lnTo>
                  <a:lnTo>
                    <a:pt x="85" y="147"/>
                  </a:lnTo>
                  <a:lnTo>
                    <a:pt x="129" y="122"/>
                  </a:lnTo>
                  <a:cubicBezTo>
                    <a:pt x="146" y="113"/>
                    <a:pt x="161" y="107"/>
                    <a:pt x="172" y="107"/>
                  </a:cubicBezTo>
                  <a:close/>
                  <a:moveTo>
                    <a:pt x="217" y="1"/>
                  </a:moveTo>
                  <a:cubicBezTo>
                    <a:pt x="193" y="1"/>
                    <a:pt x="165" y="12"/>
                    <a:pt x="135" y="29"/>
                  </a:cubicBezTo>
                  <a:lnTo>
                    <a:pt x="1" y="107"/>
                  </a:lnTo>
                  <a:lnTo>
                    <a:pt x="1" y="604"/>
                  </a:lnTo>
                  <a:lnTo>
                    <a:pt x="85" y="556"/>
                  </a:lnTo>
                  <a:lnTo>
                    <a:pt x="85" y="376"/>
                  </a:lnTo>
                  <a:lnTo>
                    <a:pt x="131" y="350"/>
                  </a:lnTo>
                  <a:lnTo>
                    <a:pt x="202" y="488"/>
                  </a:lnTo>
                  <a:lnTo>
                    <a:pt x="297" y="433"/>
                  </a:lnTo>
                  <a:lnTo>
                    <a:pt x="212" y="282"/>
                  </a:lnTo>
                  <a:cubicBezTo>
                    <a:pt x="252" y="236"/>
                    <a:pt x="279" y="174"/>
                    <a:pt x="279" y="101"/>
                  </a:cubicBezTo>
                  <a:cubicBezTo>
                    <a:pt x="279" y="28"/>
                    <a:pt x="254" y="1"/>
                    <a:pt x="2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" name="Google Shape;214;p28">
              <a:extLst>
                <a:ext uri="{FF2B5EF4-FFF2-40B4-BE49-F238E27FC236}">
                  <a16:creationId xmlns:a16="http://schemas.microsoft.com/office/drawing/2014/main" id="{BB058FCC-FAD1-6A27-B441-48EC21CDFE9F}"/>
                </a:ext>
              </a:extLst>
            </p:cNvPr>
            <p:cNvSpPr/>
            <p:nvPr/>
          </p:nvSpPr>
          <p:spPr>
            <a:xfrm>
              <a:off x="6083688" y="1225892"/>
              <a:ext cx="36320" cy="73510"/>
            </a:xfrm>
            <a:custGeom>
              <a:avLst/>
              <a:gdLst/>
              <a:ahLst/>
              <a:cxnLst/>
              <a:rect l="l" t="t" r="r" b="b"/>
              <a:pathLst>
                <a:path w="292" h="591" extrusionOk="0">
                  <a:moveTo>
                    <a:pt x="153" y="108"/>
                  </a:moveTo>
                  <a:cubicBezTo>
                    <a:pt x="186" y="108"/>
                    <a:pt x="206" y="139"/>
                    <a:pt x="206" y="220"/>
                  </a:cubicBezTo>
                  <a:cubicBezTo>
                    <a:pt x="206" y="340"/>
                    <a:pt x="163" y="405"/>
                    <a:pt x="100" y="442"/>
                  </a:cubicBezTo>
                  <a:lnTo>
                    <a:pt x="84" y="451"/>
                  </a:lnTo>
                  <a:lnTo>
                    <a:pt x="84" y="135"/>
                  </a:lnTo>
                  <a:lnTo>
                    <a:pt x="100" y="126"/>
                  </a:lnTo>
                  <a:cubicBezTo>
                    <a:pt x="120" y="114"/>
                    <a:pt x="138" y="108"/>
                    <a:pt x="153" y="108"/>
                  </a:cubicBezTo>
                  <a:close/>
                  <a:moveTo>
                    <a:pt x="199" y="1"/>
                  </a:moveTo>
                  <a:cubicBezTo>
                    <a:pt x="172" y="1"/>
                    <a:pt x="140" y="12"/>
                    <a:pt x="105" y="32"/>
                  </a:cubicBezTo>
                  <a:lnTo>
                    <a:pt x="0" y="93"/>
                  </a:lnTo>
                  <a:lnTo>
                    <a:pt x="0" y="591"/>
                  </a:lnTo>
                  <a:lnTo>
                    <a:pt x="110" y="527"/>
                  </a:lnTo>
                  <a:cubicBezTo>
                    <a:pt x="218" y="463"/>
                    <a:pt x="292" y="342"/>
                    <a:pt x="292" y="171"/>
                  </a:cubicBezTo>
                  <a:cubicBezTo>
                    <a:pt x="292" y="53"/>
                    <a:pt x="257" y="1"/>
                    <a:pt x="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" name="Google Shape;215;p28">
              <a:extLst>
                <a:ext uri="{FF2B5EF4-FFF2-40B4-BE49-F238E27FC236}">
                  <a16:creationId xmlns:a16="http://schemas.microsoft.com/office/drawing/2014/main" id="{65D2BDFA-0038-7568-5359-BB9085E16981}"/>
                </a:ext>
              </a:extLst>
            </p:cNvPr>
            <p:cNvSpPr/>
            <p:nvPr/>
          </p:nvSpPr>
          <p:spPr>
            <a:xfrm>
              <a:off x="5834425" y="979738"/>
              <a:ext cx="94781" cy="190056"/>
            </a:xfrm>
            <a:custGeom>
              <a:avLst/>
              <a:gdLst/>
              <a:ahLst/>
              <a:cxnLst/>
              <a:rect l="l" t="t" r="r" b="b"/>
              <a:pathLst>
                <a:path w="762" h="1528" extrusionOk="0">
                  <a:moveTo>
                    <a:pt x="762" y="0"/>
                  </a:moveTo>
                  <a:lnTo>
                    <a:pt x="567" y="113"/>
                  </a:lnTo>
                  <a:lnTo>
                    <a:pt x="434" y="678"/>
                  </a:lnTo>
                  <a:lnTo>
                    <a:pt x="386" y="896"/>
                  </a:lnTo>
                  <a:lnTo>
                    <a:pt x="380" y="899"/>
                  </a:lnTo>
                  <a:lnTo>
                    <a:pt x="332" y="737"/>
                  </a:lnTo>
                  <a:lnTo>
                    <a:pt x="196" y="327"/>
                  </a:lnTo>
                  <a:lnTo>
                    <a:pt x="1" y="439"/>
                  </a:lnTo>
                  <a:lnTo>
                    <a:pt x="1" y="1527"/>
                  </a:lnTo>
                  <a:lnTo>
                    <a:pt x="171" y="1429"/>
                  </a:lnTo>
                  <a:lnTo>
                    <a:pt x="171" y="1030"/>
                  </a:lnTo>
                  <a:cubicBezTo>
                    <a:pt x="171" y="923"/>
                    <a:pt x="155" y="774"/>
                    <a:pt x="147" y="673"/>
                  </a:cubicBezTo>
                  <a:lnTo>
                    <a:pt x="152" y="670"/>
                  </a:lnTo>
                  <a:lnTo>
                    <a:pt x="217" y="885"/>
                  </a:lnTo>
                  <a:lnTo>
                    <a:pt x="342" y="1235"/>
                  </a:lnTo>
                  <a:lnTo>
                    <a:pt x="415" y="1193"/>
                  </a:lnTo>
                  <a:lnTo>
                    <a:pt x="541" y="697"/>
                  </a:lnTo>
                  <a:lnTo>
                    <a:pt x="608" y="408"/>
                  </a:lnTo>
                  <a:lnTo>
                    <a:pt x="613" y="404"/>
                  </a:lnTo>
                  <a:lnTo>
                    <a:pt x="613" y="404"/>
                  </a:lnTo>
                  <a:cubicBezTo>
                    <a:pt x="604" y="515"/>
                    <a:pt x="590" y="681"/>
                    <a:pt x="590" y="788"/>
                  </a:cubicBezTo>
                  <a:lnTo>
                    <a:pt x="590" y="1187"/>
                  </a:lnTo>
                  <a:lnTo>
                    <a:pt x="762" y="10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" name="Google Shape;216;p28">
              <a:extLst>
                <a:ext uri="{FF2B5EF4-FFF2-40B4-BE49-F238E27FC236}">
                  <a16:creationId xmlns:a16="http://schemas.microsoft.com/office/drawing/2014/main" id="{BE49ACA7-3F64-0BA9-6B4A-D4F4C7226D44}"/>
                </a:ext>
              </a:extLst>
            </p:cNvPr>
            <p:cNvSpPr/>
            <p:nvPr/>
          </p:nvSpPr>
          <p:spPr>
            <a:xfrm>
              <a:off x="5939777" y="925010"/>
              <a:ext cx="84084" cy="166299"/>
            </a:xfrm>
            <a:custGeom>
              <a:avLst/>
              <a:gdLst/>
              <a:ahLst/>
              <a:cxnLst/>
              <a:rect l="l" t="t" r="r" b="b"/>
              <a:pathLst>
                <a:path w="676" h="1337" extrusionOk="0">
                  <a:moveTo>
                    <a:pt x="675" y="1"/>
                  </a:moveTo>
                  <a:lnTo>
                    <a:pt x="482" y="112"/>
                  </a:lnTo>
                  <a:lnTo>
                    <a:pt x="410" y="404"/>
                  </a:lnTo>
                  <a:cubicBezTo>
                    <a:pt x="388" y="499"/>
                    <a:pt x="364" y="588"/>
                    <a:pt x="342" y="684"/>
                  </a:cubicBezTo>
                  <a:lnTo>
                    <a:pt x="336" y="687"/>
                  </a:lnTo>
                  <a:cubicBezTo>
                    <a:pt x="312" y="617"/>
                    <a:pt x="291" y="555"/>
                    <a:pt x="270" y="485"/>
                  </a:cubicBezTo>
                  <a:lnTo>
                    <a:pt x="196" y="277"/>
                  </a:lnTo>
                  <a:lnTo>
                    <a:pt x="1" y="391"/>
                  </a:lnTo>
                  <a:lnTo>
                    <a:pt x="245" y="950"/>
                  </a:lnTo>
                  <a:lnTo>
                    <a:pt x="245" y="1336"/>
                  </a:lnTo>
                  <a:lnTo>
                    <a:pt x="428" y="1231"/>
                  </a:lnTo>
                  <a:lnTo>
                    <a:pt x="428" y="843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" name="Google Shape;217;p28">
              <a:extLst>
                <a:ext uri="{FF2B5EF4-FFF2-40B4-BE49-F238E27FC236}">
                  <a16:creationId xmlns:a16="http://schemas.microsoft.com/office/drawing/2014/main" id="{1DCC0499-D221-466E-0E20-99662F94AD51}"/>
                </a:ext>
              </a:extLst>
            </p:cNvPr>
            <p:cNvSpPr/>
            <p:nvPr/>
          </p:nvSpPr>
          <p:spPr>
            <a:xfrm>
              <a:off x="6066647" y="875133"/>
              <a:ext cx="79731" cy="160578"/>
            </a:xfrm>
            <a:custGeom>
              <a:avLst/>
              <a:gdLst/>
              <a:ahLst/>
              <a:cxnLst/>
              <a:rect l="l" t="t" r="r" b="b"/>
              <a:pathLst>
                <a:path w="641" h="1291" extrusionOk="0">
                  <a:moveTo>
                    <a:pt x="336" y="234"/>
                  </a:moveTo>
                  <a:cubicBezTo>
                    <a:pt x="408" y="234"/>
                    <a:pt x="452" y="303"/>
                    <a:pt x="452" y="481"/>
                  </a:cubicBezTo>
                  <a:cubicBezTo>
                    <a:pt x="452" y="741"/>
                    <a:pt x="358" y="885"/>
                    <a:pt x="220" y="965"/>
                  </a:cubicBezTo>
                  <a:lnTo>
                    <a:pt x="185" y="985"/>
                  </a:lnTo>
                  <a:lnTo>
                    <a:pt x="185" y="294"/>
                  </a:lnTo>
                  <a:lnTo>
                    <a:pt x="220" y="274"/>
                  </a:lnTo>
                  <a:cubicBezTo>
                    <a:pt x="264" y="249"/>
                    <a:pt x="303" y="234"/>
                    <a:pt x="336" y="234"/>
                  </a:cubicBezTo>
                  <a:close/>
                  <a:moveTo>
                    <a:pt x="437" y="1"/>
                  </a:moveTo>
                  <a:cubicBezTo>
                    <a:pt x="379" y="1"/>
                    <a:pt x="309" y="24"/>
                    <a:pt x="230" y="70"/>
                  </a:cubicBezTo>
                  <a:lnTo>
                    <a:pt x="1" y="203"/>
                  </a:lnTo>
                  <a:lnTo>
                    <a:pt x="1" y="1290"/>
                  </a:lnTo>
                  <a:lnTo>
                    <a:pt x="242" y="1151"/>
                  </a:lnTo>
                  <a:cubicBezTo>
                    <a:pt x="480" y="1013"/>
                    <a:pt x="640" y="745"/>
                    <a:pt x="640" y="372"/>
                  </a:cubicBezTo>
                  <a:cubicBezTo>
                    <a:pt x="640" y="115"/>
                    <a:pt x="565" y="1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" name="Google Shape;218;p28">
              <a:extLst>
                <a:ext uri="{FF2B5EF4-FFF2-40B4-BE49-F238E27FC236}">
                  <a16:creationId xmlns:a16="http://schemas.microsoft.com/office/drawing/2014/main" id="{185EC862-42F1-F907-D9DF-C1831DB1900B}"/>
                </a:ext>
              </a:extLst>
            </p:cNvPr>
            <p:cNvSpPr/>
            <p:nvPr/>
          </p:nvSpPr>
          <p:spPr>
            <a:xfrm>
              <a:off x="6150854" y="817543"/>
              <a:ext cx="91174" cy="169533"/>
            </a:xfrm>
            <a:custGeom>
              <a:avLst/>
              <a:gdLst/>
              <a:ahLst/>
              <a:cxnLst/>
              <a:rect l="l" t="t" r="r" b="b"/>
              <a:pathLst>
                <a:path w="733" h="1363" extrusionOk="0">
                  <a:moveTo>
                    <a:pt x="364" y="251"/>
                  </a:moveTo>
                  <a:cubicBezTo>
                    <a:pt x="387" y="353"/>
                    <a:pt x="408" y="469"/>
                    <a:pt x="431" y="564"/>
                  </a:cubicBezTo>
                  <a:lnTo>
                    <a:pt x="450" y="652"/>
                  </a:lnTo>
                  <a:lnTo>
                    <a:pt x="275" y="753"/>
                  </a:lnTo>
                  <a:lnTo>
                    <a:pt x="296" y="642"/>
                  </a:lnTo>
                  <a:cubicBezTo>
                    <a:pt x="318" y="520"/>
                    <a:pt x="339" y="381"/>
                    <a:pt x="359" y="255"/>
                  </a:cubicBezTo>
                  <a:lnTo>
                    <a:pt x="364" y="251"/>
                  </a:lnTo>
                  <a:close/>
                  <a:moveTo>
                    <a:pt x="477" y="0"/>
                  </a:moveTo>
                  <a:lnTo>
                    <a:pt x="256" y="126"/>
                  </a:lnTo>
                  <a:lnTo>
                    <a:pt x="1" y="1363"/>
                  </a:lnTo>
                  <a:lnTo>
                    <a:pt x="187" y="1255"/>
                  </a:lnTo>
                  <a:lnTo>
                    <a:pt x="238" y="966"/>
                  </a:lnTo>
                  <a:lnTo>
                    <a:pt x="488" y="822"/>
                  </a:lnTo>
                  <a:lnTo>
                    <a:pt x="538" y="1052"/>
                  </a:lnTo>
                  <a:lnTo>
                    <a:pt x="732" y="939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" name="Google Shape;219;p28">
              <a:extLst>
                <a:ext uri="{FF2B5EF4-FFF2-40B4-BE49-F238E27FC236}">
                  <a16:creationId xmlns:a16="http://schemas.microsoft.com/office/drawing/2014/main" id="{EFE5CA51-E507-943D-8C0F-2DD7AC2F700F}"/>
                </a:ext>
              </a:extLst>
            </p:cNvPr>
            <p:cNvSpPr/>
            <p:nvPr/>
          </p:nvSpPr>
          <p:spPr>
            <a:xfrm>
              <a:off x="6238295" y="755725"/>
              <a:ext cx="78611" cy="164682"/>
            </a:xfrm>
            <a:custGeom>
              <a:avLst/>
              <a:gdLst/>
              <a:ahLst/>
              <a:cxnLst/>
              <a:rect l="l" t="t" r="r" b="b"/>
              <a:pathLst>
                <a:path w="632" h="1324" extrusionOk="0">
                  <a:moveTo>
                    <a:pt x="632" y="1"/>
                  </a:moveTo>
                  <a:lnTo>
                    <a:pt x="0" y="366"/>
                  </a:lnTo>
                  <a:lnTo>
                    <a:pt x="0" y="573"/>
                  </a:lnTo>
                  <a:lnTo>
                    <a:pt x="224" y="444"/>
                  </a:lnTo>
                  <a:lnTo>
                    <a:pt x="224" y="1324"/>
                  </a:lnTo>
                  <a:lnTo>
                    <a:pt x="409" y="1218"/>
                  </a:lnTo>
                  <a:lnTo>
                    <a:pt x="409" y="337"/>
                  </a:lnTo>
                  <a:lnTo>
                    <a:pt x="632" y="208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" name="Google Shape;220;p28">
              <a:extLst>
                <a:ext uri="{FF2B5EF4-FFF2-40B4-BE49-F238E27FC236}">
                  <a16:creationId xmlns:a16="http://schemas.microsoft.com/office/drawing/2014/main" id="{7F3B56F8-A665-799A-3B4E-139EB47C0723}"/>
                </a:ext>
              </a:extLst>
            </p:cNvPr>
            <p:cNvSpPr/>
            <p:nvPr/>
          </p:nvSpPr>
          <p:spPr>
            <a:xfrm>
              <a:off x="6313423" y="723510"/>
              <a:ext cx="91299" cy="169658"/>
            </a:xfrm>
            <a:custGeom>
              <a:avLst/>
              <a:gdLst/>
              <a:ahLst/>
              <a:cxnLst/>
              <a:rect l="l" t="t" r="r" b="b"/>
              <a:pathLst>
                <a:path w="734" h="1364" extrusionOk="0">
                  <a:moveTo>
                    <a:pt x="365" y="253"/>
                  </a:moveTo>
                  <a:cubicBezTo>
                    <a:pt x="387" y="353"/>
                    <a:pt x="408" y="469"/>
                    <a:pt x="431" y="565"/>
                  </a:cubicBezTo>
                  <a:lnTo>
                    <a:pt x="451" y="653"/>
                  </a:lnTo>
                  <a:lnTo>
                    <a:pt x="277" y="754"/>
                  </a:lnTo>
                  <a:lnTo>
                    <a:pt x="296" y="642"/>
                  </a:lnTo>
                  <a:cubicBezTo>
                    <a:pt x="318" y="521"/>
                    <a:pt x="341" y="381"/>
                    <a:pt x="360" y="255"/>
                  </a:cubicBezTo>
                  <a:lnTo>
                    <a:pt x="365" y="253"/>
                  </a:lnTo>
                  <a:close/>
                  <a:moveTo>
                    <a:pt x="477" y="1"/>
                  </a:moveTo>
                  <a:lnTo>
                    <a:pt x="258" y="128"/>
                  </a:lnTo>
                  <a:lnTo>
                    <a:pt x="1" y="1363"/>
                  </a:lnTo>
                  <a:lnTo>
                    <a:pt x="189" y="1255"/>
                  </a:lnTo>
                  <a:lnTo>
                    <a:pt x="238" y="968"/>
                  </a:lnTo>
                  <a:lnTo>
                    <a:pt x="488" y="824"/>
                  </a:lnTo>
                  <a:lnTo>
                    <a:pt x="538" y="1053"/>
                  </a:lnTo>
                  <a:lnTo>
                    <a:pt x="734" y="94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" name="Google Shape;221;p28">
              <a:extLst>
                <a:ext uri="{FF2B5EF4-FFF2-40B4-BE49-F238E27FC236}">
                  <a16:creationId xmlns:a16="http://schemas.microsoft.com/office/drawing/2014/main" id="{D0734015-BDD2-D320-44E8-34465569DB67}"/>
                </a:ext>
              </a:extLst>
            </p:cNvPr>
            <p:cNvSpPr/>
            <p:nvPr/>
          </p:nvSpPr>
          <p:spPr>
            <a:xfrm>
              <a:off x="6222748" y="821275"/>
              <a:ext cx="551647" cy="846796"/>
            </a:xfrm>
            <a:custGeom>
              <a:avLst/>
              <a:gdLst/>
              <a:ahLst/>
              <a:cxnLst/>
              <a:rect l="l" t="t" r="r" b="b"/>
              <a:pathLst>
                <a:path w="4435" h="6808" extrusionOk="0">
                  <a:moveTo>
                    <a:pt x="3480" y="1"/>
                  </a:moveTo>
                  <a:lnTo>
                    <a:pt x="2205" y="736"/>
                  </a:lnTo>
                  <a:lnTo>
                    <a:pt x="931" y="1471"/>
                  </a:lnTo>
                  <a:lnTo>
                    <a:pt x="62" y="3439"/>
                  </a:lnTo>
                  <a:cubicBezTo>
                    <a:pt x="62" y="3439"/>
                    <a:pt x="0" y="5532"/>
                    <a:pt x="1333" y="6446"/>
                  </a:cubicBezTo>
                  <a:cubicBezTo>
                    <a:pt x="1576" y="6612"/>
                    <a:pt x="1863" y="6739"/>
                    <a:pt x="2205" y="6808"/>
                  </a:cubicBezTo>
                  <a:cubicBezTo>
                    <a:pt x="4435" y="3785"/>
                    <a:pt x="4348" y="966"/>
                    <a:pt x="4348" y="966"/>
                  </a:cubicBezTo>
                  <a:lnTo>
                    <a:pt x="34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5" name="Google Shape;222;p28">
              <a:extLst>
                <a:ext uri="{FF2B5EF4-FFF2-40B4-BE49-F238E27FC236}">
                  <a16:creationId xmlns:a16="http://schemas.microsoft.com/office/drawing/2014/main" id="{08E2F6C0-1197-0436-C3DA-A3462090CA7A}"/>
                </a:ext>
              </a:extLst>
            </p:cNvPr>
            <p:cNvSpPr/>
            <p:nvPr/>
          </p:nvSpPr>
          <p:spPr>
            <a:xfrm>
              <a:off x="6383201" y="1585358"/>
              <a:ext cx="62566" cy="71893"/>
            </a:xfrm>
            <a:custGeom>
              <a:avLst/>
              <a:gdLst/>
              <a:ahLst/>
              <a:cxnLst/>
              <a:rect l="l" t="t" r="r" b="b"/>
              <a:pathLst>
                <a:path w="503" h="578" extrusionOk="0">
                  <a:moveTo>
                    <a:pt x="503" y="0"/>
                  </a:moveTo>
                  <a:lnTo>
                    <a:pt x="1" y="273"/>
                  </a:lnTo>
                  <a:lnTo>
                    <a:pt x="476" y="578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" name="Google Shape;223;p28">
              <a:extLst>
                <a:ext uri="{FF2B5EF4-FFF2-40B4-BE49-F238E27FC236}">
                  <a16:creationId xmlns:a16="http://schemas.microsoft.com/office/drawing/2014/main" id="{22A3077B-9724-6159-097B-376B755EAE1F}"/>
                </a:ext>
              </a:extLst>
            </p:cNvPr>
            <p:cNvSpPr/>
            <p:nvPr/>
          </p:nvSpPr>
          <p:spPr>
            <a:xfrm>
              <a:off x="6260062" y="846898"/>
              <a:ext cx="554633" cy="846796"/>
            </a:xfrm>
            <a:custGeom>
              <a:avLst/>
              <a:gdLst/>
              <a:ahLst/>
              <a:cxnLst/>
              <a:rect l="l" t="t" r="r" b="b"/>
              <a:pathLst>
                <a:path w="4459" h="6808" extrusionOk="0">
                  <a:moveTo>
                    <a:pt x="3504" y="1"/>
                  </a:moveTo>
                  <a:lnTo>
                    <a:pt x="2229" y="736"/>
                  </a:lnTo>
                  <a:lnTo>
                    <a:pt x="956" y="1471"/>
                  </a:lnTo>
                  <a:lnTo>
                    <a:pt x="88" y="3440"/>
                  </a:lnTo>
                  <a:cubicBezTo>
                    <a:pt x="88" y="3440"/>
                    <a:pt x="1" y="6359"/>
                    <a:pt x="2229" y="6808"/>
                  </a:cubicBezTo>
                  <a:cubicBezTo>
                    <a:pt x="4459" y="3785"/>
                    <a:pt x="4372" y="966"/>
                    <a:pt x="4372" y="966"/>
                  </a:cubicBezTo>
                  <a:lnTo>
                    <a:pt x="35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7" name="Google Shape;224;p28">
              <a:extLst>
                <a:ext uri="{FF2B5EF4-FFF2-40B4-BE49-F238E27FC236}">
                  <a16:creationId xmlns:a16="http://schemas.microsoft.com/office/drawing/2014/main" id="{074F3BAC-B5EF-EA2D-06E1-A8ECB9FA52A1}"/>
                </a:ext>
              </a:extLst>
            </p:cNvPr>
            <p:cNvSpPr/>
            <p:nvPr/>
          </p:nvSpPr>
          <p:spPr>
            <a:xfrm>
              <a:off x="6382331" y="1034716"/>
              <a:ext cx="21892" cy="31593"/>
            </a:xfrm>
            <a:custGeom>
              <a:avLst/>
              <a:gdLst/>
              <a:ahLst/>
              <a:cxnLst/>
              <a:rect l="l" t="t" r="r" b="b"/>
              <a:pathLst>
                <a:path w="176" h="254" extrusionOk="0">
                  <a:moveTo>
                    <a:pt x="123" y="0"/>
                  </a:moveTo>
                  <a:cubicBezTo>
                    <a:pt x="112" y="0"/>
                    <a:pt x="100" y="3"/>
                    <a:pt x="88" y="11"/>
                  </a:cubicBezTo>
                  <a:cubicBezTo>
                    <a:pt x="40" y="38"/>
                    <a:pt x="1" y="113"/>
                    <a:pt x="1" y="177"/>
                  </a:cubicBezTo>
                  <a:cubicBezTo>
                    <a:pt x="1" y="225"/>
                    <a:pt x="23" y="253"/>
                    <a:pt x="53" y="253"/>
                  </a:cubicBezTo>
                  <a:cubicBezTo>
                    <a:pt x="64" y="253"/>
                    <a:pt x="75" y="250"/>
                    <a:pt x="88" y="243"/>
                  </a:cubicBezTo>
                  <a:cubicBezTo>
                    <a:pt x="136" y="216"/>
                    <a:pt x="175" y="140"/>
                    <a:pt x="175" y="76"/>
                  </a:cubicBezTo>
                  <a:cubicBezTo>
                    <a:pt x="175" y="28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8" name="Google Shape;225;p28">
              <a:extLst>
                <a:ext uri="{FF2B5EF4-FFF2-40B4-BE49-F238E27FC236}">
                  <a16:creationId xmlns:a16="http://schemas.microsoft.com/office/drawing/2014/main" id="{A81D6210-D795-6570-B919-AA192CFF2D27}"/>
                </a:ext>
              </a:extLst>
            </p:cNvPr>
            <p:cNvSpPr/>
            <p:nvPr/>
          </p:nvSpPr>
          <p:spPr>
            <a:xfrm>
              <a:off x="6387555" y="1040686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1"/>
                  </a:moveTo>
                  <a:cubicBezTo>
                    <a:pt x="84" y="1"/>
                    <a:pt x="75" y="3"/>
                    <a:pt x="66" y="9"/>
                  </a:cubicBezTo>
                  <a:cubicBezTo>
                    <a:pt x="30" y="29"/>
                    <a:pt x="1" y="85"/>
                    <a:pt x="1" y="134"/>
                  </a:cubicBezTo>
                  <a:cubicBezTo>
                    <a:pt x="1" y="169"/>
                    <a:pt x="17" y="191"/>
                    <a:pt x="40" y="191"/>
                  </a:cubicBezTo>
                  <a:cubicBezTo>
                    <a:pt x="48" y="191"/>
                    <a:pt x="57" y="189"/>
                    <a:pt x="66" y="183"/>
                  </a:cubicBezTo>
                  <a:cubicBezTo>
                    <a:pt x="102" y="162"/>
                    <a:pt x="131" y="106"/>
                    <a:pt x="131" y="58"/>
                  </a:cubicBezTo>
                  <a:cubicBezTo>
                    <a:pt x="131" y="22"/>
                    <a:pt x="115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9" name="Google Shape;226;p28">
              <a:extLst>
                <a:ext uri="{FF2B5EF4-FFF2-40B4-BE49-F238E27FC236}">
                  <a16:creationId xmlns:a16="http://schemas.microsoft.com/office/drawing/2014/main" id="{DCA0B074-52EE-C900-D192-E4FA740BFCE1}"/>
                </a:ext>
              </a:extLst>
            </p:cNvPr>
            <p:cNvSpPr/>
            <p:nvPr/>
          </p:nvSpPr>
          <p:spPr>
            <a:xfrm>
              <a:off x="6293895" y="1373161"/>
              <a:ext cx="21767" cy="31718"/>
            </a:xfrm>
            <a:custGeom>
              <a:avLst/>
              <a:gdLst/>
              <a:ahLst/>
              <a:cxnLst/>
              <a:rect l="l" t="t" r="r" b="b"/>
              <a:pathLst>
                <a:path w="175" h="255" extrusionOk="0">
                  <a:moveTo>
                    <a:pt x="122" y="1"/>
                  </a:moveTo>
                  <a:cubicBezTo>
                    <a:pt x="111" y="1"/>
                    <a:pt x="99" y="4"/>
                    <a:pt x="87" y="11"/>
                  </a:cubicBezTo>
                  <a:cubicBezTo>
                    <a:pt x="40" y="40"/>
                    <a:pt x="0" y="114"/>
                    <a:pt x="0" y="178"/>
                  </a:cubicBezTo>
                  <a:cubicBezTo>
                    <a:pt x="0" y="226"/>
                    <a:pt x="22" y="255"/>
                    <a:pt x="53" y="255"/>
                  </a:cubicBezTo>
                  <a:cubicBezTo>
                    <a:pt x="64" y="255"/>
                    <a:pt x="75" y="251"/>
                    <a:pt x="87" y="245"/>
                  </a:cubicBezTo>
                  <a:cubicBezTo>
                    <a:pt x="135" y="216"/>
                    <a:pt x="175" y="142"/>
                    <a:pt x="175" y="78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0" name="Google Shape;227;p28">
              <a:extLst>
                <a:ext uri="{FF2B5EF4-FFF2-40B4-BE49-F238E27FC236}">
                  <a16:creationId xmlns:a16="http://schemas.microsoft.com/office/drawing/2014/main" id="{F5AE34E1-416E-51F5-FED1-508B9910C9A8}"/>
                </a:ext>
              </a:extLst>
            </p:cNvPr>
            <p:cNvSpPr/>
            <p:nvPr/>
          </p:nvSpPr>
          <p:spPr>
            <a:xfrm>
              <a:off x="6298994" y="1379256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0"/>
                  </a:moveTo>
                  <a:cubicBezTo>
                    <a:pt x="84" y="0"/>
                    <a:pt x="75" y="3"/>
                    <a:pt x="66" y="9"/>
                  </a:cubicBezTo>
                  <a:cubicBezTo>
                    <a:pt x="30" y="29"/>
                    <a:pt x="1" y="85"/>
                    <a:pt x="1" y="134"/>
                  </a:cubicBezTo>
                  <a:cubicBezTo>
                    <a:pt x="1" y="170"/>
                    <a:pt x="17" y="191"/>
                    <a:pt x="40" y="191"/>
                  </a:cubicBezTo>
                  <a:cubicBezTo>
                    <a:pt x="48" y="191"/>
                    <a:pt x="57" y="188"/>
                    <a:pt x="66" y="183"/>
                  </a:cubicBezTo>
                  <a:cubicBezTo>
                    <a:pt x="102" y="162"/>
                    <a:pt x="131" y="107"/>
                    <a:pt x="131" y="58"/>
                  </a:cubicBezTo>
                  <a:cubicBezTo>
                    <a:pt x="131" y="22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1" name="Google Shape;228;p28">
              <a:extLst>
                <a:ext uri="{FF2B5EF4-FFF2-40B4-BE49-F238E27FC236}">
                  <a16:creationId xmlns:a16="http://schemas.microsoft.com/office/drawing/2014/main" id="{0D64B8D0-E7D6-C094-9F1F-BA45758B9B2B}"/>
                </a:ext>
              </a:extLst>
            </p:cNvPr>
            <p:cNvSpPr/>
            <p:nvPr/>
          </p:nvSpPr>
          <p:spPr>
            <a:xfrm>
              <a:off x="6762195" y="1102007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3" y="1"/>
                  </a:moveTo>
                  <a:cubicBezTo>
                    <a:pt x="112" y="1"/>
                    <a:pt x="100" y="4"/>
                    <a:pt x="87" y="11"/>
                  </a:cubicBezTo>
                  <a:cubicBezTo>
                    <a:pt x="40" y="40"/>
                    <a:pt x="1" y="114"/>
                    <a:pt x="1" y="178"/>
                  </a:cubicBezTo>
                  <a:cubicBezTo>
                    <a:pt x="1" y="226"/>
                    <a:pt x="23" y="255"/>
                    <a:pt x="54" y="255"/>
                  </a:cubicBezTo>
                  <a:cubicBezTo>
                    <a:pt x="64" y="255"/>
                    <a:pt x="76" y="251"/>
                    <a:pt x="87" y="244"/>
                  </a:cubicBezTo>
                  <a:cubicBezTo>
                    <a:pt x="136" y="216"/>
                    <a:pt x="175" y="141"/>
                    <a:pt x="175" y="77"/>
                  </a:cubicBezTo>
                  <a:cubicBezTo>
                    <a:pt x="175" y="29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2" name="Google Shape;229;p28">
              <a:extLst>
                <a:ext uri="{FF2B5EF4-FFF2-40B4-BE49-F238E27FC236}">
                  <a16:creationId xmlns:a16="http://schemas.microsoft.com/office/drawing/2014/main" id="{57FC067C-C71A-68F8-C5A4-0FD114F103E6}"/>
                </a:ext>
              </a:extLst>
            </p:cNvPr>
            <p:cNvSpPr/>
            <p:nvPr/>
          </p:nvSpPr>
          <p:spPr>
            <a:xfrm>
              <a:off x="6767419" y="1108101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0"/>
                  </a:moveTo>
                  <a:cubicBezTo>
                    <a:pt x="84" y="0"/>
                    <a:pt x="75" y="3"/>
                    <a:pt x="66" y="9"/>
                  </a:cubicBezTo>
                  <a:cubicBezTo>
                    <a:pt x="30" y="29"/>
                    <a:pt x="0" y="85"/>
                    <a:pt x="0" y="134"/>
                  </a:cubicBezTo>
                  <a:cubicBezTo>
                    <a:pt x="0" y="170"/>
                    <a:pt x="17" y="191"/>
                    <a:pt x="40" y="191"/>
                  </a:cubicBezTo>
                  <a:cubicBezTo>
                    <a:pt x="48" y="191"/>
                    <a:pt x="57" y="188"/>
                    <a:pt x="66" y="183"/>
                  </a:cubicBezTo>
                  <a:cubicBezTo>
                    <a:pt x="102" y="162"/>
                    <a:pt x="131" y="105"/>
                    <a:pt x="131" y="58"/>
                  </a:cubicBezTo>
                  <a:cubicBezTo>
                    <a:pt x="131" y="22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3" name="Google Shape;230;p28">
              <a:extLst>
                <a:ext uri="{FF2B5EF4-FFF2-40B4-BE49-F238E27FC236}">
                  <a16:creationId xmlns:a16="http://schemas.microsoft.com/office/drawing/2014/main" id="{DCDDFB99-837C-2717-5412-254C8F4CE2A3}"/>
                </a:ext>
              </a:extLst>
            </p:cNvPr>
            <p:cNvSpPr/>
            <p:nvPr/>
          </p:nvSpPr>
          <p:spPr>
            <a:xfrm>
              <a:off x="6728612" y="1247286"/>
              <a:ext cx="21892" cy="31593"/>
            </a:xfrm>
            <a:custGeom>
              <a:avLst/>
              <a:gdLst/>
              <a:ahLst/>
              <a:cxnLst/>
              <a:rect l="l" t="t" r="r" b="b"/>
              <a:pathLst>
                <a:path w="176" h="254" extrusionOk="0">
                  <a:moveTo>
                    <a:pt x="122" y="0"/>
                  </a:moveTo>
                  <a:cubicBezTo>
                    <a:pt x="112" y="0"/>
                    <a:pt x="100" y="4"/>
                    <a:pt x="87" y="11"/>
                  </a:cubicBezTo>
                  <a:cubicBezTo>
                    <a:pt x="40" y="38"/>
                    <a:pt x="0" y="114"/>
                    <a:pt x="0" y="178"/>
                  </a:cubicBezTo>
                  <a:cubicBezTo>
                    <a:pt x="0" y="225"/>
                    <a:pt x="22" y="254"/>
                    <a:pt x="53" y="254"/>
                  </a:cubicBezTo>
                  <a:cubicBezTo>
                    <a:pt x="63" y="254"/>
                    <a:pt x="75" y="250"/>
                    <a:pt x="87" y="243"/>
                  </a:cubicBezTo>
                  <a:cubicBezTo>
                    <a:pt x="136" y="216"/>
                    <a:pt x="175" y="141"/>
                    <a:pt x="175" y="76"/>
                  </a:cubicBezTo>
                  <a:cubicBezTo>
                    <a:pt x="175" y="29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4" name="Google Shape;231;p28">
              <a:extLst>
                <a:ext uri="{FF2B5EF4-FFF2-40B4-BE49-F238E27FC236}">
                  <a16:creationId xmlns:a16="http://schemas.microsoft.com/office/drawing/2014/main" id="{12E22521-302A-C6B1-1DC4-C840B2572966}"/>
                </a:ext>
              </a:extLst>
            </p:cNvPr>
            <p:cNvSpPr/>
            <p:nvPr/>
          </p:nvSpPr>
          <p:spPr>
            <a:xfrm>
              <a:off x="6733836" y="1253380"/>
              <a:ext cx="16294" cy="23757"/>
            </a:xfrm>
            <a:custGeom>
              <a:avLst/>
              <a:gdLst/>
              <a:ahLst/>
              <a:cxnLst/>
              <a:rect l="l" t="t" r="r" b="b"/>
              <a:pathLst>
                <a:path w="131" h="191" extrusionOk="0">
                  <a:moveTo>
                    <a:pt x="92" y="0"/>
                  </a:moveTo>
                  <a:cubicBezTo>
                    <a:pt x="84" y="0"/>
                    <a:pt x="75" y="3"/>
                    <a:pt x="65" y="8"/>
                  </a:cubicBezTo>
                  <a:cubicBezTo>
                    <a:pt x="29" y="29"/>
                    <a:pt x="0" y="85"/>
                    <a:pt x="0" y="133"/>
                  </a:cubicBezTo>
                  <a:cubicBezTo>
                    <a:pt x="0" y="169"/>
                    <a:pt x="16" y="190"/>
                    <a:pt x="40" y="190"/>
                  </a:cubicBezTo>
                  <a:cubicBezTo>
                    <a:pt x="48" y="190"/>
                    <a:pt x="56" y="188"/>
                    <a:pt x="65" y="183"/>
                  </a:cubicBezTo>
                  <a:cubicBezTo>
                    <a:pt x="101" y="161"/>
                    <a:pt x="131" y="105"/>
                    <a:pt x="131" y="58"/>
                  </a:cubicBezTo>
                  <a:cubicBezTo>
                    <a:pt x="131" y="22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5" name="Google Shape;232;p28">
              <a:extLst>
                <a:ext uri="{FF2B5EF4-FFF2-40B4-BE49-F238E27FC236}">
                  <a16:creationId xmlns:a16="http://schemas.microsoft.com/office/drawing/2014/main" id="{FB517A69-C469-8A1B-1E30-3FF3D8C6267E}"/>
                </a:ext>
              </a:extLst>
            </p:cNvPr>
            <p:cNvSpPr/>
            <p:nvPr/>
          </p:nvSpPr>
          <p:spPr>
            <a:xfrm>
              <a:off x="6327602" y="1480503"/>
              <a:ext cx="21892" cy="31593"/>
            </a:xfrm>
            <a:custGeom>
              <a:avLst/>
              <a:gdLst/>
              <a:ahLst/>
              <a:cxnLst/>
              <a:rect l="l" t="t" r="r" b="b"/>
              <a:pathLst>
                <a:path w="176" h="254" extrusionOk="0">
                  <a:moveTo>
                    <a:pt x="123" y="0"/>
                  </a:moveTo>
                  <a:cubicBezTo>
                    <a:pt x="113" y="0"/>
                    <a:pt x="101" y="4"/>
                    <a:pt x="88" y="11"/>
                  </a:cubicBezTo>
                  <a:cubicBezTo>
                    <a:pt x="40" y="39"/>
                    <a:pt x="1" y="113"/>
                    <a:pt x="1" y="178"/>
                  </a:cubicBezTo>
                  <a:cubicBezTo>
                    <a:pt x="1" y="225"/>
                    <a:pt x="22" y="254"/>
                    <a:pt x="53" y="254"/>
                  </a:cubicBezTo>
                  <a:cubicBezTo>
                    <a:pt x="64" y="254"/>
                    <a:pt x="76" y="250"/>
                    <a:pt x="88" y="243"/>
                  </a:cubicBezTo>
                  <a:cubicBezTo>
                    <a:pt x="137" y="216"/>
                    <a:pt x="175" y="140"/>
                    <a:pt x="175" y="76"/>
                  </a:cubicBezTo>
                  <a:cubicBezTo>
                    <a:pt x="175" y="29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6" name="Google Shape;233;p28">
              <a:extLst>
                <a:ext uri="{FF2B5EF4-FFF2-40B4-BE49-F238E27FC236}">
                  <a16:creationId xmlns:a16="http://schemas.microsoft.com/office/drawing/2014/main" id="{6C25EB3C-6CDA-F17D-B20D-F604FDF7EACE}"/>
                </a:ext>
              </a:extLst>
            </p:cNvPr>
            <p:cNvSpPr/>
            <p:nvPr/>
          </p:nvSpPr>
          <p:spPr>
            <a:xfrm>
              <a:off x="6332826" y="1486598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0"/>
                  </a:moveTo>
                  <a:cubicBezTo>
                    <a:pt x="84" y="0"/>
                    <a:pt x="75" y="3"/>
                    <a:pt x="66" y="8"/>
                  </a:cubicBezTo>
                  <a:cubicBezTo>
                    <a:pt x="30" y="28"/>
                    <a:pt x="0" y="85"/>
                    <a:pt x="0" y="133"/>
                  </a:cubicBezTo>
                  <a:cubicBezTo>
                    <a:pt x="0" y="169"/>
                    <a:pt x="17" y="190"/>
                    <a:pt x="40" y="190"/>
                  </a:cubicBezTo>
                  <a:cubicBezTo>
                    <a:pt x="48" y="190"/>
                    <a:pt x="56" y="188"/>
                    <a:pt x="66" y="183"/>
                  </a:cubicBezTo>
                  <a:cubicBezTo>
                    <a:pt x="103" y="161"/>
                    <a:pt x="132" y="106"/>
                    <a:pt x="132" y="58"/>
                  </a:cubicBezTo>
                  <a:cubicBezTo>
                    <a:pt x="132" y="22"/>
                    <a:pt x="116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7" name="Google Shape;234;p28">
              <a:extLst>
                <a:ext uri="{FF2B5EF4-FFF2-40B4-BE49-F238E27FC236}">
                  <a16:creationId xmlns:a16="http://schemas.microsoft.com/office/drawing/2014/main" id="{8DB9A52A-924F-2475-87B7-152115E5369B}"/>
                </a:ext>
              </a:extLst>
            </p:cNvPr>
            <p:cNvSpPr/>
            <p:nvPr/>
          </p:nvSpPr>
          <p:spPr>
            <a:xfrm>
              <a:off x="6395640" y="1578517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3" y="1"/>
                  </a:moveTo>
                  <a:cubicBezTo>
                    <a:pt x="113" y="1"/>
                    <a:pt x="101" y="4"/>
                    <a:pt x="89" y="11"/>
                  </a:cubicBezTo>
                  <a:cubicBezTo>
                    <a:pt x="40" y="39"/>
                    <a:pt x="1" y="114"/>
                    <a:pt x="1" y="178"/>
                  </a:cubicBezTo>
                  <a:cubicBezTo>
                    <a:pt x="1" y="226"/>
                    <a:pt x="23" y="254"/>
                    <a:pt x="54" y="254"/>
                  </a:cubicBezTo>
                  <a:cubicBezTo>
                    <a:pt x="65" y="254"/>
                    <a:pt x="76" y="251"/>
                    <a:pt x="89" y="244"/>
                  </a:cubicBezTo>
                  <a:cubicBezTo>
                    <a:pt x="136" y="216"/>
                    <a:pt x="175" y="142"/>
                    <a:pt x="175" y="78"/>
                  </a:cubicBezTo>
                  <a:cubicBezTo>
                    <a:pt x="175" y="29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8" name="Google Shape;235;p28">
              <a:extLst>
                <a:ext uri="{FF2B5EF4-FFF2-40B4-BE49-F238E27FC236}">
                  <a16:creationId xmlns:a16="http://schemas.microsoft.com/office/drawing/2014/main" id="{EB35EDA2-5AF9-105F-9D15-58C5B5D7CA60}"/>
                </a:ext>
              </a:extLst>
            </p:cNvPr>
            <p:cNvSpPr/>
            <p:nvPr/>
          </p:nvSpPr>
          <p:spPr>
            <a:xfrm>
              <a:off x="6400864" y="1584611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0"/>
                  </a:moveTo>
                  <a:cubicBezTo>
                    <a:pt x="84" y="0"/>
                    <a:pt x="75" y="3"/>
                    <a:pt x="66" y="8"/>
                  </a:cubicBezTo>
                  <a:cubicBezTo>
                    <a:pt x="30" y="29"/>
                    <a:pt x="1" y="85"/>
                    <a:pt x="1" y="133"/>
                  </a:cubicBezTo>
                  <a:cubicBezTo>
                    <a:pt x="1" y="169"/>
                    <a:pt x="17" y="191"/>
                    <a:pt x="40" y="191"/>
                  </a:cubicBezTo>
                  <a:cubicBezTo>
                    <a:pt x="48" y="191"/>
                    <a:pt x="57" y="188"/>
                    <a:pt x="66" y="183"/>
                  </a:cubicBezTo>
                  <a:cubicBezTo>
                    <a:pt x="102" y="162"/>
                    <a:pt x="131" y="106"/>
                    <a:pt x="131" y="58"/>
                  </a:cubicBezTo>
                  <a:cubicBezTo>
                    <a:pt x="131" y="22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9" name="Google Shape;236;p28">
              <a:extLst>
                <a:ext uri="{FF2B5EF4-FFF2-40B4-BE49-F238E27FC236}">
                  <a16:creationId xmlns:a16="http://schemas.microsoft.com/office/drawing/2014/main" id="{7FAA9D99-765D-AB63-D636-35380538A36F}"/>
                </a:ext>
              </a:extLst>
            </p:cNvPr>
            <p:cNvSpPr/>
            <p:nvPr/>
          </p:nvSpPr>
          <p:spPr>
            <a:xfrm>
              <a:off x="6658460" y="1427516"/>
              <a:ext cx="21767" cy="31718"/>
            </a:xfrm>
            <a:custGeom>
              <a:avLst/>
              <a:gdLst/>
              <a:ahLst/>
              <a:cxnLst/>
              <a:rect l="l" t="t" r="r" b="b"/>
              <a:pathLst>
                <a:path w="175" h="255" extrusionOk="0">
                  <a:moveTo>
                    <a:pt x="122" y="1"/>
                  </a:moveTo>
                  <a:cubicBezTo>
                    <a:pt x="111" y="1"/>
                    <a:pt x="100" y="4"/>
                    <a:pt x="87" y="11"/>
                  </a:cubicBezTo>
                  <a:cubicBezTo>
                    <a:pt x="40" y="38"/>
                    <a:pt x="0" y="113"/>
                    <a:pt x="0" y="178"/>
                  </a:cubicBezTo>
                  <a:cubicBezTo>
                    <a:pt x="0" y="226"/>
                    <a:pt x="22" y="254"/>
                    <a:pt x="53" y="254"/>
                  </a:cubicBezTo>
                  <a:cubicBezTo>
                    <a:pt x="63" y="254"/>
                    <a:pt x="75" y="251"/>
                    <a:pt x="87" y="243"/>
                  </a:cubicBezTo>
                  <a:cubicBezTo>
                    <a:pt x="135" y="215"/>
                    <a:pt x="175" y="141"/>
                    <a:pt x="175" y="77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0" name="Google Shape;237;p28">
              <a:extLst>
                <a:ext uri="{FF2B5EF4-FFF2-40B4-BE49-F238E27FC236}">
                  <a16:creationId xmlns:a16="http://schemas.microsoft.com/office/drawing/2014/main" id="{3C9B00C5-2961-AD88-55AD-E02299761A18}"/>
                </a:ext>
              </a:extLst>
            </p:cNvPr>
            <p:cNvSpPr/>
            <p:nvPr/>
          </p:nvSpPr>
          <p:spPr>
            <a:xfrm>
              <a:off x="6663560" y="1433486"/>
              <a:ext cx="16419" cy="23881"/>
            </a:xfrm>
            <a:custGeom>
              <a:avLst/>
              <a:gdLst/>
              <a:ahLst/>
              <a:cxnLst/>
              <a:rect l="l" t="t" r="r" b="b"/>
              <a:pathLst>
                <a:path w="132" h="192" extrusionOk="0">
                  <a:moveTo>
                    <a:pt x="92" y="1"/>
                  </a:moveTo>
                  <a:cubicBezTo>
                    <a:pt x="84" y="1"/>
                    <a:pt x="75" y="3"/>
                    <a:pt x="66" y="8"/>
                  </a:cubicBezTo>
                  <a:cubicBezTo>
                    <a:pt x="30" y="30"/>
                    <a:pt x="1" y="86"/>
                    <a:pt x="1" y="135"/>
                  </a:cubicBezTo>
                  <a:cubicBezTo>
                    <a:pt x="1" y="170"/>
                    <a:pt x="17" y="191"/>
                    <a:pt x="40" y="191"/>
                  </a:cubicBezTo>
                  <a:cubicBezTo>
                    <a:pt x="48" y="191"/>
                    <a:pt x="57" y="188"/>
                    <a:pt x="66" y="183"/>
                  </a:cubicBezTo>
                  <a:cubicBezTo>
                    <a:pt x="102" y="163"/>
                    <a:pt x="132" y="106"/>
                    <a:pt x="132" y="58"/>
                  </a:cubicBezTo>
                  <a:cubicBezTo>
                    <a:pt x="132" y="22"/>
                    <a:pt x="115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1" name="Google Shape;238;p28">
              <a:extLst>
                <a:ext uri="{FF2B5EF4-FFF2-40B4-BE49-F238E27FC236}">
                  <a16:creationId xmlns:a16="http://schemas.microsoft.com/office/drawing/2014/main" id="{4B469E5B-9347-B788-06BA-237A3BBE7ABC}"/>
                </a:ext>
              </a:extLst>
            </p:cNvPr>
            <p:cNvSpPr/>
            <p:nvPr/>
          </p:nvSpPr>
          <p:spPr>
            <a:xfrm>
              <a:off x="6526490" y="1644813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2" y="1"/>
                  </a:moveTo>
                  <a:cubicBezTo>
                    <a:pt x="112" y="1"/>
                    <a:pt x="100" y="4"/>
                    <a:pt x="88" y="11"/>
                  </a:cubicBezTo>
                  <a:cubicBezTo>
                    <a:pt x="40" y="39"/>
                    <a:pt x="1" y="113"/>
                    <a:pt x="1" y="178"/>
                  </a:cubicBezTo>
                  <a:cubicBezTo>
                    <a:pt x="1" y="226"/>
                    <a:pt x="22" y="255"/>
                    <a:pt x="53" y="255"/>
                  </a:cubicBezTo>
                  <a:cubicBezTo>
                    <a:pt x="64" y="255"/>
                    <a:pt x="76" y="251"/>
                    <a:pt x="88" y="244"/>
                  </a:cubicBezTo>
                  <a:cubicBezTo>
                    <a:pt x="136" y="216"/>
                    <a:pt x="175" y="141"/>
                    <a:pt x="175" y="77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2" name="Google Shape;239;p28">
              <a:extLst>
                <a:ext uri="{FF2B5EF4-FFF2-40B4-BE49-F238E27FC236}">
                  <a16:creationId xmlns:a16="http://schemas.microsoft.com/office/drawing/2014/main" id="{F52BEB3B-0856-45D9-8511-E0F364EB3415}"/>
                </a:ext>
              </a:extLst>
            </p:cNvPr>
            <p:cNvSpPr/>
            <p:nvPr/>
          </p:nvSpPr>
          <p:spPr>
            <a:xfrm>
              <a:off x="6531714" y="1650907"/>
              <a:ext cx="16294" cy="23757"/>
            </a:xfrm>
            <a:custGeom>
              <a:avLst/>
              <a:gdLst/>
              <a:ahLst/>
              <a:cxnLst/>
              <a:rect l="l" t="t" r="r" b="b"/>
              <a:pathLst>
                <a:path w="131" h="191" extrusionOk="0">
                  <a:moveTo>
                    <a:pt x="91" y="0"/>
                  </a:moveTo>
                  <a:cubicBezTo>
                    <a:pt x="83" y="0"/>
                    <a:pt x="75" y="3"/>
                    <a:pt x="66" y="8"/>
                  </a:cubicBezTo>
                  <a:cubicBezTo>
                    <a:pt x="30" y="29"/>
                    <a:pt x="0" y="86"/>
                    <a:pt x="0" y="133"/>
                  </a:cubicBezTo>
                  <a:cubicBezTo>
                    <a:pt x="0" y="169"/>
                    <a:pt x="16" y="191"/>
                    <a:pt x="39" y="191"/>
                  </a:cubicBezTo>
                  <a:cubicBezTo>
                    <a:pt x="47" y="191"/>
                    <a:pt x="56" y="188"/>
                    <a:pt x="66" y="183"/>
                  </a:cubicBezTo>
                  <a:cubicBezTo>
                    <a:pt x="102" y="162"/>
                    <a:pt x="131" y="106"/>
                    <a:pt x="131" y="58"/>
                  </a:cubicBezTo>
                  <a:cubicBezTo>
                    <a:pt x="131" y="21"/>
                    <a:pt x="115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3" name="Google Shape;240;p28">
              <a:extLst>
                <a:ext uri="{FF2B5EF4-FFF2-40B4-BE49-F238E27FC236}">
                  <a16:creationId xmlns:a16="http://schemas.microsoft.com/office/drawing/2014/main" id="{0E76936F-7682-AEBB-DD04-ED2608165047}"/>
                </a:ext>
              </a:extLst>
            </p:cNvPr>
            <p:cNvSpPr/>
            <p:nvPr/>
          </p:nvSpPr>
          <p:spPr>
            <a:xfrm>
              <a:off x="6728612" y="917920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2" y="1"/>
                  </a:moveTo>
                  <a:cubicBezTo>
                    <a:pt x="111" y="1"/>
                    <a:pt x="99" y="4"/>
                    <a:pt x="87" y="11"/>
                  </a:cubicBezTo>
                  <a:cubicBezTo>
                    <a:pt x="40" y="39"/>
                    <a:pt x="0" y="113"/>
                    <a:pt x="0" y="177"/>
                  </a:cubicBezTo>
                  <a:cubicBezTo>
                    <a:pt x="0" y="226"/>
                    <a:pt x="22" y="254"/>
                    <a:pt x="53" y="254"/>
                  </a:cubicBezTo>
                  <a:cubicBezTo>
                    <a:pt x="63" y="254"/>
                    <a:pt x="75" y="251"/>
                    <a:pt x="87" y="244"/>
                  </a:cubicBezTo>
                  <a:cubicBezTo>
                    <a:pt x="136" y="216"/>
                    <a:pt x="175" y="141"/>
                    <a:pt x="175" y="77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5" name="Google Shape;241;p28">
              <a:extLst>
                <a:ext uri="{FF2B5EF4-FFF2-40B4-BE49-F238E27FC236}">
                  <a16:creationId xmlns:a16="http://schemas.microsoft.com/office/drawing/2014/main" id="{82C0255A-4E0A-F7FD-F3D1-87D4F633783C}"/>
                </a:ext>
              </a:extLst>
            </p:cNvPr>
            <p:cNvSpPr/>
            <p:nvPr/>
          </p:nvSpPr>
          <p:spPr>
            <a:xfrm>
              <a:off x="6733836" y="924015"/>
              <a:ext cx="16294" cy="23757"/>
            </a:xfrm>
            <a:custGeom>
              <a:avLst/>
              <a:gdLst/>
              <a:ahLst/>
              <a:cxnLst/>
              <a:rect l="l" t="t" r="r" b="b"/>
              <a:pathLst>
                <a:path w="131" h="191" extrusionOk="0">
                  <a:moveTo>
                    <a:pt x="91" y="0"/>
                  </a:moveTo>
                  <a:cubicBezTo>
                    <a:pt x="83" y="0"/>
                    <a:pt x="75" y="3"/>
                    <a:pt x="65" y="8"/>
                  </a:cubicBezTo>
                  <a:cubicBezTo>
                    <a:pt x="29" y="29"/>
                    <a:pt x="0" y="85"/>
                    <a:pt x="0" y="133"/>
                  </a:cubicBezTo>
                  <a:cubicBezTo>
                    <a:pt x="0" y="169"/>
                    <a:pt x="16" y="190"/>
                    <a:pt x="39" y="190"/>
                  </a:cubicBezTo>
                  <a:cubicBezTo>
                    <a:pt x="47" y="190"/>
                    <a:pt x="56" y="188"/>
                    <a:pt x="65" y="182"/>
                  </a:cubicBezTo>
                  <a:cubicBezTo>
                    <a:pt x="101" y="162"/>
                    <a:pt x="131" y="106"/>
                    <a:pt x="131" y="57"/>
                  </a:cubicBezTo>
                  <a:cubicBezTo>
                    <a:pt x="131" y="21"/>
                    <a:pt x="115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6" name="Google Shape;242;p28">
              <a:extLst>
                <a:ext uri="{FF2B5EF4-FFF2-40B4-BE49-F238E27FC236}">
                  <a16:creationId xmlns:a16="http://schemas.microsoft.com/office/drawing/2014/main" id="{1DEFCD05-7FC2-B7EE-DAAA-4440D76F0FCE}"/>
                </a:ext>
              </a:extLst>
            </p:cNvPr>
            <p:cNvSpPr/>
            <p:nvPr/>
          </p:nvSpPr>
          <p:spPr>
            <a:xfrm>
              <a:off x="6773017" y="986579"/>
              <a:ext cx="21767" cy="31718"/>
            </a:xfrm>
            <a:custGeom>
              <a:avLst/>
              <a:gdLst/>
              <a:ahLst/>
              <a:cxnLst/>
              <a:rect l="l" t="t" r="r" b="b"/>
              <a:pathLst>
                <a:path w="175" h="255" extrusionOk="0">
                  <a:moveTo>
                    <a:pt x="123" y="1"/>
                  </a:moveTo>
                  <a:cubicBezTo>
                    <a:pt x="113" y="1"/>
                    <a:pt x="101" y="4"/>
                    <a:pt x="88" y="12"/>
                  </a:cubicBezTo>
                  <a:cubicBezTo>
                    <a:pt x="40" y="39"/>
                    <a:pt x="0" y="114"/>
                    <a:pt x="0" y="178"/>
                  </a:cubicBezTo>
                  <a:cubicBezTo>
                    <a:pt x="0" y="226"/>
                    <a:pt x="22" y="254"/>
                    <a:pt x="53" y="254"/>
                  </a:cubicBezTo>
                  <a:cubicBezTo>
                    <a:pt x="64" y="254"/>
                    <a:pt x="76" y="251"/>
                    <a:pt x="88" y="243"/>
                  </a:cubicBezTo>
                  <a:cubicBezTo>
                    <a:pt x="137" y="216"/>
                    <a:pt x="175" y="141"/>
                    <a:pt x="175" y="77"/>
                  </a:cubicBezTo>
                  <a:cubicBezTo>
                    <a:pt x="175" y="29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7" name="Google Shape;243;p28">
              <a:extLst>
                <a:ext uri="{FF2B5EF4-FFF2-40B4-BE49-F238E27FC236}">
                  <a16:creationId xmlns:a16="http://schemas.microsoft.com/office/drawing/2014/main" id="{5E14B379-8646-78A6-8C50-A9E2A8F07BD3}"/>
                </a:ext>
              </a:extLst>
            </p:cNvPr>
            <p:cNvSpPr/>
            <p:nvPr/>
          </p:nvSpPr>
          <p:spPr>
            <a:xfrm>
              <a:off x="6778241" y="992674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3" y="1"/>
                  </a:moveTo>
                  <a:cubicBezTo>
                    <a:pt x="85" y="1"/>
                    <a:pt x="76" y="3"/>
                    <a:pt x="67" y="9"/>
                  </a:cubicBezTo>
                  <a:cubicBezTo>
                    <a:pt x="29" y="29"/>
                    <a:pt x="0" y="85"/>
                    <a:pt x="0" y="134"/>
                  </a:cubicBezTo>
                  <a:cubicBezTo>
                    <a:pt x="0" y="169"/>
                    <a:pt x="17" y="191"/>
                    <a:pt x="40" y="191"/>
                  </a:cubicBezTo>
                  <a:cubicBezTo>
                    <a:pt x="48" y="191"/>
                    <a:pt x="57" y="188"/>
                    <a:pt x="67" y="183"/>
                  </a:cubicBezTo>
                  <a:cubicBezTo>
                    <a:pt x="103" y="162"/>
                    <a:pt x="132" y="106"/>
                    <a:pt x="132" y="58"/>
                  </a:cubicBezTo>
                  <a:cubicBezTo>
                    <a:pt x="132" y="22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8" name="Google Shape;244;p28">
              <a:extLst>
                <a:ext uri="{FF2B5EF4-FFF2-40B4-BE49-F238E27FC236}">
                  <a16:creationId xmlns:a16="http://schemas.microsoft.com/office/drawing/2014/main" id="{071634D1-00D3-13CB-D49B-B2CC9AA3B6FE}"/>
                </a:ext>
              </a:extLst>
            </p:cNvPr>
            <p:cNvSpPr/>
            <p:nvPr/>
          </p:nvSpPr>
          <p:spPr>
            <a:xfrm>
              <a:off x="6327602" y="1148899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3" y="0"/>
                  </a:moveTo>
                  <a:cubicBezTo>
                    <a:pt x="112" y="0"/>
                    <a:pt x="101" y="4"/>
                    <a:pt x="88" y="10"/>
                  </a:cubicBezTo>
                  <a:cubicBezTo>
                    <a:pt x="40" y="39"/>
                    <a:pt x="1" y="113"/>
                    <a:pt x="1" y="177"/>
                  </a:cubicBezTo>
                  <a:cubicBezTo>
                    <a:pt x="1" y="225"/>
                    <a:pt x="23" y="254"/>
                    <a:pt x="54" y="254"/>
                  </a:cubicBezTo>
                  <a:cubicBezTo>
                    <a:pt x="64" y="254"/>
                    <a:pt x="76" y="251"/>
                    <a:pt x="88" y="244"/>
                  </a:cubicBezTo>
                  <a:cubicBezTo>
                    <a:pt x="137" y="215"/>
                    <a:pt x="175" y="141"/>
                    <a:pt x="175" y="77"/>
                  </a:cubicBezTo>
                  <a:cubicBezTo>
                    <a:pt x="175" y="29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9" name="Google Shape;245;p28">
              <a:extLst>
                <a:ext uri="{FF2B5EF4-FFF2-40B4-BE49-F238E27FC236}">
                  <a16:creationId xmlns:a16="http://schemas.microsoft.com/office/drawing/2014/main" id="{4FC7C495-1A38-9395-22BB-B6A336D99DE8}"/>
                </a:ext>
              </a:extLst>
            </p:cNvPr>
            <p:cNvSpPr/>
            <p:nvPr/>
          </p:nvSpPr>
          <p:spPr>
            <a:xfrm>
              <a:off x="6332826" y="1154994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0"/>
                  </a:moveTo>
                  <a:cubicBezTo>
                    <a:pt x="84" y="0"/>
                    <a:pt x="75" y="2"/>
                    <a:pt x="66" y="8"/>
                  </a:cubicBezTo>
                  <a:cubicBezTo>
                    <a:pt x="30" y="29"/>
                    <a:pt x="0" y="84"/>
                    <a:pt x="0" y="133"/>
                  </a:cubicBezTo>
                  <a:cubicBezTo>
                    <a:pt x="0" y="169"/>
                    <a:pt x="16" y="190"/>
                    <a:pt x="39" y="190"/>
                  </a:cubicBezTo>
                  <a:cubicBezTo>
                    <a:pt x="47" y="190"/>
                    <a:pt x="56" y="188"/>
                    <a:pt x="66" y="182"/>
                  </a:cubicBezTo>
                  <a:cubicBezTo>
                    <a:pt x="103" y="162"/>
                    <a:pt x="132" y="106"/>
                    <a:pt x="132" y="57"/>
                  </a:cubicBezTo>
                  <a:cubicBezTo>
                    <a:pt x="132" y="21"/>
                    <a:pt x="116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0" name="Google Shape;246;p28">
              <a:extLst>
                <a:ext uri="{FF2B5EF4-FFF2-40B4-BE49-F238E27FC236}">
                  <a16:creationId xmlns:a16="http://schemas.microsoft.com/office/drawing/2014/main" id="{4CD58E62-D2D1-C73E-5FCD-F82AB8F3173F}"/>
                </a:ext>
              </a:extLst>
            </p:cNvPr>
            <p:cNvSpPr/>
            <p:nvPr/>
          </p:nvSpPr>
          <p:spPr>
            <a:xfrm>
              <a:off x="6280710" y="1274774"/>
              <a:ext cx="21767" cy="31593"/>
            </a:xfrm>
            <a:custGeom>
              <a:avLst/>
              <a:gdLst/>
              <a:ahLst/>
              <a:cxnLst/>
              <a:rect l="l" t="t" r="r" b="b"/>
              <a:pathLst>
                <a:path w="175" h="254" extrusionOk="0">
                  <a:moveTo>
                    <a:pt x="123" y="0"/>
                  </a:moveTo>
                  <a:cubicBezTo>
                    <a:pt x="113" y="0"/>
                    <a:pt x="101" y="4"/>
                    <a:pt x="88" y="11"/>
                  </a:cubicBezTo>
                  <a:cubicBezTo>
                    <a:pt x="40" y="38"/>
                    <a:pt x="0" y="113"/>
                    <a:pt x="0" y="177"/>
                  </a:cubicBezTo>
                  <a:cubicBezTo>
                    <a:pt x="0" y="225"/>
                    <a:pt x="22" y="253"/>
                    <a:pt x="53" y="253"/>
                  </a:cubicBezTo>
                  <a:cubicBezTo>
                    <a:pt x="64" y="253"/>
                    <a:pt x="76" y="250"/>
                    <a:pt x="88" y="243"/>
                  </a:cubicBezTo>
                  <a:cubicBezTo>
                    <a:pt x="137" y="216"/>
                    <a:pt x="175" y="140"/>
                    <a:pt x="175" y="76"/>
                  </a:cubicBezTo>
                  <a:cubicBezTo>
                    <a:pt x="175" y="29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1" name="Google Shape;247;p28">
              <a:extLst>
                <a:ext uri="{FF2B5EF4-FFF2-40B4-BE49-F238E27FC236}">
                  <a16:creationId xmlns:a16="http://schemas.microsoft.com/office/drawing/2014/main" id="{2041A8E2-077E-4F6D-4E0E-43951B4FCFB4}"/>
                </a:ext>
              </a:extLst>
            </p:cNvPr>
            <p:cNvSpPr/>
            <p:nvPr/>
          </p:nvSpPr>
          <p:spPr>
            <a:xfrm>
              <a:off x="6285934" y="1280744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1"/>
                  </a:moveTo>
                  <a:cubicBezTo>
                    <a:pt x="84" y="1"/>
                    <a:pt x="75" y="3"/>
                    <a:pt x="65" y="9"/>
                  </a:cubicBezTo>
                  <a:cubicBezTo>
                    <a:pt x="29" y="29"/>
                    <a:pt x="0" y="86"/>
                    <a:pt x="0" y="134"/>
                  </a:cubicBezTo>
                  <a:cubicBezTo>
                    <a:pt x="0" y="169"/>
                    <a:pt x="16" y="191"/>
                    <a:pt x="39" y="191"/>
                  </a:cubicBezTo>
                  <a:cubicBezTo>
                    <a:pt x="47" y="191"/>
                    <a:pt x="56" y="188"/>
                    <a:pt x="65" y="182"/>
                  </a:cubicBezTo>
                  <a:cubicBezTo>
                    <a:pt x="102" y="162"/>
                    <a:pt x="132" y="106"/>
                    <a:pt x="132" y="57"/>
                  </a:cubicBezTo>
                  <a:cubicBezTo>
                    <a:pt x="132" y="22"/>
                    <a:pt x="116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2" name="Google Shape;248;p28">
              <a:extLst>
                <a:ext uri="{FF2B5EF4-FFF2-40B4-BE49-F238E27FC236}">
                  <a16:creationId xmlns:a16="http://schemas.microsoft.com/office/drawing/2014/main" id="{47170355-6583-65F4-4555-8A4F640E5E44}"/>
                </a:ext>
              </a:extLst>
            </p:cNvPr>
            <p:cNvSpPr/>
            <p:nvPr/>
          </p:nvSpPr>
          <p:spPr>
            <a:xfrm>
              <a:off x="6483454" y="978246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3" y="0"/>
                  </a:moveTo>
                  <a:cubicBezTo>
                    <a:pt x="113" y="0"/>
                    <a:pt x="101" y="4"/>
                    <a:pt x="89" y="11"/>
                  </a:cubicBezTo>
                  <a:cubicBezTo>
                    <a:pt x="40" y="39"/>
                    <a:pt x="1" y="113"/>
                    <a:pt x="1" y="178"/>
                  </a:cubicBezTo>
                  <a:cubicBezTo>
                    <a:pt x="1" y="226"/>
                    <a:pt x="23" y="254"/>
                    <a:pt x="54" y="254"/>
                  </a:cubicBezTo>
                  <a:cubicBezTo>
                    <a:pt x="65" y="254"/>
                    <a:pt x="77" y="251"/>
                    <a:pt x="89" y="244"/>
                  </a:cubicBezTo>
                  <a:cubicBezTo>
                    <a:pt x="137" y="216"/>
                    <a:pt x="175" y="142"/>
                    <a:pt x="175" y="77"/>
                  </a:cubicBezTo>
                  <a:cubicBezTo>
                    <a:pt x="175" y="29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3" name="Google Shape;249;p28">
              <a:extLst>
                <a:ext uri="{FF2B5EF4-FFF2-40B4-BE49-F238E27FC236}">
                  <a16:creationId xmlns:a16="http://schemas.microsoft.com/office/drawing/2014/main" id="{AE1FB689-1AF2-887C-2606-36357F8FE28F}"/>
                </a:ext>
              </a:extLst>
            </p:cNvPr>
            <p:cNvSpPr/>
            <p:nvPr/>
          </p:nvSpPr>
          <p:spPr>
            <a:xfrm>
              <a:off x="6488678" y="984341"/>
              <a:ext cx="16543" cy="23757"/>
            </a:xfrm>
            <a:custGeom>
              <a:avLst/>
              <a:gdLst/>
              <a:ahLst/>
              <a:cxnLst/>
              <a:rect l="l" t="t" r="r" b="b"/>
              <a:pathLst>
                <a:path w="133" h="191" extrusionOk="0">
                  <a:moveTo>
                    <a:pt x="93" y="0"/>
                  </a:moveTo>
                  <a:cubicBezTo>
                    <a:pt x="84" y="0"/>
                    <a:pt x="75" y="3"/>
                    <a:pt x="66" y="8"/>
                  </a:cubicBezTo>
                  <a:cubicBezTo>
                    <a:pt x="30" y="28"/>
                    <a:pt x="1" y="85"/>
                    <a:pt x="1" y="133"/>
                  </a:cubicBezTo>
                  <a:cubicBezTo>
                    <a:pt x="1" y="169"/>
                    <a:pt x="17" y="190"/>
                    <a:pt x="40" y="190"/>
                  </a:cubicBezTo>
                  <a:cubicBezTo>
                    <a:pt x="48" y="190"/>
                    <a:pt x="57" y="188"/>
                    <a:pt x="66" y="183"/>
                  </a:cubicBezTo>
                  <a:cubicBezTo>
                    <a:pt x="103" y="161"/>
                    <a:pt x="132" y="106"/>
                    <a:pt x="132" y="58"/>
                  </a:cubicBezTo>
                  <a:cubicBezTo>
                    <a:pt x="132" y="22"/>
                    <a:pt x="116" y="0"/>
                    <a:pt x="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4" name="Google Shape;250;p28">
              <a:extLst>
                <a:ext uri="{FF2B5EF4-FFF2-40B4-BE49-F238E27FC236}">
                  <a16:creationId xmlns:a16="http://schemas.microsoft.com/office/drawing/2014/main" id="{8B2F609D-D636-D073-B136-6231EFA8B3C1}"/>
                </a:ext>
              </a:extLst>
            </p:cNvPr>
            <p:cNvSpPr/>
            <p:nvPr/>
          </p:nvSpPr>
          <p:spPr>
            <a:xfrm>
              <a:off x="6674132" y="868540"/>
              <a:ext cx="21767" cy="31593"/>
            </a:xfrm>
            <a:custGeom>
              <a:avLst/>
              <a:gdLst/>
              <a:ahLst/>
              <a:cxnLst/>
              <a:rect l="l" t="t" r="r" b="b"/>
              <a:pathLst>
                <a:path w="175" h="254" extrusionOk="0">
                  <a:moveTo>
                    <a:pt x="122" y="1"/>
                  </a:moveTo>
                  <a:cubicBezTo>
                    <a:pt x="112" y="1"/>
                    <a:pt x="100" y="4"/>
                    <a:pt x="87" y="11"/>
                  </a:cubicBezTo>
                  <a:cubicBezTo>
                    <a:pt x="40" y="38"/>
                    <a:pt x="0" y="113"/>
                    <a:pt x="0" y="178"/>
                  </a:cubicBezTo>
                  <a:cubicBezTo>
                    <a:pt x="0" y="226"/>
                    <a:pt x="22" y="254"/>
                    <a:pt x="53" y="254"/>
                  </a:cubicBezTo>
                  <a:cubicBezTo>
                    <a:pt x="63" y="254"/>
                    <a:pt x="75" y="250"/>
                    <a:pt x="87" y="243"/>
                  </a:cubicBezTo>
                  <a:cubicBezTo>
                    <a:pt x="136" y="215"/>
                    <a:pt x="175" y="141"/>
                    <a:pt x="175" y="77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5" name="Google Shape;251;p28">
              <a:extLst>
                <a:ext uri="{FF2B5EF4-FFF2-40B4-BE49-F238E27FC236}">
                  <a16:creationId xmlns:a16="http://schemas.microsoft.com/office/drawing/2014/main" id="{D70D5E66-C701-23D3-BDA6-470C1D2EF49E}"/>
                </a:ext>
              </a:extLst>
            </p:cNvPr>
            <p:cNvSpPr/>
            <p:nvPr/>
          </p:nvSpPr>
          <p:spPr>
            <a:xfrm>
              <a:off x="6679356" y="874511"/>
              <a:ext cx="16294" cy="23757"/>
            </a:xfrm>
            <a:custGeom>
              <a:avLst/>
              <a:gdLst/>
              <a:ahLst/>
              <a:cxnLst/>
              <a:rect l="l" t="t" r="r" b="b"/>
              <a:pathLst>
                <a:path w="131" h="191" extrusionOk="0">
                  <a:moveTo>
                    <a:pt x="91" y="1"/>
                  </a:moveTo>
                  <a:cubicBezTo>
                    <a:pt x="83" y="1"/>
                    <a:pt x="74" y="3"/>
                    <a:pt x="65" y="8"/>
                  </a:cubicBezTo>
                  <a:cubicBezTo>
                    <a:pt x="29" y="30"/>
                    <a:pt x="0" y="85"/>
                    <a:pt x="0" y="133"/>
                  </a:cubicBezTo>
                  <a:cubicBezTo>
                    <a:pt x="0" y="169"/>
                    <a:pt x="16" y="191"/>
                    <a:pt x="39" y="191"/>
                  </a:cubicBezTo>
                  <a:cubicBezTo>
                    <a:pt x="47" y="191"/>
                    <a:pt x="56" y="188"/>
                    <a:pt x="65" y="183"/>
                  </a:cubicBezTo>
                  <a:cubicBezTo>
                    <a:pt x="101" y="163"/>
                    <a:pt x="131" y="106"/>
                    <a:pt x="131" y="58"/>
                  </a:cubicBezTo>
                  <a:cubicBezTo>
                    <a:pt x="131" y="22"/>
                    <a:pt x="114" y="1"/>
                    <a:pt x="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6" name="Google Shape;252;p28">
              <a:extLst>
                <a:ext uri="{FF2B5EF4-FFF2-40B4-BE49-F238E27FC236}">
                  <a16:creationId xmlns:a16="http://schemas.microsoft.com/office/drawing/2014/main" id="{FFEC00CE-7F2B-973C-D856-4B4E5E5C1982}"/>
                </a:ext>
              </a:extLst>
            </p:cNvPr>
            <p:cNvSpPr/>
            <p:nvPr/>
          </p:nvSpPr>
          <p:spPr>
            <a:xfrm>
              <a:off x="6590423" y="915806"/>
              <a:ext cx="21767" cy="31718"/>
            </a:xfrm>
            <a:custGeom>
              <a:avLst/>
              <a:gdLst/>
              <a:ahLst/>
              <a:cxnLst/>
              <a:rect l="l" t="t" r="r" b="b"/>
              <a:pathLst>
                <a:path w="175" h="255" extrusionOk="0">
                  <a:moveTo>
                    <a:pt x="122" y="1"/>
                  </a:moveTo>
                  <a:cubicBezTo>
                    <a:pt x="112" y="1"/>
                    <a:pt x="100" y="4"/>
                    <a:pt x="88" y="11"/>
                  </a:cubicBezTo>
                  <a:cubicBezTo>
                    <a:pt x="39" y="39"/>
                    <a:pt x="0" y="113"/>
                    <a:pt x="0" y="177"/>
                  </a:cubicBezTo>
                  <a:cubicBezTo>
                    <a:pt x="0" y="226"/>
                    <a:pt x="22" y="255"/>
                    <a:pt x="53" y="255"/>
                  </a:cubicBezTo>
                  <a:cubicBezTo>
                    <a:pt x="64" y="255"/>
                    <a:pt x="75" y="251"/>
                    <a:pt x="88" y="244"/>
                  </a:cubicBezTo>
                  <a:cubicBezTo>
                    <a:pt x="136" y="216"/>
                    <a:pt x="175" y="141"/>
                    <a:pt x="175" y="77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7" name="Google Shape;253;p28">
              <a:extLst>
                <a:ext uri="{FF2B5EF4-FFF2-40B4-BE49-F238E27FC236}">
                  <a16:creationId xmlns:a16="http://schemas.microsoft.com/office/drawing/2014/main" id="{AD9CDE70-E7D4-26C6-62F7-10EA0F32EBA6}"/>
                </a:ext>
              </a:extLst>
            </p:cNvPr>
            <p:cNvSpPr/>
            <p:nvPr/>
          </p:nvSpPr>
          <p:spPr>
            <a:xfrm>
              <a:off x="6595523" y="921900"/>
              <a:ext cx="16543" cy="23757"/>
            </a:xfrm>
            <a:custGeom>
              <a:avLst/>
              <a:gdLst/>
              <a:ahLst/>
              <a:cxnLst/>
              <a:rect l="l" t="t" r="r" b="b"/>
              <a:pathLst>
                <a:path w="133" h="191" extrusionOk="0">
                  <a:moveTo>
                    <a:pt x="93" y="0"/>
                  </a:moveTo>
                  <a:cubicBezTo>
                    <a:pt x="85" y="0"/>
                    <a:pt x="76" y="3"/>
                    <a:pt x="67" y="8"/>
                  </a:cubicBezTo>
                  <a:cubicBezTo>
                    <a:pt x="30" y="29"/>
                    <a:pt x="1" y="86"/>
                    <a:pt x="1" y="133"/>
                  </a:cubicBezTo>
                  <a:cubicBezTo>
                    <a:pt x="1" y="169"/>
                    <a:pt x="17" y="191"/>
                    <a:pt x="40" y="191"/>
                  </a:cubicBezTo>
                  <a:cubicBezTo>
                    <a:pt x="49" y="191"/>
                    <a:pt x="58" y="188"/>
                    <a:pt x="67" y="182"/>
                  </a:cubicBezTo>
                  <a:cubicBezTo>
                    <a:pt x="103" y="162"/>
                    <a:pt x="132" y="106"/>
                    <a:pt x="132" y="57"/>
                  </a:cubicBezTo>
                  <a:cubicBezTo>
                    <a:pt x="132" y="21"/>
                    <a:pt x="116" y="0"/>
                    <a:pt x="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8" name="Google Shape;254;p28">
              <a:extLst>
                <a:ext uri="{FF2B5EF4-FFF2-40B4-BE49-F238E27FC236}">
                  <a16:creationId xmlns:a16="http://schemas.microsoft.com/office/drawing/2014/main" id="{1DE9C7A8-A05C-270F-3905-268B8586149A}"/>
                </a:ext>
              </a:extLst>
            </p:cNvPr>
            <p:cNvSpPr/>
            <p:nvPr/>
          </p:nvSpPr>
          <p:spPr>
            <a:xfrm>
              <a:off x="6387555" y="992799"/>
              <a:ext cx="378752" cy="641441"/>
            </a:xfrm>
            <a:custGeom>
              <a:avLst/>
              <a:gdLst/>
              <a:ahLst/>
              <a:cxnLst/>
              <a:rect l="l" t="t" r="r" b="b"/>
              <a:pathLst>
                <a:path w="3045" h="5157" extrusionOk="0">
                  <a:moveTo>
                    <a:pt x="2954" y="1"/>
                  </a:moveTo>
                  <a:cubicBezTo>
                    <a:pt x="2959" y="82"/>
                    <a:pt x="2970" y="546"/>
                    <a:pt x="2827" y="1268"/>
                  </a:cubicBezTo>
                  <a:cubicBezTo>
                    <a:pt x="2818" y="1315"/>
                    <a:pt x="2808" y="1363"/>
                    <a:pt x="2797" y="1413"/>
                  </a:cubicBezTo>
                  <a:cubicBezTo>
                    <a:pt x="2773" y="1527"/>
                    <a:pt x="2744" y="1646"/>
                    <a:pt x="2711" y="1770"/>
                  </a:cubicBezTo>
                  <a:cubicBezTo>
                    <a:pt x="2678" y="1898"/>
                    <a:pt x="2640" y="2030"/>
                    <a:pt x="2596" y="2169"/>
                  </a:cubicBezTo>
                  <a:cubicBezTo>
                    <a:pt x="2536" y="2361"/>
                    <a:pt x="2465" y="2564"/>
                    <a:pt x="2384" y="2776"/>
                  </a:cubicBezTo>
                  <a:cubicBezTo>
                    <a:pt x="2205" y="3235"/>
                    <a:pt x="1973" y="3733"/>
                    <a:pt x="1667" y="4260"/>
                  </a:cubicBezTo>
                  <a:cubicBezTo>
                    <a:pt x="1513" y="4525"/>
                    <a:pt x="1339" y="4799"/>
                    <a:pt x="1145" y="5078"/>
                  </a:cubicBezTo>
                  <a:cubicBezTo>
                    <a:pt x="1030" y="5046"/>
                    <a:pt x="922" y="5005"/>
                    <a:pt x="820" y="4960"/>
                  </a:cubicBezTo>
                  <a:cubicBezTo>
                    <a:pt x="471" y="4806"/>
                    <a:pt x="205" y="4583"/>
                    <a:pt x="1" y="4329"/>
                  </a:cubicBezTo>
                  <a:lnTo>
                    <a:pt x="1" y="4329"/>
                  </a:lnTo>
                  <a:cubicBezTo>
                    <a:pt x="212" y="4616"/>
                    <a:pt x="496" y="4868"/>
                    <a:pt x="880" y="5038"/>
                  </a:cubicBezTo>
                  <a:cubicBezTo>
                    <a:pt x="981" y="5083"/>
                    <a:pt x="1089" y="5123"/>
                    <a:pt x="1204" y="5156"/>
                  </a:cubicBezTo>
                  <a:cubicBezTo>
                    <a:pt x="1399" y="4877"/>
                    <a:pt x="1573" y="4603"/>
                    <a:pt x="1727" y="4336"/>
                  </a:cubicBezTo>
                  <a:cubicBezTo>
                    <a:pt x="2033" y="3810"/>
                    <a:pt x="2265" y="3313"/>
                    <a:pt x="2444" y="2853"/>
                  </a:cubicBezTo>
                  <a:cubicBezTo>
                    <a:pt x="2525" y="2642"/>
                    <a:pt x="2596" y="2439"/>
                    <a:pt x="2656" y="2246"/>
                  </a:cubicBezTo>
                  <a:cubicBezTo>
                    <a:pt x="2700" y="2108"/>
                    <a:pt x="2737" y="1975"/>
                    <a:pt x="2771" y="1848"/>
                  </a:cubicBezTo>
                  <a:cubicBezTo>
                    <a:pt x="2803" y="1724"/>
                    <a:pt x="2833" y="1604"/>
                    <a:pt x="2857" y="1491"/>
                  </a:cubicBezTo>
                  <a:cubicBezTo>
                    <a:pt x="2867" y="1441"/>
                    <a:pt x="2878" y="1393"/>
                    <a:pt x="2887" y="1345"/>
                  </a:cubicBezTo>
                  <a:cubicBezTo>
                    <a:pt x="3044" y="550"/>
                    <a:pt x="3014" y="65"/>
                    <a:pt x="3014" y="65"/>
                  </a:cubicBezTo>
                  <a:lnTo>
                    <a:pt x="29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9" name="Google Shape;255;p28">
              <a:extLst>
                <a:ext uri="{FF2B5EF4-FFF2-40B4-BE49-F238E27FC236}">
                  <a16:creationId xmlns:a16="http://schemas.microsoft.com/office/drawing/2014/main" id="{E5F3350C-FEFC-E977-FCE2-82AFD0F33DC7}"/>
                </a:ext>
              </a:extLst>
            </p:cNvPr>
            <p:cNvSpPr/>
            <p:nvPr/>
          </p:nvSpPr>
          <p:spPr>
            <a:xfrm>
              <a:off x="6338548" y="821275"/>
              <a:ext cx="357358" cy="208714"/>
            </a:xfrm>
            <a:custGeom>
              <a:avLst/>
              <a:gdLst/>
              <a:ahLst/>
              <a:cxnLst/>
              <a:rect l="l" t="t" r="r" b="b"/>
              <a:pathLst>
                <a:path w="2873" h="1678" extrusionOk="0">
                  <a:moveTo>
                    <a:pt x="2549" y="1"/>
                  </a:moveTo>
                  <a:lnTo>
                    <a:pt x="0" y="1471"/>
                  </a:lnTo>
                  <a:lnTo>
                    <a:pt x="325" y="1677"/>
                  </a:lnTo>
                  <a:lnTo>
                    <a:pt x="2873" y="207"/>
                  </a:lnTo>
                  <a:lnTo>
                    <a:pt x="25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0" name="Google Shape;256;p28">
              <a:extLst>
                <a:ext uri="{FF2B5EF4-FFF2-40B4-BE49-F238E27FC236}">
                  <a16:creationId xmlns:a16="http://schemas.microsoft.com/office/drawing/2014/main" id="{D95D603E-4305-212B-D4E6-0BD95994ECF5}"/>
                </a:ext>
              </a:extLst>
            </p:cNvPr>
            <p:cNvSpPr/>
            <p:nvPr/>
          </p:nvSpPr>
          <p:spPr>
            <a:xfrm>
              <a:off x="6230459" y="1004242"/>
              <a:ext cx="148516" cy="270532"/>
            </a:xfrm>
            <a:custGeom>
              <a:avLst/>
              <a:gdLst/>
              <a:ahLst/>
              <a:cxnLst/>
              <a:rect l="l" t="t" r="r" b="b"/>
              <a:pathLst>
                <a:path w="1194" h="2175" extrusionOk="0">
                  <a:moveTo>
                    <a:pt x="869" y="0"/>
                  </a:moveTo>
                  <a:lnTo>
                    <a:pt x="0" y="1968"/>
                  </a:lnTo>
                  <a:lnTo>
                    <a:pt x="326" y="2175"/>
                  </a:lnTo>
                  <a:lnTo>
                    <a:pt x="1194" y="206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1" name="Google Shape;257;p28">
              <a:extLst>
                <a:ext uri="{FF2B5EF4-FFF2-40B4-BE49-F238E27FC236}">
                  <a16:creationId xmlns:a16="http://schemas.microsoft.com/office/drawing/2014/main" id="{47708FB4-9C24-6E6D-BF40-B2960E44ED86}"/>
                </a:ext>
              </a:extLst>
            </p:cNvPr>
            <p:cNvSpPr/>
            <p:nvPr/>
          </p:nvSpPr>
          <p:spPr>
            <a:xfrm>
              <a:off x="6312054" y="1079991"/>
              <a:ext cx="398281" cy="379242"/>
            </a:xfrm>
            <a:custGeom>
              <a:avLst/>
              <a:gdLst/>
              <a:ahLst/>
              <a:cxnLst/>
              <a:rect l="l" t="t" r="r" b="b"/>
              <a:pathLst>
                <a:path w="3202" h="3049" extrusionOk="0">
                  <a:moveTo>
                    <a:pt x="653" y="0"/>
                  </a:moveTo>
                  <a:lnTo>
                    <a:pt x="213" y="983"/>
                  </a:lnTo>
                  <a:lnTo>
                    <a:pt x="3" y="1453"/>
                  </a:lnTo>
                  <a:cubicBezTo>
                    <a:pt x="3" y="1453"/>
                    <a:pt x="1" y="1498"/>
                    <a:pt x="1" y="1576"/>
                  </a:cubicBezTo>
                  <a:lnTo>
                    <a:pt x="2551" y="3049"/>
                  </a:lnTo>
                  <a:cubicBezTo>
                    <a:pt x="2725" y="2708"/>
                    <a:pt x="2872" y="2382"/>
                    <a:pt x="2991" y="2075"/>
                  </a:cubicBezTo>
                  <a:cubicBezTo>
                    <a:pt x="3072" y="1865"/>
                    <a:pt x="3142" y="1664"/>
                    <a:pt x="3202" y="1472"/>
                  </a:cubicBezTo>
                  <a:lnTo>
                    <a:pt x="6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2" name="Google Shape;258;p28">
              <a:extLst>
                <a:ext uri="{FF2B5EF4-FFF2-40B4-BE49-F238E27FC236}">
                  <a16:creationId xmlns:a16="http://schemas.microsoft.com/office/drawing/2014/main" id="{4DE1650A-339F-31C9-1133-11A19D62A339}"/>
                </a:ext>
              </a:extLst>
            </p:cNvPr>
            <p:cNvSpPr/>
            <p:nvPr/>
          </p:nvSpPr>
          <p:spPr>
            <a:xfrm>
              <a:off x="6312054" y="1275894"/>
              <a:ext cx="317431" cy="275632"/>
            </a:xfrm>
            <a:custGeom>
              <a:avLst/>
              <a:gdLst/>
              <a:ahLst/>
              <a:cxnLst/>
              <a:rect l="l" t="t" r="r" b="b"/>
              <a:pathLst>
                <a:path w="2552" h="2216" extrusionOk="0">
                  <a:moveTo>
                    <a:pt x="1" y="1"/>
                  </a:moveTo>
                  <a:cubicBezTo>
                    <a:pt x="2" y="190"/>
                    <a:pt x="19" y="577"/>
                    <a:pt x="130" y="1012"/>
                  </a:cubicBezTo>
                  <a:cubicBezTo>
                    <a:pt x="135" y="1030"/>
                    <a:pt x="140" y="1048"/>
                    <a:pt x="145" y="1066"/>
                  </a:cubicBezTo>
                  <a:lnTo>
                    <a:pt x="2136" y="2216"/>
                  </a:lnTo>
                  <a:cubicBezTo>
                    <a:pt x="2183" y="2138"/>
                    <a:pt x="2230" y="2060"/>
                    <a:pt x="2274" y="1984"/>
                  </a:cubicBezTo>
                  <a:cubicBezTo>
                    <a:pt x="2375" y="1810"/>
                    <a:pt x="2466" y="1640"/>
                    <a:pt x="2551" y="14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3" name="Google Shape;259;p28">
              <a:extLst>
                <a:ext uri="{FF2B5EF4-FFF2-40B4-BE49-F238E27FC236}">
                  <a16:creationId xmlns:a16="http://schemas.microsoft.com/office/drawing/2014/main" id="{AFD72101-9B9C-C3FD-CCF2-0EFD45085595}"/>
                </a:ext>
              </a:extLst>
            </p:cNvPr>
            <p:cNvSpPr/>
            <p:nvPr/>
          </p:nvSpPr>
          <p:spPr>
            <a:xfrm>
              <a:off x="6393152" y="1012202"/>
              <a:ext cx="346412" cy="251004"/>
            </a:xfrm>
            <a:custGeom>
              <a:avLst/>
              <a:gdLst/>
              <a:ahLst/>
              <a:cxnLst/>
              <a:rect l="l" t="t" r="r" b="b"/>
              <a:pathLst>
                <a:path w="2785" h="2018" extrusionOk="0">
                  <a:moveTo>
                    <a:pt x="881" y="0"/>
                  </a:moveTo>
                  <a:lnTo>
                    <a:pt x="236" y="374"/>
                  </a:lnTo>
                  <a:lnTo>
                    <a:pt x="23" y="497"/>
                  </a:lnTo>
                  <a:lnTo>
                    <a:pt x="1" y="545"/>
                  </a:lnTo>
                  <a:lnTo>
                    <a:pt x="2550" y="2017"/>
                  </a:lnTo>
                  <a:cubicBezTo>
                    <a:pt x="2550" y="2016"/>
                    <a:pt x="2551" y="2014"/>
                    <a:pt x="2551" y="2013"/>
                  </a:cubicBezTo>
                  <a:cubicBezTo>
                    <a:pt x="2594" y="1875"/>
                    <a:pt x="2632" y="1742"/>
                    <a:pt x="2666" y="1615"/>
                  </a:cubicBezTo>
                  <a:cubicBezTo>
                    <a:pt x="2699" y="1490"/>
                    <a:pt x="2727" y="1371"/>
                    <a:pt x="2752" y="1257"/>
                  </a:cubicBezTo>
                  <a:cubicBezTo>
                    <a:pt x="2762" y="1209"/>
                    <a:pt x="2773" y="1159"/>
                    <a:pt x="2782" y="1113"/>
                  </a:cubicBezTo>
                  <a:cubicBezTo>
                    <a:pt x="2783" y="1108"/>
                    <a:pt x="2783" y="1104"/>
                    <a:pt x="2784" y="1099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4" name="Google Shape;260;p28">
              <a:extLst>
                <a:ext uri="{FF2B5EF4-FFF2-40B4-BE49-F238E27FC236}">
                  <a16:creationId xmlns:a16="http://schemas.microsoft.com/office/drawing/2014/main" id="{87C39D20-0B57-34AA-0023-7F046CA6F594}"/>
                </a:ext>
              </a:extLst>
            </p:cNvPr>
            <p:cNvSpPr/>
            <p:nvPr/>
          </p:nvSpPr>
          <p:spPr>
            <a:xfrm>
              <a:off x="6502857" y="910582"/>
              <a:ext cx="254119" cy="238441"/>
            </a:xfrm>
            <a:custGeom>
              <a:avLst/>
              <a:gdLst/>
              <a:ahLst/>
              <a:cxnLst/>
              <a:rect l="l" t="t" r="r" b="b"/>
              <a:pathLst>
                <a:path w="2043" h="1917" extrusionOk="0">
                  <a:moveTo>
                    <a:pt x="1415" y="1"/>
                  </a:moveTo>
                  <a:lnTo>
                    <a:pt x="1167" y="144"/>
                  </a:lnTo>
                  <a:lnTo>
                    <a:pt x="986" y="249"/>
                  </a:lnTo>
                  <a:lnTo>
                    <a:pt x="767" y="375"/>
                  </a:lnTo>
                  <a:lnTo>
                    <a:pt x="403" y="584"/>
                  </a:lnTo>
                  <a:lnTo>
                    <a:pt x="278" y="657"/>
                  </a:lnTo>
                  <a:lnTo>
                    <a:pt x="0" y="817"/>
                  </a:lnTo>
                  <a:lnTo>
                    <a:pt x="1902" y="1916"/>
                  </a:lnTo>
                  <a:cubicBezTo>
                    <a:pt x="2043" y="1202"/>
                    <a:pt x="2031" y="742"/>
                    <a:pt x="2027" y="662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D1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5" name="Google Shape;261;p28">
              <a:extLst>
                <a:ext uri="{FF2B5EF4-FFF2-40B4-BE49-F238E27FC236}">
                  <a16:creationId xmlns:a16="http://schemas.microsoft.com/office/drawing/2014/main" id="{06EFF076-F66D-8FC1-5EDF-FF54869EBF8A}"/>
                </a:ext>
              </a:extLst>
            </p:cNvPr>
            <p:cNvSpPr/>
            <p:nvPr/>
          </p:nvSpPr>
          <p:spPr>
            <a:xfrm>
              <a:off x="6502857" y="910582"/>
              <a:ext cx="254119" cy="238441"/>
            </a:xfrm>
            <a:custGeom>
              <a:avLst/>
              <a:gdLst/>
              <a:ahLst/>
              <a:cxnLst/>
              <a:rect l="l" t="t" r="r" b="b"/>
              <a:pathLst>
                <a:path w="2043" h="1917" extrusionOk="0">
                  <a:moveTo>
                    <a:pt x="1415" y="1"/>
                  </a:moveTo>
                  <a:lnTo>
                    <a:pt x="1167" y="144"/>
                  </a:lnTo>
                  <a:lnTo>
                    <a:pt x="986" y="249"/>
                  </a:lnTo>
                  <a:lnTo>
                    <a:pt x="767" y="375"/>
                  </a:lnTo>
                  <a:lnTo>
                    <a:pt x="403" y="584"/>
                  </a:lnTo>
                  <a:lnTo>
                    <a:pt x="278" y="657"/>
                  </a:lnTo>
                  <a:lnTo>
                    <a:pt x="0" y="817"/>
                  </a:lnTo>
                  <a:lnTo>
                    <a:pt x="1902" y="1916"/>
                  </a:lnTo>
                  <a:cubicBezTo>
                    <a:pt x="2043" y="1202"/>
                    <a:pt x="2031" y="742"/>
                    <a:pt x="2027" y="662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6" name="Google Shape;262;p28">
              <a:extLst>
                <a:ext uri="{FF2B5EF4-FFF2-40B4-BE49-F238E27FC236}">
                  <a16:creationId xmlns:a16="http://schemas.microsoft.com/office/drawing/2014/main" id="{988CC1FB-BFC6-386F-A1D7-78688CEEDCF9}"/>
                </a:ext>
              </a:extLst>
            </p:cNvPr>
            <p:cNvSpPr/>
            <p:nvPr/>
          </p:nvSpPr>
          <p:spPr>
            <a:xfrm>
              <a:off x="6329965" y="1408237"/>
              <a:ext cx="247775" cy="216301"/>
            </a:xfrm>
            <a:custGeom>
              <a:avLst/>
              <a:gdLst/>
              <a:ahLst/>
              <a:cxnLst/>
              <a:rect l="l" t="t" r="r" b="b"/>
              <a:pathLst>
                <a:path w="1992" h="1739" extrusionOk="0">
                  <a:moveTo>
                    <a:pt x="1" y="1"/>
                  </a:moveTo>
                  <a:lnTo>
                    <a:pt x="1" y="1"/>
                  </a:lnTo>
                  <a:cubicBezTo>
                    <a:pt x="90" y="328"/>
                    <a:pt x="233" y="679"/>
                    <a:pt x="464" y="989"/>
                  </a:cubicBezTo>
                  <a:cubicBezTo>
                    <a:pt x="668" y="1243"/>
                    <a:pt x="934" y="1466"/>
                    <a:pt x="1283" y="1620"/>
                  </a:cubicBezTo>
                  <a:cubicBezTo>
                    <a:pt x="1385" y="1665"/>
                    <a:pt x="1493" y="1706"/>
                    <a:pt x="1608" y="1738"/>
                  </a:cubicBezTo>
                  <a:cubicBezTo>
                    <a:pt x="1746" y="1540"/>
                    <a:pt x="1873" y="1344"/>
                    <a:pt x="1992" y="11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D1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7" name="Google Shape;263;p28">
              <a:extLst>
                <a:ext uri="{FF2B5EF4-FFF2-40B4-BE49-F238E27FC236}">
                  <a16:creationId xmlns:a16="http://schemas.microsoft.com/office/drawing/2014/main" id="{24204E08-7B3C-1088-ABB4-80333D5579B4}"/>
                </a:ext>
              </a:extLst>
            </p:cNvPr>
            <p:cNvSpPr/>
            <p:nvPr/>
          </p:nvSpPr>
          <p:spPr>
            <a:xfrm>
              <a:off x="6329965" y="1408237"/>
              <a:ext cx="247775" cy="216301"/>
            </a:xfrm>
            <a:custGeom>
              <a:avLst/>
              <a:gdLst/>
              <a:ahLst/>
              <a:cxnLst/>
              <a:rect l="l" t="t" r="r" b="b"/>
              <a:pathLst>
                <a:path w="1992" h="1739" extrusionOk="0">
                  <a:moveTo>
                    <a:pt x="1" y="1"/>
                  </a:moveTo>
                  <a:lnTo>
                    <a:pt x="1" y="1"/>
                  </a:lnTo>
                  <a:cubicBezTo>
                    <a:pt x="90" y="328"/>
                    <a:pt x="233" y="679"/>
                    <a:pt x="464" y="989"/>
                  </a:cubicBezTo>
                  <a:cubicBezTo>
                    <a:pt x="668" y="1243"/>
                    <a:pt x="934" y="1466"/>
                    <a:pt x="1283" y="1620"/>
                  </a:cubicBezTo>
                  <a:cubicBezTo>
                    <a:pt x="1385" y="1665"/>
                    <a:pt x="1493" y="1706"/>
                    <a:pt x="1608" y="1738"/>
                  </a:cubicBezTo>
                  <a:cubicBezTo>
                    <a:pt x="1746" y="1540"/>
                    <a:pt x="1873" y="1344"/>
                    <a:pt x="1992" y="11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8" name="Google Shape;264;p28">
              <a:extLst>
                <a:ext uri="{FF2B5EF4-FFF2-40B4-BE49-F238E27FC236}">
                  <a16:creationId xmlns:a16="http://schemas.microsoft.com/office/drawing/2014/main" id="{8C2B8F41-3620-6D4A-6EB9-C2EBD4A82DAC}"/>
                </a:ext>
              </a:extLst>
            </p:cNvPr>
            <p:cNvSpPr/>
            <p:nvPr/>
          </p:nvSpPr>
          <p:spPr>
            <a:xfrm>
              <a:off x="6734831" y="1532495"/>
              <a:ext cx="715836" cy="1299673"/>
            </a:xfrm>
            <a:custGeom>
              <a:avLst/>
              <a:gdLst/>
              <a:ahLst/>
              <a:cxnLst/>
              <a:rect l="l" t="t" r="r" b="b"/>
              <a:pathLst>
                <a:path w="5755" h="10449" extrusionOk="0">
                  <a:moveTo>
                    <a:pt x="5001" y="1"/>
                  </a:moveTo>
                  <a:lnTo>
                    <a:pt x="5001" y="1"/>
                  </a:lnTo>
                  <a:cubicBezTo>
                    <a:pt x="5001" y="1"/>
                    <a:pt x="4128" y="12"/>
                    <a:pt x="3528" y="1224"/>
                  </a:cubicBezTo>
                  <a:cubicBezTo>
                    <a:pt x="2929" y="2434"/>
                    <a:pt x="2600" y="3353"/>
                    <a:pt x="2600" y="3353"/>
                  </a:cubicBezTo>
                  <a:cubicBezTo>
                    <a:pt x="2600" y="3353"/>
                    <a:pt x="1530" y="5729"/>
                    <a:pt x="1366" y="6273"/>
                  </a:cubicBezTo>
                  <a:cubicBezTo>
                    <a:pt x="1288" y="6533"/>
                    <a:pt x="1115" y="6891"/>
                    <a:pt x="917" y="7326"/>
                  </a:cubicBezTo>
                  <a:cubicBezTo>
                    <a:pt x="546" y="8138"/>
                    <a:pt x="89" y="9219"/>
                    <a:pt x="0" y="10446"/>
                  </a:cubicBezTo>
                  <a:cubicBezTo>
                    <a:pt x="11" y="10448"/>
                    <a:pt x="23" y="10448"/>
                    <a:pt x="35" y="10448"/>
                  </a:cubicBezTo>
                  <a:cubicBezTo>
                    <a:pt x="620" y="10448"/>
                    <a:pt x="2286" y="8532"/>
                    <a:pt x="2936" y="7819"/>
                  </a:cubicBezTo>
                  <a:cubicBezTo>
                    <a:pt x="3657" y="7026"/>
                    <a:pt x="3963" y="6727"/>
                    <a:pt x="4984" y="4050"/>
                  </a:cubicBezTo>
                  <a:cubicBezTo>
                    <a:pt x="5754" y="2033"/>
                    <a:pt x="5455" y="237"/>
                    <a:pt x="5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9" name="Google Shape;265;p28">
              <a:extLst>
                <a:ext uri="{FF2B5EF4-FFF2-40B4-BE49-F238E27FC236}">
                  <a16:creationId xmlns:a16="http://schemas.microsoft.com/office/drawing/2014/main" id="{4556D5F7-C6F9-8B52-3A6B-738EFFBECC3A}"/>
                </a:ext>
              </a:extLst>
            </p:cNvPr>
            <p:cNvSpPr/>
            <p:nvPr/>
          </p:nvSpPr>
          <p:spPr>
            <a:xfrm>
              <a:off x="7171166" y="1553391"/>
              <a:ext cx="822558" cy="1399179"/>
            </a:xfrm>
            <a:custGeom>
              <a:avLst/>
              <a:gdLst/>
              <a:ahLst/>
              <a:cxnLst/>
              <a:rect l="l" t="t" r="r" b="b"/>
              <a:pathLst>
                <a:path w="6613" h="11249" extrusionOk="0">
                  <a:moveTo>
                    <a:pt x="2501" y="0"/>
                  </a:moveTo>
                  <a:cubicBezTo>
                    <a:pt x="2154" y="0"/>
                    <a:pt x="1795" y="54"/>
                    <a:pt x="1459" y="197"/>
                  </a:cubicBezTo>
                  <a:cubicBezTo>
                    <a:pt x="1459" y="197"/>
                    <a:pt x="799" y="847"/>
                    <a:pt x="303" y="2854"/>
                  </a:cubicBezTo>
                  <a:cubicBezTo>
                    <a:pt x="1" y="4074"/>
                    <a:pt x="219" y="9954"/>
                    <a:pt x="219" y="9954"/>
                  </a:cubicBezTo>
                  <a:cubicBezTo>
                    <a:pt x="219" y="9954"/>
                    <a:pt x="1375" y="11248"/>
                    <a:pt x="3482" y="11248"/>
                  </a:cubicBezTo>
                  <a:cubicBezTo>
                    <a:pt x="3531" y="11248"/>
                    <a:pt x="3580" y="11248"/>
                    <a:pt x="3630" y="11246"/>
                  </a:cubicBezTo>
                  <a:cubicBezTo>
                    <a:pt x="5165" y="11201"/>
                    <a:pt x="5895" y="10815"/>
                    <a:pt x="6154" y="10224"/>
                  </a:cubicBezTo>
                  <a:cubicBezTo>
                    <a:pt x="5904" y="8132"/>
                    <a:pt x="6613" y="3496"/>
                    <a:pt x="6485" y="2705"/>
                  </a:cubicBezTo>
                  <a:cubicBezTo>
                    <a:pt x="6355" y="1915"/>
                    <a:pt x="4415" y="445"/>
                    <a:pt x="4415" y="445"/>
                  </a:cubicBezTo>
                  <a:cubicBezTo>
                    <a:pt x="4415" y="445"/>
                    <a:pt x="3505" y="0"/>
                    <a:pt x="2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0" name="Google Shape;266;p28">
              <a:extLst>
                <a:ext uri="{FF2B5EF4-FFF2-40B4-BE49-F238E27FC236}">
                  <a16:creationId xmlns:a16="http://schemas.microsoft.com/office/drawing/2014/main" id="{07CE028A-7274-13D3-AC5D-1861C826F73F}"/>
                </a:ext>
              </a:extLst>
            </p:cNvPr>
            <p:cNvSpPr/>
            <p:nvPr/>
          </p:nvSpPr>
          <p:spPr>
            <a:xfrm>
              <a:off x="7132607" y="1318308"/>
              <a:ext cx="557494" cy="592683"/>
            </a:xfrm>
            <a:custGeom>
              <a:avLst/>
              <a:gdLst/>
              <a:ahLst/>
              <a:cxnLst/>
              <a:rect l="l" t="t" r="r" b="b"/>
              <a:pathLst>
                <a:path w="4482" h="4765" extrusionOk="0">
                  <a:moveTo>
                    <a:pt x="1603" y="1"/>
                  </a:moveTo>
                  <a:cubicBezTo>
                    <a:pt x="1075" y="1"/>
                    <a:pt x="514" y="122"/>
                    <a:pt x="271" y="580"/>
                  </a:cubicBezTo>
                  <a:cubicBezTo>
                    <a:pt x="271" y="580"/>
                    <a:pt x="0" y="1961"/>
                    <a:pt x="818" y="2876"/>
                  </a:cubicBezTo>
                  <a:cubicBezTo>
                    <a:pt x="1635" y="3789"/>
                    <a:pt x="2591" y="4764"/>
                    <a:pt x="2591" y="4764"/>
                  </a:cubicBezTo>
                  <a:cubicBezTo>
                    <a:pt x="2591" y="4764"/>
                    <a:pt x="3744" y="4349"/>
                    <a:pt x="4112" y="3393"/>
                  </a:cubicBezTo>
                  <a:cubicBezTo>
                    <a:pt x="4482" y="2437"/>
                    <a:pt x="2857" y="174"/>
                    <a:pt x="2748" y="151"/>
                  </a:cubicBezTo>
                  <a:cubicBezTo>
                    <a:pt x="2691" y="138"/>
                    <a:pt x="2167" y="1"/>
                    <a:pt x="1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1" name="Google Shape;267;p28">
              <a:extLst>
                <a:ext uri="{FF2B5EF4-FFF2-40B4-BE49-F238E27FC236}">
                  <a16:creationId xmlns:a16="http://schemas.microsoft.com/office/drawing/2014/main" id="{3E3B2BAB-A26E-B53F-45A6-0E92DE6B08D5}"/>
                </a:ext>
              </a:extLst>
            </p:cNvPr>
            <p:cNvSpPr/>
            <p:nvPr/>
          </p:nvSpPr>
          <p:spPr>
            <a:xfrm>
              <a:off x="7404383" y="1658992"/>
              <a:ext cx="229739" cy="251999"/>
            </a:xfrm>
            <a:custGeom>
              <a:avLst/>
              <a:gdLst/>
              <a:ahLst/>
              <a:cxnLst/>
              <a:rect l="l" t="t" r="r" b="b"/>
              <a:pathLst>
                <a:path w="1847" h="2026" extrusionOk="0">
                  <a:moveTo>
                    <a:pt x="1153" y="0"/>
                  </a:moveTo>
                  <a:cubicBezTo>
                    <a:pt x="1153" y="0"/>
                    <a:pt x="525" y="371"/>
                    <a:pt x="252" y="771"/>
                  </a:cubicBezTo>
                  <a:cubicBezTo>
                    <a:pt x="1" y="1138"/>
                    <a:pt x="406" y="2025"/>
                    <a:pt x="406" y="2025"/>
                  </a:cubicBezTo>
                  <a:cubicBezTo>
                    <a:pt x="1301" y="1899"/>
                    <a:pt x="1717" y="1145"/>
                    <a:pt x="1792" y="1145"/>
                  </a:cubicBezTo>
                  <a:cubicBezTo>
                    <a:pt x="1793" y="1145"/>
                    <a:pt x="1795" y="1145"/>
                    <a:pt x="1796" y="1146"/>
                  </a:cubicBezTo>
                  <a:cubicBezTo>
                    <a:pt x="1796" y="1146"/>
                    <a:pt x="1797" y="1146"/>
                    <a:pt x="1797" y="1146"/>
                  </a:cubicBezTo>
                  <a:cubicBezTo>
                    <a:pt x="1846" y="1146"/>
                    <a:pt x="1153" y="0"/>
                    <a:pt x="11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2" name="Google Shape;268;p28">
              <a:extLst>
                <a:ext uri="{FF2B5EF4-FFF2-40B4-BE49-F238E27FC236}">
                  <a16:creationId xmlns:a16="http://schemas.microsoft.com/office/drawing/2014/main" id="{7C19AC0E-C1BB-C001-7622-91644040B60D}"/>
                </a:ext>
              </a:extLst>
            </p:cNvPr>
            <p:cNvSpPr/>
            <p:nvPr/>
          </p:nvSpPr>
          <p:spPr>
            <a:xfrm>
              <a:off x="7461102" y="1417192"/>
              <a:ext cx="288946" cy="400512"/>
            </a:xfrm>
            <a:custGeom>
              <a:avLst/>
              <a:gdLst/>
              <a:ahLst/>
              <a:cxnLst/>
              <a:rect l="l" t="t" r="r" b="b"/>
              <a:pathLst>
                <a:path w="2323" h="3220" extrusionOk="0">
                  <a:moveTo>
                    <a:pt x="1899" y="1"/>
                  </a:moveTo>
                  <a:lnTo>
                    <a:pt x="212" y="1303"/>
                  </a:lnTo>
                  <a:lnTo>
                    <a:pt x="1" y="2796"/>
                  </a:lnTo>
                  <a:cubicBezTo>
                    <a:pt x="1" y="2796"/>
                    <a:pt x="401" y="3220"/>
                    <a:pt x="894" y="3220"/>
                  </a:cubicBezTo>
                  <a:cubicBezTo>
                    <a:pt x="1089" y="3220"/>
                    <a:pt x="1299" y="3153"/>
                    <a:pt x="1504" y="2967"/>
                  </a:cubicBezTo>
                  <a:cubicBezTo>
                    <a:pt x="2226" y="2310"/>
                    <a:pt x="2323" y="2015"/>
                    <a:pt x="2323" y="2015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3" name="Google Shape;269;p28">
              <a:extLst>
                <a:ext uri="{FF2B5EF4-FFF2-40B4-BE49-F238E27FC236}">
                  <a16:creationId xmlns:a16="http://schemas.microsoft.com/office/drawing/2014/main" id="{AF9F6A02-72EB-8452-D7AB-09C636EE8C34}"/>
                </a:ext>
              </a:extLst>
            </p:cNvPr>
            <p:cNvSpPr/>
            <p:nvPr/>
          </p:nvSpPr>
          <p:spPr>
            <a:xfrm>
              <a:off x="7215197" y="1104743"/>
              <a:ext cx="508735" cy="571289"/>
            </a:xfrm>
            <a:custGeom>
              <a:avLst/>
              <a:gdLst/>
              <a:ahLst/>
              <a:cxnLst/>
              <a:rect l="l" t="t" r="r" b="b"/>
              <a:pathLst>
                <a:path w="4090" h="4593" extrusionOk="0">
                  <a:moveTo>
                    <a:pt x="2119" y="1"/>
                  </a:moveTo>
                  <a:cubicBezTo>
                    <a:pt x="1483" y="1"/>
                    <a:pt x="793" y="328"/>
                    <a:pt x="483" y="1292"/>
                  </a:cubicBezTo>
                  <a:cubicBezTo>
                    <a:pt x="1" y="2797"/>
                    <a:pt x="1248" y="4592"/>
                    <a:pt x="2053" y="4592"/>
                  </a:cubicBezTo>
                  <a:cubicBezTo>
                    <a:pt x="2125" y="4592"/>
                    <a:pt x="2194" y="4578"/>
                    <a:pt x="2257" y="4548"/>
                  </a:cubicBezTo>
                  <a:cubicBezTo>
                    <a:pt x="2689" y="4343"/>
                    <a:pt x="3590" y="3631"/>
                    <a:pt x="3824" y="2770"/>
                  </a:cubicBezTo>
                  <a:cubicBezTo>
                    <a:pt x="4089" y="1799"/>
                    <a:pt x="3634" y="663"/>
                    <a:pt x="3133" y="304"/>
                  </a:cubicBezTo>
                  <a:cubicBezTo>
                    <a:pt x="2886" y="126"/>
                    <a:pt x="2513" y="1"/>
                    <a:pt x="21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4" name="Google Shape;270;p28">
              <a:extLst>
                <a:ext uri="{FF2B5EF4-FFF2-40B4-BE49-F238E27FC236}">
                  <a16:creationId xmlns:a16="http://schemas.microsoft.com/office/drawing/2014/main" id="{0694323A-5BC5-A816-816F-A1CB6B1E57F1}"/>
                </a:ext>
              </a:extLst>
            </p:cNvPr>
            <p:cNvSpPr/>
            <p:nvPr/>
          </p:nvSpPr>
          <p:spPr>
            <a:xfrm>
              <a:off x="7228506" y="1046034"/>
              <a:ext cx="539831" cy="403248"/>
            </a:xfrm>
            <a:custGeom>
              <a:avLst/>
              <a:gdLst/>
              <a:ahLst/>
              <a:cxnLst/>
              <a:rect l="l" t="t" r="r" b="b"/>
              <a:pathLst>
                <a:path w="4340" h="3242" extrusionOk="0">
                  <a:moveTo>
                    <a:pt x="2144" y="1"/>
                  </a:moveTo>
                  <a:cubicBezTo>
                    <a:pt x="2083" y="1"/>
                    <a:pt x="2020" y="4"/>
                    <a:pt x="1957" y="12"/>
                  </a:cubicBezTo>
                  <a:cubicBezTo>
                    <a:pt x="824" y="151"/>
                    <a:pt x="183" y="922"/>
                    <a:pt x="61" y="1576"/>
                  </a:cubicBezTo>
                  <a:cubicBezTo>
                    <a:pt x="0" y="1905"/>
                    <a:pt x="140" y="2167"/>
                    <a:pt x="262" y="2283"/>
                  </a:cubicBezTo>
                  <a:cubicBezTo>
                    <a:pt x="478" y="2492"/>
                    <a:pt x="772" y="2717"/>
                    <a:pt x="1287" y="2717"/>
                  </a:cubicBezTo>
                  <a:cubicBezTo>
                    <a:pt x="1411" y="2717"/>
                    <a:pt x="1548" y="2704"/>
                    <a:pt x="1700" y="2674"/>
                  </a:cubicBezTo>
                  <a:cubicBezTo>
                    <a:pt x="2338" y="2549"/>
                    <a:pt x="2790" y="2236"/>
                    <a:pt x="2790" y="2236"/>
                  </a:cubicBezTo>
                  <a:lnTo>
                    <a:pt x="2946" y="3092"/>
                  </a:lnTo>
                  <a:cubicBezTo>
                    <a:pt x="2946" y="3092"/>
                    <a:pt x="3073" y="3065"/>
                    <a:pt x="3169" y="3003"/>
                  </a:cubicBezTo>
                  <a:cubicBezTo>
                    <a:pt x="3172" y="2740"/>
                    <a:pt x="3242" y="2615"/>
                    <a:pt x="3361" y="2615"/>
                  </a:cubicBezTo>
                  <a:cubicBezTo>
                    <a:pt x="3397" y="2615"/>
                    <a:pt x="3436" y="2626"/>
                    <a:pt x="3480" y="2648"/>
                  </a:cubicBezTo>
                  <a:cubicBezTo>
                    <a:pt x="3695" y="2757"/>
                    <a:pt x="3717" y="3242"/>
                    <a:pt x="3717" y="3242"/>
                  </a:cubicBezTo>
                  <a:cubicBezTo>
                    <a:pt x="3717" y="3242"/>
                    <a:pt x="4339" y="2605"/>
                    <a:pt x="4095" y="1643"/>
                  </a:cubicBezTo>
                  <a:cubicBezTo>
                    <a:pt x="3951" y="1076"/>
                    <a:pt x="3185" y="1"/>
                    <a:pt x="2144" y="1"/>
                  </a:cubicBezTo>
                  <a:close/>
                </a:path>
              </a:pathLst>
            </a:custGeom>
            <a:solidFill>
              <a:srgbClr val="474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5" name="Google Shape;271;p28">
              <a:extLst>
                <a:ext uri="{FF2B5EF4-FFF2-40B4-BE49-F238E27FC236}">
                  <a16:creationId xmlns:a16="http://schemas.microsoft.com/office/drawing/2014/main" id="{3AEE8ED2-017F-45BB-6651-8501939E68AC}"/>
                </a:ext>
              </a:extLst>
            </p:cNvPr>
            <p:cNvSpPr/>
            <p:nvPr/>
          </p:nvSpPr>
          <p:spPr>
            <a:xfrm>
              <a:off x="7166315" y="1034591"/>
              <a:ext cx="621801" cy="876399"/>
            </a:xfrm>
            <a:custGeom>
              <a:avLst/>
              <a:gdLst/>
              <a:ahLst/>
              <a:cxnLst/>
              <a:rect l="l" t="t" r="r" b="b"/>
              <a:pathLst>
                <a:path w="4999" h="7046" extrusionOk="0">
                  <a:moveTo>
                    <a:pt x="2676" y="0"/>
                  </a:moveTo>
                  <a:cubicBezTo>
                    <a:pt x="1880" y="0"/>
                    <a:pt x="1002" y="517"/>
                    <a:pt x="750" y="817"/>
                  </a:cubicBezTo>
                  <a:cubicBezTo>
                    <a:pt x="0" y="1713"/>
                    <a:pt x="0" y="2861"/>
                    <a:pt x="0" y="2861"/>
                  </a:cubicBezTo>
                  <a:cubicBezTo>
                    <a:pt x="0" y="2861"/>
                    <a:pt x="146" y="2822"/>
                    <a:pt x="399" y="2822"/>
                  </a:cubicBezTo>
                  <a:cubicBezTo>
                    <a:pt x="733" y="2822"/>
                    <a:pt x="1253" y="2889"/>
                    <a:pt x="1878" y="3202"/>
                  </a:cubicBezTo>
                  <a:cubicBezTo>
                    <a:pt x="2904" y="3714"/>
                    <a:pt x="3382" y="5352"/>
                    <a:pt x="3301" y="5818"/>
                  </a:cubicBezTo>
                  <a:cubicBezTo>
                    <a:pt x="3138" y="6747"/>
                    <a:pt x="2320" y="7045"/>
                    <a:pt x="2320" y="7045"/>
                  </a:cubicBezTo>
                  <a:cubicBezTo>
                    <a:pt x="2320" y="7045"/>
                    <a:pt x="3422" y="6980"/>
                    <a:pt x="3991" y="6653"/>
                  </a:cubicBezTo>
                  <a:cubicBezTo>
                    <a:pt x="4560" y="6327"/>
                    <a:pt x="4916" y="5558"/>
                    <a:pt x="4916" y="4686"/>
                  </a:cubicBezTo>
                  <a:cubicBezTo>
                    <a:pt x="4916" y="4094"/>
                    <a:pt x="4999" y="3762"/>
                    <a:pt x="4916" y="2315"/>
                  </a:cubicBezTo>
                  <a:cubicBezTo>
                    <a:pt x="4872" y="1562"/>
                    <a:pt x="4094" y="435"/>
                    <a:pt x="3207" y="93"/>
                  </a:cubicBezTo>
                  <a:cubicBezTo>
                    <a:pt x="3041" y="28"/>
                    <a:pt x="2861" y="0"/>
                    <a:pt x="26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6" name="Google Shape;272;p28">
              <a:extLst>
                <a:ext uri="{FF2B5EF4-FFF2-40B4-BE49-F238E27FC236}">
                  <a16:creationId xmlns:a16="http://schemas.microsoft.com/office/drawing/2014/main" id="{9937EAD9-3025-84A9-1891-4318F67CC4C9}"/>
                </a:ext>
              </a:extLst>
            </p:cNvPr>
            <p:cNvSpPr/>
            <p:nvPr/>
          </p:nvSpPr>
          <p:spPr>
            <a:xfrm>
              <a:off x="5429808" y="2223192"/>
              <a:ext cx="2729504" cy="1574931"/>
            </a:xfrm>
            <a:custGeom>
              <a:avLst/>
              <a:gdLst/>
              <a:ahLst/>
              <a:cxnLst/>
              <a:rect l="l" t="t" r="r" b="b"/>
              <a:pathLst>
                <a:path w="21944" h="12662" extrusionOk="0">
                  <a:moveTo>
                    <a:pt x="8982" y="0"/>
                  </a:moveTo>
                  <a:lnTo>
                    <a:pt x="1" y="5192"/>
                  </a:lnTo>
                  <a:lnTo>
                    <a:pt x="12958" y="12662"/>
                  </a:lnTo>
                  <a:lnTo>
                    <a:pt x="21944" y="7478"/>
                  </a:lnTo>
                  <a:lnTo>
                    <a:pt x="89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7" name="Google Shape;273;p28">
              <a:extLst>
                <a:ext uri="{FF2B5EF4-FFF2-40B4-BE49-F238E27FC236}">
                  <a16:creationId xmlns:a16="http://schemas.microsoft.com/office/drawing/2014/main" id="{E8CF1BA5-FB94-D398-AE13-74388A0F420E}"/>
                </a:ext>
              </a:extLst>
            </p:cNvPr>
            <p:cNvSpPr/>
            <p:nvPr/>
          </p:nvSpPr>
          <p:spPr>
            <a:xfrm>
              <a:off x="5429808" y="2868987"/>
              <a:ext cx="1611905" cy="993816"/>
            </a:xfrm>
            <a:custGeom>
              <a:avLst/>
              <a:gdLst/>
              <a:ahLst/>
              <a:cxnLst/>
              <a:rect l="l" t="t" r="r" b="b"/>
              <a:pathLst>
                <a:path w="12959" h="7990" extrusionOk="0">
                  <a:moveTo>
                    <a:pt x="1" y="0"/>
                  </a:moveTo>
                  <a:lnTo>
                    <a:pt x="1" y="520"/>
                  </a:lnTo>
                  <a:lnTo>
                    <a:pt x="12958" y="7990"/>
                  </a:lnTo>
                  <a:lnTo>
                    <a:pt x="12958" y="74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8" name="Google Shape;274;p28">
              <a:extLst>
                <a:ext uri="{FF2B5EF4-FFF2-40B4-BE49-F238E27FC236}">
                  <a16:creationId xmlns:a16="http://schemas.microsoft.com/office/drawing/2014/main" id="{4A2D67BE-0448-18C5-8A44-998529C79460}"/>
                </a:ext>
              </a:extLst>
            </p:cNvPr>
            <p:cNvSpPr/>
            <p:nvPr/>
          </p:nvSpPr>
          <p:spPr>
            <a:xfrm>
              <a:off x="7041559" y="3153326"/>
              <a:ext cx="1117724" cy="709478"/>
            </a:xfrm>
            <a:custGeom>
              <a:avLst/>
              <a:gdLst/>
              <a:ahLst/>
              <a:cxnLst/>
              <a:rect l="l" t="t" r="r" b="b"/>
              <a:pathLst>
                <a:path w="8986" h="5704" extrusionOk="0">
                  <a:moveTo>
                    <a:pt x="8986" y="0"/>
                  </a:moveTo>
                  <a:lnTo>
                    <a:pt x="0" y="5184"/>
                  </a:lnTo>
                  <a:lnTo>
                    <a:pt x="0" y="5704"/>
                  </a:lnTo>
                  <a:lnTo>
                    <a:pt x="8986" y="521"/>
                  </a:lnTo>
                  <a:lnTo>
                    <a:pt x="8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9" name="Google Shape;275;p28">
              <a:extLst>
                <a:ext uri="{FF2B5EF4-FFF2-40B4-BE49-F238E27FC236}">
                  <a16:creationId xmlns:a16="http://schemas.microsoft.com/office/drawing/2014/main" id="{90CDD741-809D-F835-44FA-98F242A28278}"/>
                </a:ext>
              </a:extLst>
            </p:cNvPr>
            <p:cNvSpPr/>
            <p:nvPr/>
          </p:nvSpPr>
          <p:spPr>
            <a:xfrm>
              <a:off x="6676744" y="2597086"/>
              <a:ext cx="718572" cy="413821"/>
            </a:xfrm>
            <a:custGeom>
              <a:avLst/>
              <a:gdLst/>
              <a:ahLst/>
              <a:cxnLst/>
              <a:rect l="l" t="t" r="r" b="b"/>
              <a:pathLst>
                <a:path w="5777" h="3327" extrusionOk="0">
                  <a:moveTo>
                    <a:pt x="1556" y="1"/>
                  </a:moveTo>
                  <a:lnTo>
                    <a:pt x="1" y="905"/>
                  </a:lnTo>
                  <a:lnTo>
                    <a:pt x="4228" y="3326"/>
                  </a:lnTo>
                  <a:lnTo>
                    <a:pt x="5776" y="2422"/>
                  </a:lnTo>
                  <a:lnTo>
                    <a:pt x="15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00" name="Google Shape;276;p28">
              <a:extLst>
                <a:ext uri="{FF2B5EF4-FFF2-40B4-BE49-F238E27FC236}">
                  <a16:creationId xmlns:a16="http://schemas.microsoft.com/office/drawing/2014/main" id="{240E6B92-FA0E-4785-1CB4-091FEA95A04B}"/>
                </a:ext>
              </a:extLst>
            </p:cNvPr>
            <p:cNvSpPr/>
            <p:nvPr/>
          </p:nvSpPr>
          <p:spPr>
            <a:xfrm>
              <a:off x="7202634" y="2898217"/>
              <a:ext cx="192797" cy="140055"/>
            </a:xfrm>
            <a:custGeom>
              <a:avLst/>
              <a:gdLst/>
              <a:ahLst/>
              <a:cxnLst/>
              <a:rect l="l" t="t" r="r" b="b"/>
              <a:pathLst>
                <a:path w="1550" h="1126" extrusionOk="0">
                  <a:moveTo>
                    <a:pt x="1548" y="1"/>
                  </a:moveTo>
                  <a:lnTo>
                    <a:pt x="0" y="905"/>
                  </a:lnTo>
                  <a:lnTo>
                    <a:pt x="1" y="1126"/>
                  </a:lnTo>
                  <a:lnTo>
                    <a:pt x="1549" y="219"/>
                  </a:lnTo>
                  <a:lnTo>
                    <a:pt x="15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01" name="Google Shape;277;p28">
              <a:extLst>
                <a:ext uri="{FF2B5EF4-FFF2-40B4-BE49-F238E27FC236}">
                  <a16:creationId xmlns:a16="http://schemas.microsoft.com/office/drawing/2014/main" id="{E3882F71-CD1A-7091-EF75-024595136997}"/>
                </a:ext>
              </a:extLst>
            </p:cNvPr>
            <p:cNvSpPr/>
            <p:nvPr/>
          </p:nvSpPr>
          <p:spPr>
            <a:xfrm>
              <a:off x="6676744" y="2709528"/>
              <a:ext cx="526149" cy="328743"/>
            </a:xfrm>
            <a:custGeom>
              <a:avLst/>
              <a:gdLst/>
              <a:ahLst/>
              <a:cxnLst/>
              <a:rect l="l" t="t" r="r" b="b"/>
              <a:pathLst>
                <a:path w="4230" h="2643" extrusionOk="0">
                  <a:moveTo>
                    <a:pt x="1" y="1"/>
                  </a:moveTo>
                  <a:lnTo>
                    <a:pt x="1" y="208"/>
                  </a:lnTo>
                  <a:lnTo>
                    <a:pt x="4229" y="2643"/>
                  </a:lnTo>
                  <a:lnTo>
                    <a:pt x="4228" y="24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02" name="Google Shape;278;p28">
              <a:extLst>
                <a:ext uri="{FF2B5EF4-FFF2-40B4-BE49-F238E27FC236}">
                  <a16:creationId xmlns:a16="http://schemas.microsoft.com/office/drawing/2014/main" id="{E719F4E6-7F7C-25A0-219D-3CE57DDBC228}"/>
                </a:ext>
              </a:extLst>
            </p:cNvPr>
            <p:cNvSpPr/>
            <p:nvPr/>
          </p:nvSpPr>
          <p:spPr>
            <a:xfrm>
              <a:off x="7124647" y="2853812"/>
              <a:ext cx="202872" cy="118039"/>
            </a:xfrm>
            <a:custGeom>
              <a:avLst/>
              <a:gdLst/>
              <a:ahLst/>
              <a:cxnLst/>
              <a:rect l="l" t="t" r="r" b="b"/>
              <a:pathLst>
                <a:path w="1631" h="949" extrusionOk="0">
                  <a:moveTo>
                    <a:pt x="1550" y="1"/>
                  </a:moveTo>
                  <a:lnTo>
                    <a:pt x="1" y="904"/>
                  </a:lnTo>
                  <a:lnTo>
                    <a:pt x="80" y="949"/>
                  </a:lnTo>
                  <a:lnTo>
                    <a:pt x="1630" y="45"/>
                  </a:lnTo>
                  <a:lnTo>
                    <a:pt x="15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03" name="Google Shape;279;p28">
              <a:extLst>
                <a:ext uri="{FF2B5EF4-FFF2-40B4-BE49-F238E27FC236}">
                  <a16:creationId xmlns:a16="http://schemas.microsoft.com/office/drawing/2014/main" id="{B3D4ABEB-60BB-0267-8CDE-5AC2185F3614}"/>
                </a:ext>
              </a:extLst>
            </p:cNvPr>
            <p:cNvSpPr/>
            <p:nvPr/>
          </p:nvSpPr>
          <p:spPr>
            <a:xfrm>
              <a:off x="7048151" y="2809905"/>
              <a:ext cx="202872" cy="118163"/>
            </a:xfrm>
            <a:custGeom>
              <a:avLst/>
              <a:gdLst/>
              <a:ahLst/>
              <a:cxnLst/>
              <a:rect l="l" t="t" r="r" b="b"/>
              <a:pathLst>
                <a:path w="1631" h="950" extrusionOk="0">
                  <a:moveTo>
                    <a:pt x="1549" y="0"/>
                  </a:moveTo>
                  <a:lnTo>
                    <a:pt x="0" y="904"/>
                  </a:lnTo>
                  <a:lnTo>
                    <a:pt x="79" y="950"/>
                  </a:lnTo>
                  <a:lnTo>
                    <a:pt x="1631" y="45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04" name="Google Shape;280;p28">
              <a:extLst>
                <a:ext uri="{FF2B5EF4-FFF2-40B4-BE49-F238E27FC236}">
                  <a16:creationId xmlns:a16="http://schemas.microsoft.com/office/drawing/2014/main" id="{9D717141-5BB8-E64A-9042-A3CA514F597E}"/>
                </a:ext>
              </a:extLst>
            </p:cNvPr>
            <p:cNvSpPr/>
            <p:nvPr/>
          </p:nvSpPr>
          <p:spPr>
            <a:xfrm>
              <a:off x="6971656" y="2765998"/>
              <a:ext cx="202872" cy="118288"/>
            </a:xfrm>
            <a:custGeom>
              <a:avLst/>
              <a:gdLst/>
              <a:ahLst/>
              <a:cxnLst/>
              <a:rect l="l" t="t" r="r" b="b"/>
              <a:pathLst>
                <a:path w="1631" h="951" extrusionOk="0">
                  <a:moveTo>
                    <a:pt x="1551" y="1"/>
                  </a:moveTo>
                  <a:lnTo>
                    <a:pt x="0" y="904"/>
                  </a:lnTo>
                  <a:lnTo>
                    <a:pt x="80" y="950"/>
                  </a:lnTo>
                  <a:lnTo>
                    <a:pt x="1631" y="46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05" name="Google Shape;281;p28">
              <a:extLst>
                <a:ext uri="{FF2B5EF4-FFF2-40B4-BE49-F238E27FC236}">
                  <a16:creationId xmlns:a16="http://schemas.microsoft.com/office/drawing/2014/main" id="{5F333E39-654E-B9A2-164E-EA1D8406F6FA}"/>
                </a:ext>
              </a:extLst>
            </p:cNvPr>
            <p:cNvSpPr/>
            <p:nvPr/>
          </p:nvSpPr>
          <p:spPr>
            <a:xfrm>
              <a:off x="6895658" y="2722340"/>
              <a:ext cx="202996" cy="118039"/>
            </a:xfrm>
            <a:custGeom>
              <a:avLst/>
              <a:gdLst/>
              <a:ahLst/>
              <a:cxnLst/>
              <a:rect l="l" t="t" r="r" b="b"/>
              <a:pathLst>
                <a:path w="1632" h="949" extrusionOk="0">
                  <a:moveTo>
                    <a:pt x="1551" y="0"/>
                  </a:moveTo>
                  <a:lnTo>
                    <a:pt x="1" y="904"/>
                  </a:lnTo>
                  <a:lnTo>
                    <a:pt x="81" y="949"/>
                  </a:lnTo>
                  <a:lnTo>
                    <a:pt x="1631" y="44"/>
                  </a:ln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06" name="Google Shape;282;p28">
              <a:extLst>
                <a:ext uri="{FF2B5EF4-FFF2-40B4-BE49-F238E27FC236}">
                  <a16:creationId xmlns:a16="http://schemas.microsoft.com/office/drawing/2014/main" id="{B9E9F75D-CC92-6DE7-B1EA-EE6BB6FE02B1}"/>
                </a:ext>
              </a:extLst>
            </p:cNvPr>
            <p:cNvSpPr/>
            <p:nvPr/>
          </p:nvSpPr>
          <p:spPr>
            <a:xfrm>
              <a:off x="6832098" y="2613132"/>
              <a:ext cx="535726" cy="306976"/>
            </a:xfrm>
            <a:custGeom>
              <a:avLst/>
              <a:gdLst/>
              <a:ahLst/>
              <a:cxnLst/>
              <a:rect l="l" t="t" r="r" b="b"/>
              <a:pathLst>
                <a:path w="4307" h="2468" extrusionOk="0">
                  <a:moveTo>
                    <a:pt x="79" y="0"/>
                  </a:moveTo>
                  <a:lnTo>
                    <a:pt x="1" y="46"/>
                  </a:lnTo>
                  <a:lnTo>
                    <a:pt x="4228" y="2467"/>
                  </a:lnTo>
                  <a:lnTo>
                    <a:pt x="4307" y="2422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07" name="Google Shape;283;p28">
              <a:extLst>
                <a:ext uri="{FF2B5EF4-FFF2-40B4-BE49-F238E27FC236}">
                  <a16:creationId xmlns:a16="http://schemas.microsoft.com/office/drawing/2014/main" id="{B1EE2221-D1A7-9A31-6DE3-D2A622948195}"/>
                </a:ext>
              </a:extLst>
            </p:cNvPr>
            <p:cNvSpPr/>
            <p:nvPr/>
          </p:nvSpPr>
          <p:spPr>
            <a:xfrm>
              <a:off x="6793415" y="2635894"/>
              <a:ext cx="536348" cy="307474"/>
            </a:xfrm>
            <a:custGeom>
              <a:avLst/>
              <a:gdLst/>
              <a:ahLst/>
              <a:cxnLst/>
              <a:rect l="l" t="t" r="r" b="b"/>
              <a:pathLst>
                <a:path w="4312" h="2472" extrusionOk="0">
                  <a:moveTo>
                    <a:pt x="80" y="1"/>
                  </a:moveTo>
                  <a:lnTo>
                    <a:pt x="1" y="48"/>
                  </a:lnTo>
                  <a:lnTo>
                    <a:pt x="4234" y="2471"/>
                  </a:lnTo>
                  <a:lnTo>
                    <a:pt x="4311" y="2426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08" name="Google Shape;284;p28">
              <a:extLst>
                <a:ext uri="{FF2B5EF4-FFF2-40B4-BE49-F238E27FC236}">
                  <a16:creationId xmlns:a16="http://schemas.microsoft.com/office/drawing/2014/main" id="{25EC801F-D9FB-A2BB-F804-DF37D5BDADE6}"/>
                </a:ext>
              </a:extLst>
            </p:cNvPr>
            <p:cNvSpPr/>
            <p:nvPr/>
          </p:nvSpPr>
          <p:spPr>
            <a:xfrm>
              <a:off x="6754359" y="2658656"/>
              <a:ext cx="535851" cy="307100"/>
            </a:xfrm>
            <a:custGeom>
              <a:avLst/>
              <a:gdLst/>
              <a:ahLst/>
              <a:cxnLst/>
              <a:rect l="l" t="t" r="r" b="b"/>
              <a:pathLst>
                <a:path w="4308" h="2469" extrusionOk="0">
                  <a:moveTo>
                    <a:pt x="81" y="0"/>
                  </a:moveTo>
                  <a:lnTo>
                    <a:pt x="1" y="46"/>
                  </a:lnTo>
                  <a:lnTo>
                    <a:pt x="4229" y="2468"/>
                  </a:lnTo>
                  <a:lnTo>
                    <a:pt x="4308" y="2422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09" name="Google Shape;285;p28">
              <a:extLst>
                <a:ext uri="{FF2B5EF4-FFF2-40B4-BE49-F238E27FC236}">
                  <a16:creationId xmlns:a16="http://schemas.microsoft.com/office/drawing/2014/main" id="{FA381A5B-AE2A-7498-ECE1-FEC5237081B5}"/>
                </a:ext>
              </a:extLst>
            </p:cNvPr>
            <p:cNvSpPr/>
            <p:nvPr/>
          </p:nvSpPr>
          <p:spPr>
            <a:xfrm>
              <a:off x="6714184" y="2682164"/>
              <a:ext cx="537468" cy="307474"/>
            </a:xfrm>
            <a:custGeom>
              <a:avLst/>
              <a:gdLst/>
              <a:ahLst/>
              <a:cxnLst/>
              <a:rect l="l" t="t" r="r" b="b"/>
              <a:pathLst>
                <a:path w="4321" h="2472" extrusionOk="0">
                  <a:moveTo>
                    <a:pt x="79" y="0"/>
                  </a:moveTo>
                  <a:lnTo>
                    <a:pt x="0" y="45"/>
                  </a:lnTo>
                  <a:lnTo>
                    <a:pt x="4234" y="2472"/>
                  </a:lnTo>
                  <a:lnTo>
                    <a:pt x="4320" y="243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0" name="Google Shape;286;p28">
              <a:extLst>
                <a:ext uri="{FF2B5EF4-FFF2-40B4-BE49-F238E27FC236}">
                  <a16:creationId xmlns:a16="http://schemas.microsoft.com/office/drawing/2014/main" id="{538B09E0-B1AA-5EDE-CAC5-B109D879F6AB}"/>
                </a:ext>
              </a:extLst>
            </p:cNvPr>
            <p:cNvSpPr/>
            <p:nvPr/>
          </p:nvSpPr>
          <p:spPr>
            <a:xfrm>
              <a:off x="6821153" y="2679303"/>
              <a:ext cx="202872" cy="118288"/>
            </a:xfrm>
            <a:custGeom>
              <a:avLst/>
              <a:gdLst/>
              <a:ahLst/>
              <a:cxnLst/>
              <a:rect l="l" t="t" r="r" b="b"/>
              <a:pathLst>
                <a:path w="1631" h="951" extrusionOk="0">
                  <a:moveTo>
                    <a:pt x="1550" y="1"/>
                  </a:moveTo>
                  <a:lnTo>
                    <a:pt x="1" y="904"/>
                  </a:lnTo>
                  <a:lnTo>
                    <a:pt x="80" y="950"/>
                  </a:lnTo>
                  <a:lnTo>
                    <a:pt x="1630" y="46"/>
                  </a:lnTo>
                  <a:lnTo>
                    <a:pt x="15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1" name="Google Shape;287;p28">
              <a:extLst>
                <a:ext uri="{FF2B5EF4-FFF2-40B4-BE49-F238E27FC236}">
                  <a16:creationId xmlns:a16="http://schemas.microsoft.com/office/drawing/2014/main" id="{FDAA07FB-D0B0-6477-6CA9-78E6F1E33180}"/>
                </a:ext>
              </a:extLst>
            </p:cNvPr>
            <p:cNvSpPr/>
            <p:nvPr/>
          </p:nvSpPr>
          <p:spPr>
            <a:xfrm>
              <a:off x="6747394" y="2637138"/>
              <a:ext cx="202872" cy="118288"/>
            </a:xfrm>
            <a:custGeom>
              <a:avLst/>
              <a:gdLst/>
              <a:ahLst/>
              <a:cxnLst/>
              <a:rect l="l" t="t" r="r" b="b"/>
              <a:pathLst>
                <a:path w="1631" h="951" extrusionOk="0">
                  <a:moveTo>
                    <a:pt x="1551" y="1"/>
                  </a:moveTo>
                  <a:lnTo>
                    <a:pt x="0" y="904"/>
                  </a:lnTo>
                  <a:lnTo>
                    <a:pt x="80" y="950"/>
                  </a:lnTo>
                  <a:lnTo>
                    <a:pt x="1631" y="46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2" name="Google Shape;288;p28">
              <a:extLst>
                <a:ext uri="{FF2B5EF4-FFF2-40B4-BE49-F238E27FC236}">
                  <a16:creationId xmlns:a16="http://schemas.microsoft.com/office/drawing/2014/main" id="{1B27A635-2081-7D77-ACCF-F75F73F362C0}"/>
                </a:ext>
              </a:extLst>
            </p:cNvPr>
            <p:cNvSpPr/>
            <p:nvPr/>
          </p:nvSpPr>
          <p:spPr>
            <a:xfrm>
              <a:off x="6785206" y="2475813"/>
              <a:ext cx="223395" cy="245655"/>
            </a:xfrm>
            <a:custGeom>
              <a:avLst/>
              <a:gdLst/>
              <a:ahLst/>
              <a:cxnLst/>
              <a:rect l="l" t="t" r="r" b="b"/>
              <a:pathLst>
                <a:path w="1796" h="1975" extrusionOk="0">
                  <a:moveTo>
                    <a:pt x="632" y="0"/>
                  </a:moveTo>
                  <a:cubicBezTo>
                    <a:pt x="281" y="0"/>
                    <a:pt x="0" y="102"/>
                    <a:pt x="0" y="102"/>
                  </a:cubicBezTo>
                  <a:lnTo>
                    <a:pt x="76" y="1470"/>
                  </a:lnTo>
                  <a:cubicBezTo>
                    <a:pt x="76" y="1470"/>
                    <a:pt x="1043" y="1219"/>
                    <a:pt x="1210" y="1104"/>
                  </a:cubicBezTo>
                  <a:cubicBezTo>
                    <a:pt x="1233" y="1088"/>
                    <a:pt x="1252" y="1082"/>
                    <a:pt x="1268" y="1082"/>
                  </a:cubicBezTo>
                  <a:cubicBezTo>
                    <a:pt x="1364" y="1082"/>
                    <a:pt x="1327" y="1343"/>
                    <a:pt x="1327" y="1343"/>
                  </a:cubicBezTo>
                  <a:cubicBezTo>
                    <a:pt x="1327" y="1343"/>
                    <a:pt x="1242" y="1772"/>
                    <a:pt x="1473" y="1942"/>
                  </a:cubicBezTo>
                  <a:cubicBezTo>
                    <a:pt x="1504" y="1964"/>
                    <a:pt x="1527" y="1975"/>
                    <a:pt x="1546" y="1975"/>
                  </a:cubicBezTo>
                  <a:cubicBezTo>
                    <a:pt x="1625" y="1975"/>
                    <a:pt x="1618" y="1792"/>
                    <a:pt x="1660" y="1535"/>
                  </a:cubicBezTo>
                  <a:cubicBezTo>
                    <a:pt x="1713" y="1216"/>
                    <a:pt x="1795" y="686"/>
                    <a:pt x="1795" y="686"/>
                  </a:cubicBezTo>
                  <a:cubicBezTo>
                    <a:pt x="1520" y="131"/>
                    <a:pt x="1030" y="0"/>
                    <a:pt x="6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3" name="Google Shape;289;p28">
              <a:extLst>
                <a:ext uri="{FF2B5EF4-FFF2-40B4-BE49-F238E27FC236}">
                  <a16:creationId xmlns:a16="http://schemas.microsoft.com/office/drawing/2014/main" id="{58AC836A-3D25-7976-AE91-DF1EB5AA2937}"/>
                </a:ext>
              </a:extLst>
            </p:cNvPr>
            <p:cNvSpPr/>
            <p:nvPr/>
          </p:nvSpPr>
          <p:spPr>
            <a:xfrm>
              <a:off x="6812819" y="2326554"/>
              <a:ext cx="332854" cy="257721"/>
            </a:xfrm>
            <a:custGeom>
              <a:avLst/>
              <a:gdLst/>
              <a:ahLst/>
              <a:cxnLst/>
              <a:rect l="l" t="t" r="r" b="b"/>
              <a:pathLst>
                <a:path w="2676" h="2072" extrusionOk="0">
                  <a:moveTo>
                    <a:pt x="623" y="1"/>
                  </a:moveTo>
                  <a:cubicBezTo>
                    <a:pt x="63" y="1"/>
                    <a:pt x="0" y="1245"/>
                    <a:pt x="0" y="1245"/>
                  </a:cubicBezTo>
                  <a:cubicBezTo>
                    <a:pt x="0" y="1245"/>
                    <a:pt x="853" y="1464"/>
                    <a:pt x="1105" y="1598"/>
                  </a:cubicBezTo>
                  <a:cubicBezTo>
                    <a:pt x="1573" y="1849"/>
                    <a:pt x="1739" y="2071"/>
                    <a:pt x="1739" y="2071"/>
                  </a:cubicBezTo>
                  <a:lnTo>
                    <a:pt x="2676" y="1025"/>
                  </a:lnTo>
                  <a:cubicBezTo>
                    <a:pt x="2676" y="1025"/>
                    <a:pt x="1330" y="127"/>
                    <a:pt x="700" y="8"/>
                  </a:cubicBezTo>
                  <a:cubicBezTo>
                    <a:pt x="673" y="3"/>
                    <a:pt x="647" y="1"/>
                    <a:pt x="623" y="1"/>
                  </a:cubicBezTo>
                  <a:close/>
                </a:path>
              </a:pathLst>
            </a:custGeom>
            <a:solidFill>
              <a:srgbClr val="474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4" name="Google Shape;290;p28">
              <a:extLst>
                <a:ext uri="{FF2B5EF4-FFF2-40B4-BE49-F238E27FC236}">
                  <a16:creationId xmlns:a16="http://schemas.microsoft.com/office/drawing/2014/main" id="{D8AF8294-4E75-8865-70F8-9DDB4D99810F}"/>
                </a:ext>
              </a:extLst>
            </p:cNvPr>
            <p:cNvSpPr/>
            <p:nvPr/>
          </p:nvSpPr>
          <p:spPr>
            <a:xfrm>
              <a:off x="5949479" y="1725910"/>
              <a:ext cx="987990" cy="1340470"/>
            </a:xfrm>
            <a:custGeom>
              <a:avLst/>
              <a:gdLst/>
              <a:ahLst/>
              <a:cxnLst/>
              <a:rect l="l" t="t" r="r" b="b"/>
              <a:pathLst>
                <a:path w="7943" h="10777" extrusionOk="0">
                  <a:moveTo>
                    <a:pt x="562" y="0"/>
                  </a:moveTo>
                  <a:cubicBezTo>
                    <a:pt x="269" y="0"/>
                    <a:pt x="1" y="236"/>
                    <a:pt x="1" y="563"/>
                  </a:cubicBezTo>
                  <a:lnTo>
                    <a:pt x="24" y="6327"/>
                  </a:lnTo>
                  <a:cubicBezTo>
                    <a:pt x="24" y="6527"/>
                    <a:pt x="132" y="6712"/>
                    <a:pt x="305" y="6811"/>
                  </a:cubicBezTo>
                  <a:lnTo>
                    <a:pt x="7103" y="10702"/>
                  </a:lnTo>
                  <a:cubicBezTo>
                    <a:pt x="7193" y="10753"/>
                    <a:pt x="7288" y="10776"/>
                    <a:pt x="7381" y="10776"/>
                  </a:cubicBezTo>
                  <a:cubicBezTo>
                    <a:pt x="7674" y="10776"/>
                    <a:pt x="7942" y="10542"/>
                    <a:pt x="7941" y="10214"/>
                  </a:cubicBezTo>
                  <a:lnTo>
                    <a:pt x="7919" y="4450"/>
                  </a:lnTo>
                  <a:cubicBezTo>
                    <a:pt x="7919" y="4249"/>
                    <a:pt x="7811" y="4066"/>
                    <a:pt x="7637" y="3966"/>
                  </a:cubicBezTo>
                  <a:lnTo>
                    <a:pt x="839" y="75"/>
                  </a:lnTo>
                  <a:cubicBezTo>
                    <a:pt x="750" y="24"/>
                    <a:pt x="655" y="0"/>
                    <a:pt x="5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5" name="Google Shape;291;p28">
              <a:extLst>
                <a:ext uri="{FF2B5EF4-FFF2-40B4-BE49-F238E27FC236}">
                  <a16:creationId xmlns:a16="http://schemas.microsoft.com/office/drawing/2014/main" id="{53D730CF-B13C-6B94-27F2-5BB761F903F0}"/>
                </a:ext>
              </a:extLst>
            </p:cNvPr>
            <p:cNvSpPr/>
            <p:nvPr/>
          </p:nvSpPr>
          <p:spPr>
            <a:xfrm>
              <a:off x="6785206" y="2969737"/>
              <a:ext cx="120405" cy="123512"/>
            </a:xfrm>
            <a:custGeom>
              <a:avLst/>
              <a:gdLst/>
              <a:ahLst/>
              <a:cxnLst/>
              <a:rect l="l" t="t" r="r" b="b"/>
              <a:pathLst>
                <a:path w="968" h="993" extrusionOk="0">
                  <a:moveTo>
                    <a:pt x="867" y="0"/>
                  </a:moveTo>
                  <a:lnTo>
                    <a:pt x="0" y="535"/>
                  </a:lnTo>
                  <a:lnTo>
                    <a:pt x="441" y="992"/>
                  </a:lnTo>
                  <a:lnTo>
                    <a:pt x="968" y="685"/>
                  </a:lnTo>
                  <a:lnTo>
                    <a:pt x="8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6" name="Google Shape;292;p28">
              <a:extLst>
                <a:ext uri="{FF2B5EF4-FFF2-40B4-BE49-F238E27FC236}">
                  <a16:creationId xmlns:a16="http://schemas.microsoft.com/office/drawing/2014/main" id="{36C71F61-E331-C810-85E2-D820F5169EC3}"/>
                </a:ext>
              </a:extLst>
            </p:cNvPr>
            <p:cNvSpPr/>
            <p:nvPr/>
          </p:nvSpPr>
          <p:spPr>
            <a:xfrm>
              <a:off x="5923234" y="1733746"/>
              <a:ext cx="80850" cy="38434"/>
            </a:xfrm>
            <a:custGeom>
              <a:avLst/>
              <a:gdLst/>
              <a:ahLst/>
              <a:cxnLst/>
              <a:rect l="l" t="t" r="r" b="b"/>
              <a:pathLst>
                <a:path w="650" h="309" extrusionOk="0">
                  <a:moveTo>
                    <a:pt x="512" y="1"/>
                  </a:moveTo>
                  <a:lnTo>
                    <a:pt x="1" y="299"/>
                  </a:lnTo>
                  <a:lnTo>
                    <a:pt x="649" y="30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564E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7" name="Google Shape;293;p28">
              <a:extLst>
                <a:ext uri="{FF2B5EF4-FFF2-40B4-BE49-F238E27FC236}">
                  <a16:creationId xmlns:a16="http://schemas.microsoft.com/office/drawing/2014/main" id="{96FE0982-3A82-7CF2-4AA4-D143A2BF3CDA}"/>
                </a:ext>
              </a:extLst>
            </p:cNvPr>
            <p:cNvSpPr/>
            <p:nvPr/>
          </p:nvSpPr>
          <p:spPr>
            <a:xfrm>
              <a:off x="5888158" y="1761608"/>
              <a:ext cx="987866" cy="1340470"/>
            </a:xfrm>
            <a:custGeom>
              <a:avLst/>
              <a:gdLst/>
              <a:ahLst/>
              <a:cxnLst/>
              <a:rect l="l" t="t" r="r" b="b"/>
              <a:pathLst>
                <a:path w="7942" h="10777" extrusionOk="0">
                  <a:moveTo>
                    <a:pt x="562" y="0"/>
                  </a:moveTo>
                  <a:cubicBezTo>
                    <a:pt x="269" y="0"/>
                    <a:pt x="0" y="236"/>
                    <a:pt x="1" y="563"/>
                  </a:cubicBezTo>
                  <a:lnTo>
                    <a:pt x="23" y="6328"/>
                  </a:lnTo>
                  <a:cubicBezTo>
                    <a:pt x="24" y="6527"/>
                    <a:pt x="132" y="6712"/>
                    <a:pt x="305" y="6811"/>
                  </a:cubicBezTo>
                  <a:lnTo>
                    <a:pt x="7103" y="10702"/>
                  </a:lnTo>
                  <a:cubicBezTo>
                    <a:pt x="7193" y="10753"/>
                    <a:pt x="7288" y="10777"/>
                    <a:pt x="7381" y="10777"/>
                  </a:cubicBezTo>
                  <a:cubicBezTo>
                    <a:pt x="7674" y="10777"/>
                    <a:pt x="7942" y="10542"/>
                    <a:pt x="7941" y="10214"/>
                  </a:cubicBezTo>
                  <a:lnTo>
                    <a:pt x="7918" y="4450"/>
                  </a:lnTo>
                  <a:cubicBezTo>
                    <a:pt x="7918" y="4249"/>
                    <a:pt x="7810" y="4066"/>
                    <a:pt x="7637" y="3967"/>
                  </a:cubicBezTo>
                  <a:lnTo>
                    <a:pt x="839" y="75"/>
                  </a:lnTo>
                  <a:cubicBezTo>
                    <a:pt x="749" y="24"/>
                    <a:pt x="654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8" name="Google Shape;294;p28">
              <a:extLst>
                <a:ext uri="{FF2B5EF4-FFF2-40B4-BE49-F238E27FC236}">
                  <a16:creationId xmlns:a16="http://schemas.microsoft.com/office/drawing/2014/main" id="{2A343E5C-C085-C7AE-9DEC-5D7852651567}"/>
                </a:ext>
              </a:extLst>
            </p:cNvPr>
            <p:cNvSpPr/>
            <p:nvPr/>
          </p:nvSpPr>
          <p:spPr>
            <a:xfrm>
              <a:off x="7376521" y="2926079"/>
              <a:ext cx="290812" cy="200878"/>
            </a:xfrm>
            <a:custGeom>
              <a:avLst/>
              <a:gdLst/>
              <a:ahLst/>
              <a:cxnLst/>
              <a:rect l="l" t="t" r="r" b="b"/>
              <a:pathLst>
                <a:path w="2338" h="1615" extrusionOk="0">
                  <a:moveTo>
                    <a:pt x="1315" y="1"/>
                  </a:moveTo>
                  <a:cubicBezTo>
                    <a:pt x="692" y="3"/>
                    <a:pt x="1" y="1113"/>
                    <a:pt x="1" y="1113"/>
                  </a:cubicBezTo>
                  <a:lnTo>
                    <a:pt x="883" y="1615"/>
                  </a:lnTo>
                  <a:lnTo>
                    <a:pt x="2337" y="634"/>
                  </a:lnTo>
                  <a:lnTo>
                    <a:pt x="2293" y="529"/>
                  </a:lnTo>
                  <a:lnTo>
                    <a:pt x="1426" y="34"/>
                  </a:lnTo>
                  <a:cubicBezTo>
                    <a:pt x="1395" y="13"/>
                    <a:pt x="1358" y="1"/>
                    <a:pt x="13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19" name="Google Shape;295;p28">
              <a:extLst>
                <a:ext uri="{FF2B5EF4-FFF2-40B4-BE49-F238E27FC236}">
                  <a16:creationId xmlns:a16="http://schemas.microsoft.com/office/drawing/2014/main" id="{E35775C3-CB8A-5408-8B2D-845C4816BC89}"/>
                </a:ext>
              </a:extLst>
            </p:cNvPr>
            <p:cNvSpPr/>
            <p:nvPr/>
          </p:nvSpPr>
          <p:spPr>
            <a:xfrm>
              <a:off x="7485729" y="2988394"/>
              <a:ext cx="194538" cy="138562"/>
            </a:xfrm>
            <a:custGeom>
              <a:avLst/>
              <a:gdLst/>
              <a:ahLst/>
              <a:cxnLst/>
              <a:rect l="l" t="t" r="r" b="b"/>
              <a:pathLst>
                <a:path w="1564" h="1114" extrusionOk="0">
                  <a:moveTo>
                    <a:pt x="1315" y="1"/>
                  </a:moveTo>
                  <a:cubicBezTo>
                    <a:pt x="692" y="3"/>
                    <a:pt x="1" y="1114"/>
                    <a:pt x="1" y="1114"/>
                  </a:cubicBezTo>
                  <a:lnTo>
                    <a:pt x="1564" y="203"/>
                  </a:lnTo>
                  <a:cubicBezTo>
                    <a:pt x="1564" y="203"/>
                    <a:pt x="1481" y="1"/>
                    <a:pt x="13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0" name="Google Shape;296;p28">
              <a:extLst>
                <a:ext uri="{FF2B5EF4-FFF2-40B4-BE49-F238E27FC236}">
                  <a16:creationId xmlns:a16="http://schemas.microsoft.com/office/drawing/2014/main" id="{C17E1E16-28C4-7EB4-7053-7513C09B72DB}"/>
                </a:ext>
              </a:extLst>
            </p:cNvPr>
            <p:cNvSpPr/>
            <p:nvPr/>
          </p:nvSpPr>
          <p:spPr>
            <a:xfrm>
              <a:off x="7418812" y="3038147"/>
              <a:ext cx="48510" cy="56967"/>
            </a:xfrm>
            <a:custGeom>
              <a:avLst/>
              <a:gdLst/>
              <a:ahLst/>
              <a:cxnLst/>
              <a:rect l="l" t="t" r="r" b="b"/>
              <a:pathLst>
                <a:path w="390" h="458" extrusionOk="0">
                  <a:moveTo>
                    <a:pt x="295" y="1"/>
                  </a:moveTo>
                  <a:cubicBezTo>
                    <a:pt x="117" y="219"/>
                    <a:pt x="1" y="405"/>
                    <a:pt x="1" y="405"/>
                  </a:cubicBezTo>
                  <a:lnTo>
                    <a:pt x="93" y="458"/>
                  </a:lnTo>
                  <a:cubicBezTo>
                    <a:pt x="93" y="458"/>
                    <a:pt x="210" y="272"/>
                    <a:pt x="389" y="53"/>
                  </a:cubicBezTo>
                  <a:lnTo>
                    <a:pt x="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1" name="Google Shape;297;p28">
              <a:extLst>
                <a:ext uri="{FF2B5EF4-FFF2-40B4-BE49-F238E27FC236}">
                  <a16:creationId xmlns:a16="http://schemas.microsoft.com/office/drawing/2014/main" id="{C77667D1-6B83-24CB-262D-55C487778472}"/>
                </a:ext>
              </a:extLst>
            </p:cNvPr>
            <p:cNvSpPr/>
            <p:nvPr/>
          </p:nvSpPr>
          <p:spPr>
            <a:xfrm>
              <a:off x="6084558" y="2543229"/>
              <a:ext cx="374274" cy="630495"/>
            </a:xfrm>
            <a:custGeom>
              <a:avLst/>
              <a:gdLst/>
              <a:ahLst/>
              <a:cxnLst/>
              <a:rect l="l" t="t" r="r" b="b"/>
              <a:pathLst>
                <a:path w="3009" h="5069" extrusionOk="0">
                  <a:moveTo>
                    <a:pt x="708" y="0"/>
                  </a:moveTo>
                  <a:lnTo>
                    <a:pt x="496" y="122"/>
                  </a:lnTo>
                  <a:lnTo>
                    <a:pt x="1" y="4280"/>
                  </a:lnTo>
                  <a:cubicBezTo>
                    <a:pt x="1" y="4773"/>
                    <a:pt x="225" y="5069"/>
                    <a:pt x="544" y="5069"/>
                  </a:cubicBezTo>
                  <a:cubicBezTo>
                    <a:pt x="654" y="5069"/>
                    <a:pt x="774" y="5034"/>
                    <a:pt x="901" y="4961"/>
                  </a:cubicBezTo>
                  <a:lnTo>
                    <a:pt x="3009" y="3744"/>
                  </a:lnTo>
                  <a:lnTo>
                    <a:pt x="3009" y="3462"/>
                  </a:lnTo>
                  <a:lnTo>
                    <a:pt x="901" y="4679"/>
                  </a:lnTo>
                  <a:cubicBezTo>
                    <a:pt x="804" y="4735"/>
                    <a:pt x="712" y="4761"/>
                    <a:pt x="628" y="4761"/>
                  </a:cubicBezTo>
                  <a:cubicBezTo>
                    <a:pt x="384" y="4761"/>
                    <a:pt x="213" y="4536"/>
                    <a:pt x="213" y="4159"/>
                  </a:cubicBezTo>
                  <a:lnTo>
                    <a:pt x="7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2" name="Google Shape;298;p28">
              <a:extLst>
                <a:ext uri="{FF2B5EF4-FFF2-40B4-BE49-F238E27FC236}">
                  <a16:creationId xmlns:a16="http://schemas.microsoft.com/office/drawing/2014/main" id="{E8FF7241-C3C0-6362-296E-4AC550303866}"/>
                </a:ext>
              </a:extLst>
            </p:cNvPr>
            <p:cNvSpPr/>
            <p:nvPr/>
          </p:nvSpPr>
          <p:spPr>
            <a:xfrm>
              <a:off x="6150730" y="2958916"/>
              <a:ext cx="626278" cy="385337"/>
            </a:xfrm>
            <a:custGeom>
              <a:avLst/>
              <a:gdLst/>
              <a:ahLst/>
              <a:cxnLst/>
              <a:rect l="l" t="t" r="r" b="b"/>
              <a:pathLst>
                <a:path w="5035" h="3098" extrusionOk="0">
                  <a:moveTo>
                    <a:pt x="2252" y="0"/>
                  </a:moveTo>
                  <a:lnTo>
                    <a:pt x="0" y="1280"/>
                  </a:lnTo>
                  <a:lnTo>
                    <a:pt x="2662" y="3097"/>
                  </a:lnTo>
                  <a:lnTo>
                    <a:pt x="5035" y="1611"/>
                  </a:lnTo>
                  <a:lnTo>
                    <a:pt x="22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3" name="Google Shape;299;p28">
              <a:extLst>
                <a:ext uri="{FF2B5EF4-FFF2-40B4-BE49-F238E27FC236}">
                  <a16:creationId xmlns:a16="http://schemas.microsoft.com/office/drawing/2014/main" id="{F153D3F9-C3B2-24DF-B660-4DC99838BBBE}"/>
                </a:ext>
              </a:extLst>
            </p:cNvPr>
            <p:cNvSpPr/>
            <p:nvPr/>
          </p:nvSpPr>
          <p:spPr>
            <a:xfrm>
              <a:off x="6094633" y="2561264"/>
              <a:ext cx="369423" cy="790575"/>
            </a:xfrm>
            <a:custGeom>
              <a:avLst/>
              <a:gdLst/>
              <a:ahLst/>
              <a:cxnLst/>
              <a:rect l="l" t="t" r="r" b="b"/>
              <a:pathLst>
                <a:path w="2970" h="6356" extrusionOk="0">
                  <a:moveTo>
                    <a:pt x="480" y="1"/>
                  </a:moveTo>
                  <a:cubicBezTo>
                    <a:pt x="480" y="1"/>
                    <a:pt x="1" y="3423"/>
                    <a:pt x="36" y="3855"/>
                  </a:cubicBezTo>
                  <a:cubicBezTo>
                    <a:pt x="71" y="4287"/>
                    <a:pt x="254" y="4886"/>
                    <a:pt x="254" y="4886"/>
                  </a:cubicBezTo>
                  <a:lnTo>
                    <a:pt x="2795" y="6356"/>
                  </a:lnTo>
                  <a:cubicBezTo>
                    <a:pt x="2795" y="6356"/>
                    <a:pt x="2585" y="5742"/>
                    <a:pt x="2585" y="5314"/>
                  </a:cubicBezTo>
                  <a:cubicBezTo>
                    <a:pt x="2585" y="4888"/>
                    <a:pt x="2969" y="1468"/>
                    <a:pt x="2969" y="1468"/>
                  </a:cubicBezTo>
                  <a:lnTo>
                    <a:pt x="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4" name="Google Shape;300;p28">
              <a:extLst>
                <a:ext uri="{FF2B5EF4-FFF2-40B4-BE49-F238E27FC236}">
                  <a16:creationId xmlns:a16="http://schemas.microsoft.com/office/drawing/2014/main" id="{C663F604-8BD1-CF66-B773-9D704635FCDA}"/>
                </a:ext>
              </a:extLst>
            </p:cNvPr>
            <p:cNvSpPr/>
            <p:nvPr/>
          </p:nvSpPr>
          <p:spPr>
            <a:xfrm>
              <a:off x="6402854" y="2728559"/>
              <a:ext cx="374150" cy="630619"/>
            </a:xfrm>
            <a:custGeom>
              <a:avLst/>
              <a:gdLst/>
              <a:ahLst/>
              <a:cxnLst/>
              <a:rect l="l" t="t" r="r" b="b"/>
              <a:pathLst>
                <a:path w="3008" h="5070" extrusionOk="0">
                  <a:moveTo>
                    <a:pt x="703" y="0"/>
                  </a:moveTo>
                  <a:lnTo>
                    <a:pt x="491" y="123"/>
                  </a:lnTo>
                  <a:lnTo>
                    <a:pt x="0" y="4281"/>
                  </a:lnTo>
                  <a:cubicBezTo>
                    <a:pt x="0" y="4774"/>
                    <a:pt x="224" y="5069"/>
                    <a:pt x="544" y="5069"/>
                  </a:cubicBezTo>
                  <a:cubicBezTo>
                    <a:pt x="654" y="5069"/>
                    <a:pt x="774" y="5035"/>
                    <a:pt x="901" y="4961"/>
                  </a:cubicBezTo>
                  <a:lnTo>
                    <a:pt x="3008" y="3745"/>
                  </a:lnTo>
                  <a:lnTo>
                    <a:pt x="3008" y="3463"/>
                  </a:lnTo>
                  <a:lnTo>
                    <a:pt x="901" y="4679"/>
                  </a:lnTo>
                  <a:cubicBezTo>
                    <a:pt x="804" y="4735"/>
                    <a:pt x="712" y="4761"/>
                    <a:pt x="628" y="4761"/>
                  </a:cubicBezTo>
                  <a:cubicBezTo>
                    <a:pt x="384" y="4761"/>
                    <a:pt x="213" y="4536"/>
                    <a:pt x="213" y="4159"/>
                  </a:cubicBez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5" name="Google Shape;301;p28">
              <a:extLst>
                <a:ext uri="{FF2B5EF4-FFF2-40B4-BE49-F238E27FC236}">
                  <a16:creationId xmlns:a16="http://schemas.microsoft.com/office/drawing/2014/main" id="{822E2C3F-1551-7ACF-0989-E7A511E4C8D7}"/>
                </a:ext>
              </a:extLst>
            </p:cNvPr>
            <p:cNvSpPr/>
            <p:nvPr/>
          </p:nvSpPr>
          <p:spPr>
            <a:xfrm>
              <a:off x="6146252" y="2543229"/>
              <a:ext cx="344049" cy="200629"/>
            </a:xfrm>
            <a:custGeom>
              <a:avLst/>
              <a:gdLst/>
              <a:ahLst/>
              <a:cxnLst/>
              <a:rect l="l" t="t" r="r" b="b"/>
              <a:pathLst>
                <a:path w="2766" h="1613" extrusionOk="0">
                  <a:moveTo>
                    <a:pt x="212" y="0"/>
                  </a:moveTo>
                  <a:cubicBezTo>
                    <a:pt x="176" y="21"/>
                    <a:pt x="0" y="122"/>
                    <a:pt x="0" y="122"/>
                  </a:cubicBezTo>
                  <a:lnTo>
                    <a:pt x="2554" y="1613"/>
                  </a:lnTo>
                  <a:lnTo>
                    <a:pt x="2766" y="1490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6" name="Google Shape;302;p28">
              <a:extLst>
                <a:ext uri="{FF2B5EF4-FFF2-40B4-BE49-F238E27FC236}">
                  <a16:creationId xmlns:a16="http://schemas.microsoft.com/office/drawing/2014/main" id="{200123B3-F1FE-9BB8-D65F-1DB1DB686989}"/>
                </a:ext>
              </a:extLst>
            </p:cNvPr>
            <p:cNvSpPr/>
            <p:nvPr/>
          </p:nvSpPr>
          <p:spPr>
            <a:xfrm>
              <a:off x="6984965" y="2655671"/>
              <a:ext cx="500028" cy="278244"/>
            </a:xfrm>
            <a:custGeom>
              <a:avLst/>
              <a:gdLst/>
              <a:ahLst/>
              <a:cxnLst/>
              <a:rect l="l" t="t" r="r" b="b"/>
              <a:pathLst>
                <a:path w="4020" h="2237" extrusionOk="0">
                  <a:moveTo>
                    <a:pt x="1220" y="0"/>
                  </a:moveTo>
                  <a:cubicBezTo>
                    <a:pt x="944" y="0"/>
                    <a:pt x="647" y="19"/>
                    <a:pt x="577" y="34"/>
                  </a:cubicBezTo>
                  <a:cubicBezTo>
                    <a:pt x="463" y="60"/>
                    <a:pt x="508" y="191"/>
                    <a:pt x="708" y="288"/>
                  </a:cubicBezTo>
                  <a:cubicBezTo>
                    <a:pt x="787" y="325"/>
                    <a:pt x="1089" y="326"/>
                    <a:pt x="1121" y="326"/>
                  </a:cubicBezTo>
                  <a:cubicBezTo>
                    <a:pt x="1123" y="326"/>
                    <a:pt x="1124" y="326"/>
                    <a:pt x="1124" y="326"/>
                  </a:cubicBezTo>
                  <a:lnTo>
                    <a:pt x="1124" y="326"/>
                  </a:lnTo>
                  <a:cubicBezTo>
                    <a:pt x="1124" y="326"/>
                    <a:pt x="688" y="712"/>
                    <a:pt x="375" y="895"/>
                  </a:cubicBezTo>
                  <a:cubicBezTo>
                    <a:pt x="63" y="1076"/>
                    <a:pt x="0" y="1223"/>
                    <a:pt x="221" y="1258"/>
                  </a:cubicBezTo>
                  <a:cubicBezTo>
                    <a:pt x="229" y="1260"/>
                    <a:pt x="238" y="1260"/>
                    <a:pt x="247" y="1260"/>
                  </a:cubicBezTo>
                  <a:cubicBezTo>
                    <a:pt x="499" y="1260"/>
                    <a:pt x="1256" y="833"/>
                    <a:pt x="1256" y="833"/>
                  </a:cubicBezTo>
                  <a:lnTo>
                    <a:pt x="1256" y="833"/>
                  </a:lnTo>
                  <a:cubicBezTo>
                    <a:pt x="1256" y="833"/>
                    <a:pt x="793" y="1223"/>
                    <a:pt x="562" y="1362"/>
                  </a:cubicBezTo>
                  <a:cubicBezTo>
                    <a:pt x="374" y="1474"/>
                    <a:pt x="313" y="1547"/>
                    <a:pt x="377" y="1601"/>
                  </a:cubicBezTo>
                  <a:cubicBezTo>
                    <a:pt x="428" y="1645"/>
                    <a:pt x="525" y="1651"/>
                    <a:pt x="578" y="1651"/>
                  </a:cubicBezTo>
                  <a:cubicBezTo>
                    <a:pt x="601" y="1651"/>
                    <a:pt x="616" y="1650"/>
                    <a:pt x="616" y="1650"/>
                  </a:cubicBezTo>
                  <a:lnTo>
                    <a:pt x="616" y="1650"/>
                  </a:lnTo>
                  <a:cubicBezTo>
                    <a:pt x="616" y="1650"/>
                    <a:pt x="499" y="1765"/>
                    <a:pt x="653" y="1837"/>
                  </a:cubicBezTo>
                  <a:cubicBezTo>
                    <a:pt x="685" y="1852"/>
                    <a:pt x="721" y="1859"/>
                    <a:pt x="759" y="1859"/>
                  </a:cubicBezTo>
                  <a:cubicBezTo>
                    <a:pt x="972" y="1859"/>
                    <a:pt x="1261" y="1646"/>
                    <a:pt x="1458" y="1485"/>
                  </a:cubicBezTo>
                  <a:cubicBezTo>
                    <a:pt x="1598" y="1370"/>
                    <a:pt x="1764" y="1362"/>
                    <a:pt x="1812" y="1362"/>
                  </a:cubicBezTo>
                  <a:cubicBezTo>
                    <a:pt x="1821" y="1362"/>
                    <a:pt x="1825" y="1362"/>
                    <a:pt x="1825" y="1362"/>
                  </a:cubicBezTo>
                  <a:cubicBezTo>
                    <a:pt x="1825" y="1362"/>
                    <a:pt x="1544" y="1976"/>
                    <a:pt x="1524" y="2125"/>
                  </a:cubicBezTo>
                  <a:cubicBezTo>
                    <a:pt x="1513" y="2199"/>
                    <a:pt x="1583" y="2237"/>
                    <a:pt x="1672" y="2237"/>
                  </a:cubicBezTo>
                  <a:cubicBezTo>
                    <a:pt x="1764" y="2237"/>
                    <a:pt x="1876" y="2196"/>
                    <a:pt x="1938" y="2113"/>
                  </a:cubicBezTo>
                  <a:cubicBezTo>
                    <a:pt x="2061" y="1951"/>
                    <a:pt x="2124" y="1678"/>
                    <a:pt x="2324" y="1593"/>
                  </a:cubicBezTo>
                  <a:cubicBezTo>
                    <a:pt x="2526" y="1508"/>
                    <a:pt x="3346" y="1597"/>
                    <a:pt x="3682" y="1449"/>
                  </a:cubicBezTo>
                  <a:cubicBezTo>
                    <a:pt x="4019" y="1300"/>
                    <a:pt x="3385" y="24"/>
                    <a:pt x="3385" y="24"/>
                  </a:cubicBezTo>
                  <a:cubicBezTo>
                    <a:pt x="3385" y="24"/>
                    <a:pt x="2727" y="45"/>
                    <a:pt x="2210" y="45"/>
                  </a:cubicBezTo>
                  <a:cubicBezTo>
                    <a:pt x="1951" y="45"/>
                    <a:pt x="1728" y="40"/>
                    <a:pt x="1640" y="24"/>
                  </a:cubicBezTo>
                  <a:cubicBezTo>
                    <a:pt x="1541" y="7"/>
                    <a:pt x="1384" y="0"/>
                    <a:pt x="1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7" name="Google Shape;303;p28">
              <a:extLst>
                <a:ext uri="{FF2B5EF4-FFF2-40B4-BE49-F238E27FC236}">
                  <a16:creationId xmlns:a16="http://schemas.microsoft.com/office/drawing/2014/main" id="{27EB5667-9BF7-4EF3-6033-95C24CE690F9}"/>
                </a:ext>
              </a:extLst>
            </p:cNvPr>
            <p:cNvSpPr/>
            <p:nvPr/>
          </p:nvSpPr>
          <p:spPr>
            <a:xfrm>
              <a:off x="7329754" y="1782131"/>
              <a:ext cx="740961" cy="1072675"/>
            </a:xfrm>
            <a:custGeom>
              <a:avLst/>
              <a:gdLst/>
              <a:ahLst/>
              <a:cxnLst/>
              <a:rect l="l" t="t" r="r" b="b"/>
              <a:pathLst>
                <a:path w="5957" h="8624" extrusionOk="0">
                  <a:moveTo>
                    <a:pt x="4532" y="0"/>
                  </a:moveTo>
                  <a:cubicBezTo>
                    <a:pt x="3946" y="0"/>
                    <a:pt x="3623" y="1198"/>
                    <a:pt x="3603" y="2356"/>
                  </a:cubicBezTo>
                  <a:cubicBezTo>
                    <a:pt x="3591" y="2987"/>
                    <a:pt x="3638" y="4852"/>
                    <a:pt x="3639" y="5691"/>
                  </a:cubicBezTo>
                  <a:cubicBezTo>
                    <a:pt x="2583" y="5982"/>
                    <a:pt x="1" y="7047"/>
                    <a:pt x="1" y="7047"/>
                  </a:cubicBezTo>
                  <a:cubicBezTo>
                    <a:pt x="1" y="7047"/>
                    <a:pt x="346" y="7108"/>
                    <a:pt x="527" y="7558"/>
                  </a:cubicBezTo>
                  <a:cubicBezTo>
                    <a:pt x="770" y="8162"/>
                    <a:pt x="775" y="8616"/>
                    <a:pt x="775" y="8616"/>
                  </a:cubicBezTo>
                  <a:cubicBezTo>
                    <a:pt x="775" y="8616"/>
                    <a:pt x="983" y="8623"/>
                    <a:pt x="1296" y="8623"/>
                  </a:cubicBezTo>
                  <a:cubicBezTo>
                    <a:pt x="1881" y="8623"/>
                    <a:pt x="2832" y="8597"/>
                    <a:pt x="3481" y="8443"/>
                  </a:cubicBezTo>
                  <a:cubicBezTo>
                    <a:pt x="5225" y="8032"/>
                    <a:pt x="5497" y="7456"/>
                    <a:pt x="5497" y="7456"/>
                  </a:cubicBezTo>
                  <a:cubicBezTo>
                    <a:pt x="5686" y="7337"/>
                    <a:pt x="5689" y="6569"/>
                    <a:pt x="5772" y="6010"/>
                  </a:cubicBezTo>
                  <a:cubicBezTo>
                    <a:pt x="5808" y="5762"/>
                    <a:pt x="5956" y="2880"/>
                    <a:pt x="5853" y="1949"/>
                  </a:cubicBezTo>
                  <a:cubicBezTo>
                    <a:pt x="5692" y="507"/>
                    <a:pt x="5170" y="88"/>
                    <a:pt x="4596" y="5"/>
                  </a:cubicBezTo>
                  <a:cubicBezTo>
                    <a:pt x="4574" y="2"/>
                    <a:pt x="4553" y="0"/>
                    <a:pt x="4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8" name="Google Shape;304;p28">
              <a:extLst>
                <a:ext uri="{FF2B5EF4-FFF2-40B4-BE49-F238E27FC236}">
                  <a16:creationId xmlns:a16="http://schemas.microsoft.com/office/drawing/2014/main" id="{39462393-3105-94B7-8B79-8D1D4E736BC6}"/>
                </a:ext>
              </a:extLst>
            </p:cNvPr>
            <p:cNvSpPr/>
            <p:nvPr/>
          </p:nvSpPr>
          <p:spPr>
            <a:xfrm>
              <a:off x="6264913" y="2215978"/>
              <a:ext cx="153491" cy="239063"/>
            </a:xfrm>
            <a:custGeom>
              <a:avLst/>
              <a:gdLst/>
              <a:ahLst/>
              <a:cxnLst/>
              <a:rect l="l" t="t" r="r" b="b"/>
              <a:pathLst>
                <a:path w="1234" h="1922" extrusionOk="0">
                  <a:moveTo>
                    <a:pt x="212" y="0"/>
                  </a:moveTo>
                  <a:cubicBezTo>
                    <a:pt x="56" y="0"/>
                    <a:pt x="32" y="142"/>
                    <a:pt x="32" y="307"/>
                  </a:cubicBezTo>
                  <a:cubicBezTo>
                    <a:pt x="32" y="578"/>
                    <a:pt x="0" y="707"/>
                    <a:pt x="33" y="1029"/>
                  </a:cubicBezTo>
                  <a:cubicBezTo>
                    <a:pt x="53" y="1242"/>
                    <a:pt x="133" y="1396"/>
                    <a:pt x="224" y="1455"/>
                  </a:cubicBezTo>
                  <a:lnTo>
                    <a:pt x="617" y="1681"/>
                  </a:lnTo>
                  <a:lnTo>
                    <a:pt x="1011" y="1907"/>
                  </a:lnTo>
                  <a:cubicBezTo>
                    <a:pt x="1030" y="1917"/>
                    <a:pt x="1049" y="1922"/>
                    <a:pt x="1066" y="1922"/>
                  </a:cubicBezTo>
                  <a:cubicBezTo>
                    <a:pt x="1133" y="1922"/>
                    <a:pt x="1186" y="1851"/>
                    <a:pt x="1202" y="1702"/>
                  </a:cubicBezTo>
                  <a:cubicBezTo>
                    <a:pt x="1233" y="1415"/>
                    <a:pt x="1202" y="1252"/>
                    <a:pt x="1200" y="979"/>
                  </a:cubicBezTo>
                  <a:cubicBezTo>
                    <a:pt x="1200" y="721"/>
                    <a:pt x="1155" y="464"/>
                    <a:pt x="615" y="153"/>
                  </a:cubicBezTo>
                  <a:cubicBezTo>
                    <a:pt x="427" y="44"/>
                    <a:pt x="299" y="0"/>
                    <a:pt x="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9" name="Google Shape;305;p28">
              <a:extLst>
                <a:ext uri="{FF2B5EF4-FFF2-40B4-BE49-F238E27FC236}">
                  <a16:creationId xmlns:a16="http://schemas.microsoft.com/office/drawing/2014/main" id="{749FDB7D-8893-0D89-20EC-EE6F76A9723A}"/>
                </a:ext>
              </a:extLst>
            </p:cNvPr>
            <p:cNvSpPr/>
            <p:nvPr/>
          </p:nvSpPr>
          <p:spPr>
            <a:xfrm>
              <a:off x="6376111" y="2439867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0" y="0"/>
                  </a:moveTo>
                  <a:lnTo>
                    <a:pt x="0" y="156"/>
                  </a:lnTo>
                  <a:lnTo>
                    <a:pt x="117" y="223"/>
                  </a:lnTo>
                  <a:lnTo>
                    <a:pt x="117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0" name="Google Shape;306;p28">
              <a:extLst>
                <a:ext uri="{FF2B5EF4-FFF2-40B4-BE49-F238E27FC236}">
                  <a16:creationId xmlns:a16="http://schemas.microsoft.com/office/drawing/2014/main" id="{7767CA90-96DD-5ACE-CFE0-1B1000A4C278}"/>
                </a:ext>
              </a:extLst>
            </p:cNvPr>
            <p:cNvSpPr/>
            <p:nvPr/>
          </p:nvSpPr>
          <p:spPr>
            <a:xfrm>
              <a:off x="6348499" y="2423821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0" y="1"/>
                  </a:moveTo>
                  <a:lnTo>
                    <a:pt x="0" y="156"/>
                  </a:lnTo>
                  <a:lnTo>
                    <a:pt x="117" y="224"/>
                  </a:lnTo>
                  <a:lnTo>
                    <a:pt x="116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1" name="Google Shape;307;p28">
              <a:extLst>
                <a:ext uri="{FF2B5EF4-FFF2-40B4-BE49-F238E27FC236}">
                  <a16:creationId xmlns:a16="http://schemas.microsoft.com/office/drawing/2014/main" id="{105CBD49-8DB3-9A0B-0D82-F2FCFB3B9E11}"/>
                </a:ext>
              </a:extLst>
            </p:cNvPr>
            <p:cNvSpPr/>
            <p:nvPr/>
          </p:nvSpPr>
          <p:spPr>
            <a:xfrm>
              <a:off x="6320761" y="2407900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0" y="0"/>
                  </a:moveTo>
                  <a:lnTo>
                    <a:pt x="0" y="157"/>
                  </a:lnTo>
                  <a:lnTo>
                    <a:pt x="118" y="223"/>
                  </a:lnTo>
                  <a:lnTo>
                    <a:pt x="118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2" name="Google Shape;308;p28">
              <a:extLst>
                <a:ext uri="{FF2B5EF4-FFF2-40B4-BE49-F238E27FC236}">
                  <a16:creationId xmlns:a16="http://schemas.microsoft.com/office/drawing/2014/main" id="{F2F66CAE-C082-5565-581C-6D6B82D77B8B}"/>
                </a:ext>
              </a:extLst>
            </p:cNvPr>
            <p:cNvSpPr/>
            <p:nvPr/>
          </p:nvSpPr>
          <p:spPr>
            <a:xfrm>
              <a:off x="6362056" y="2460390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1" y="1"/>
                  </a:moveTo>
                  <a:lnTo>
                    <a:pt x="1" y="157"/>
                  </a:lnTo>
                  <a:lnTo>
                    <a:pt x="118" y="224"/>
                  </a:lnTo>
                  <a:lnTo>
                    <a:pt x="118" y="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3" name="Google Shape;309;p28">
              <a:extLst>
                <a:ext uri="{FF2B5EF4-FFF2-40B4-BE49-F238E27FC236}">
                  <a16:creationId xmlns:a16="http://schemas.microsoft.com/office/drawing/2014/main" id="{8AEC6492-DBD9-2D3A-EC4F-B444B11FAF30}"/>
                </a:ext>
              </a:extLst>
            </p:cNvPr>
            <p:cNvSpPr/>
            <p:nvPr/>
          </p:nvSpPr>
          <p:spPr>
            <a:xfrm>
              <a:off x="6334443" y="2444593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1" y="0"/>
                  </a:moveTo>
                  <a:lnTo>
                    <a:pt x="1" y="156"/>
                  </a:lnTo>
                  <a:lnTo>
                    <a:pt x="118" y="223"/>
                  </a:lnTo>
                  <a:lnTo>
                    <a:pt x="117" y="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4" name="Google Shape;310;p28">
              <a:extLst>
                <a:ext uri="{FF2B5EF4-FFF2-40B4-BE49-F238E27FC236}">
                  <a16:creationId xmlns:a16="http://schemas.microsoft.com/office/drawing/2014/main" id="{86E85995-25CB-6DC3-0461-FBFF472A8AA2}"/>
                </a:ext>
              </a:extLst>
            </p:cNvPr>
            <p:cNvSpPr/>
            <p:nvPr/>
          </p:nvSpPr>
          <p:spPr>
            <a:xfrm>
              <a:off x="6306706" y="2428672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1" y="0"/>
                  </a:moveTo>
                  <a:lnTo>
                    <a:pt x="1" y="156"/>
                  </a:lnTo>
                  <a:lnTo>
                    <a:pt x="118" y="223"/>
                  </a:lnTo>
                  <a:lnTo>
                    <a:pt x="118" y="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5" name="Google Shape;311;p28">
              <a:extLst>
                <a:ext uri="{FF2B5EF4-FFF2-40B4-BE49-F238E27FC236}">
                  <a16:creationId xmlns:a16="http://schemas.microsoft.com/office/drawing/2014/main" id="{84981F7D-56B5-C5A0-B662-DD965B7B3264}"/>
                </a:ext>
              </a:extLst>
            </p:cNvPr>
            <p:cNvSpPr/>
            <p:nvPr/>
          </p:nvSpPr>
          <p:spPr>
            <a:xfrm>
              <a:off x="6293148" y="2392104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1" y="0"/>
                  </a:moveTo>
                  <a:lnTo>
                    <a:pt x="1" y="156"/>
                  </a:lnTo>
                  <a:lnTo>
                    <a:pt x="118" y="223"/>
                  </a:lnTo>
                  <a:lnTo>
                    <a:pt x="118" y="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6" name="Google Shape;312;p28">
              <a:extLst>
                <a:ext uri="{FF2B5EF4-FFF2-40B4-BE49-F238E27FC236}">
                  <a16:creationId xmlns:a16="http://schemas.microsoft.com/office/drawing/2014/main" id="{34274D83-9910-774B-4851-997ACBA972FD}"/>
                </a:ext>
              </a:extLst>
            </p:cNvPr>
            <p:cNvSpPr/>
            <p:nvPr/>
          </p:nvSpPr>
          <p:spPr>
            <a:xfrm>
              <a:off x="6359693" y="2333395"/>
              <a:ext cx="36072" cy="60326"/>
            </a:xfrm>
            <a:custGeom>
              <a:avLst/>
              <a:gdLst/>
              <a:ahLst/>
              <a:cxnLst/>
              <a:rect l="l" t="t" r="r" b="b"/>
              <a:pathLst>
                <a:path w="290" h="485" extrusionOk="0">
                  <a:moveTo>
                    <a:pt x="61" y="0"/>
                  </a:moveTo>
                  <a:cubicBezTo>
                    <a:pt x="9" y="0"/>
                    <a:pt x="0" y="69"/>
                    <a:pt x="0" y="187"/>
                  </a:cubicBezTo>
                  <a:cubicBezTo>
                    <a:pt x="2" y="345"/>
                    <a:pt x="53" y="397"/>
                    <a:pt x="136" y="443"/>
                  </a:cubicBezTo>
                  <a:cubicBezTo>
                    <a:pt x="171" y="463"/>
                    <a:pt x="205" y="484"/>
                    <a:pt x="231" y="484"/>
                  </a:cubicBezTo>
                  <a:cubicBezTo>
                    <a:pt x="267" y="484"/>
                    <a:pt x="290" y="448"/>
                    <a:pt x="290" y="327"/>
                  </a:cubicBezTo>
                  <a:cubicBezTo>
                    <a:pt x="289" y="206"/>
                    <a:pt x="267" y="103"/>
                    <a:pt x="131" y="25"/>
                  </a:cubicBezTo>
                  <a:cubicBezTo>
                    <a:pt x="101" y="8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7" name="Google Shape;313;p28">
              <a:extLst>
                <a:ext uri="{FF2B5EF4-FFF2-40B4-BE49-F238E27FC236}">
                  <a16:creationId xmlns:a16="http://schemas.microsoft.com/office/drawing/2014/main" id="{460430FD-2237-D533-290F-0F584960AED4}"/>
                </a:ext>
              </a:extLst>
            </p:cNvPr>
            <p:cNvSpPr/>
            <p:nvPr/>
          </p:nvSpPr>
          <p:spPr>
            <a:xfrm>
              <a:off x="6286805" y="2292598"/>
              <a:ext cx="36072" cy="59206"/>
            </a:xfrm>
            <a:custGeom>
              <a:avLst/>
              <a:gdLst/>
              <a:ahLst/>
              <a:cxnLst/>
              <a:rect l="l" t="t" r="r" b="b"/>
              <a:pathLst>
                <a:path w="290" h="476" extrusionOk="0">
                  <a:moveTo>
                    <a:pt x="69" y="0"/>
                  </a:moveTo>
                  <a:cubicBezTo>
                    <a:pt x="12" y="0"/>
                    <a:pt x="1" y="65"/>
                    <a:pt x="1" y="152"/>
                  </a:cubicBezTo>
                  <a:cubicBezTo>
                    <a:pt x="1" y="364"/>
                    <a:pt x="73" y="398"/>
                    <a:pt x="155" y="446"/>
                  </a:cubicBezTo>
                  <a:cubicBezTo>
                    <a:pt x="186" y="463"/>
                    <a:pt x="212" y="475"/>
                    <a:pt x="234" y="475"/>
                  </a:cubicBezTo>
                  <a:cubicBezTo>
                    <a:pt x="269" y="475"/>
                    <a:pt x="289" y="442"/>
                    <a:pt x="289" y="343"/>
                  </a:cubicBezTo>
                  <a:cubicBezTo>
                    <a:pt x="289" y="185"/>
                    <a:pt x="275" y="99"/>
                    <a:pt x="159" y="32"/>
                  </a:cubicBezTo>
                  <a:cubicBezTo>
                    <a:pt x="120" y="10"/>
                    <a:pt x="91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8" name="Google Shape;314;p28">
              <a:extLst>
                <a:ext uri="{FF2B5EF4-FFF2-40B4-BE49-F238E27FC236}">
                  <a16:creationId xmlns:a16="http://schemas.microsoft.com/office/drawing/2014/main" id="{A4808881-3E6F-4A1E-465D-E09C68F7CDAF}"/>
                </a:ext>
              </a:extLst>
            </p:cNvPr>
            <p:cNvSpPr/>
            <p:nvPr/>
          </p:nvSpPr>
          <p:spPr>
            <a:xfrm>
              <a:off x="6329468" y="2368471"/>
              <a:ext cx="24504" cy="39678"/>
            </a:xfrm>
            <a:custGeom>
              <a:avLst/>
              <a:gdLst/>
              <a:ahLst/>
              <a:cxnLst/>
              <a:rect l="l" t="t" r="r" b="b"/>
              <a:pathLst>
                <a:path w="197" h="319" extrusionOk="0">
                  <a:moveTo>
                    <a:pt x="79" y="1"/>
                  </a:moveTo>
                  <a:cubicBezTo>
                    <a:pt x="27" y="1"/>
                    <a:pt x="0" y="127"/>
                    <a:pt x="0" y="177"/>
                  </a:cubicBezTo>
                  <a:cubicBezTo>
                    <a:pt x="0" y="232"/>
                    <a:pt x="72" y="277"/>
                    <a:pt x="98" y="292"/>
                  </a:cubicBezTo>
                  <a:cubicBezTo>
                    <a:pt x="114" y="301"/>
                    <a:pt x="147" y="319"/>
                    <a:pt x="170" y="319"/>
                  </a:cubicBezTo>
                  <a:cubicBezTo>
                    <a:pt x="185" y="319"/>
                    <a:pt x="196" y="311"/>
                    <a:pt x="196" y="289"/>
                  </a:cubicBezTo>
                  <a:cubicBezTo>
                    <a:pt x="196" y="234"/>
                    <a:pt x="162" y="44"/>
                    <a:pt x="98" y="7"/>
                  </a:cubicBezTo>
                  <a:cubicBezTo>
                    <a:pt x="91" y="3"/>
                    <a:pt x="8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9" name="Google Shape;315;p28">
              <a:extLst>
                <a:ext uri="{FF2B5EF4-FFF2-40B4-BE49-F238E27FC236}">
                  <a16:creationId xmlns:a16="http://schemas.microsoft.com/office/drawing/2014/main" id="{D68348F6-50F7-99AA-F413-4BDB01BF74E7}"/>
                </a:ext>
              </a:extLst>
            </p:cNvPr>
            <p:cNvSpPr/>
            <p:nvPr/>
          </p:nvSpPr>
          <p:spPr>
            <a:xfrm>
              <a:off x="6306706" y="2445588"/>
              <a:ext cx="70029" cy="51246"/>
            </a:xfrm>
            <a:custGeom>
              <a:avLst/>
              <a:gdLst/>
              <a:ahLst/>
              <a:cxnLst/>
              <a:rect l="l" t="t" r="r" b="b"/>
              <a:pathLst>
                <a:path w="563" h="412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67"/>
                    <a:pt x="31" y="139"/>
                    <a:pt x="68" y="159"/>
                  </a:cubicBezTo>
                  <a:lnTo>
                    <a:pt x="496" y="406"/>
                  </a:lnTo>
                  <a:cubicBezTo>
                    <a:pt x="503" y="410"/>
                    <a:pt x="510" y="412"/>
                    <a:pt x="516" y="412"/>
                  </a:cubicBezTo>
                  <a:cubicBezTo>
                    <a:pt x="543" y="412"/>
                    <a:pt x="563" y="377"/>
                    <a:pt x="563" y="32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0" name="Google Shape;316;p28">
              <a:extLst>
                <a:ext uri="{FF2B5EF4-FFF2-40B4-BE49-F238E27FC236}">
                  <a16:creationId xmlns:a16="http://schemas.microsoft.com/office/drawing/2014/main" id="{887C9330-D4D9-21FB-9CDF-38BF15EB84C7}"/>
                </a:ext>
              </a:extLst>
            </p:cNvPr>
            <p:cNvSpPr/>
            <p:nvPr/>
          </p:nvSpPr>
          <p:spPr>
            <a:xfrm>
              <a:off x="6170507" y="2101546"/>
              <a:ext cx="89682" cy="149632"/>
            </a:xfrm>
            <a:custGeom>
              <a:avLst/>
              <a:gdLst/>
              <a:ahLst/>
              <a:cxnLst/>
              <a:rect l="l" t="t" r="r" b="b"/>
              <a:pathLst>
                <a:path w="721" h="1203" extrusionOk="0">
                  <a:moveTo>
                    <a:pt x="191" y="0"/>
                  </a:moveTo>
                  <a:cubicBezTo>
                    <a:pt x="173" y="0"/>
                    <a:pt x="159" y="7"/>
                    <a:pt x="150" y="19"/>
                  </a:cubicBezTo>
                  <a:cubicBezTo>
                    <a:pt x="94" y="94"/>
                    <a:pt x="158" y="184"/>
                    <a:pt x="170" y="220"/>
                  </a:cubicBezTo>
                  <a:cubicBezTo>
                    <a:pt x="152" y="205"/>
                    <a:pt x="107" y="158"/>
                    <a:pt x="68" y="158"/>
                  </a:cubicBezTo>
                  <a:cubicBezTo>
                    <a:pt x="54" y="158"/>
                    <a:pt x="41" y="164"/>
                    <a:pt x="29" y="179"/>
                  </a:cubicBezTo>
                  <a:cubicBezTo>
                    <a:pt x="0" y="218"/>
                    <a:pt x="8" y="345"/>
                    <a:pt x="90" y="469"/>
                  </a:cubicBezTo>
                  <a:cubicBezTo>
                    <a:pt x="157" y="570"/>
                    <a:pt x="227" y="592"/>
                    <a:pt x="278" y="592"/>
                  </a:cubicBezTo>
                  <a:cubicBezTo>
                    <a:pt x="291" y="592"/>
                    <a:pt x="303" y="591"/>
                    <a:pt x="313" y="589"/>
                  </a:cubicBezTo>
                  <a:lnTo>
                    <a:pt x="721" y="1202"/>
                  </a:lnTo>
                  <a:lnTo>
                    <a:pt x="720" y="898"/>
                  </a:lnTo>
                  <a:lnTo>
                    <a:pt x="420" y="446"/>
                  </a:lnTo>
                  <a:cubicBezTo>
                    <a:pt x="431" y="378"/>
                    <a:pt x="436" y="251"/>
                    <a:pt x="351" y="124"/>
                  </a:cubicBezTo>
                  <a:cubicBezTo>
                    <a:pt x="294" y="36"/>
                    <a:pt x="233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1" name="Google Shape;317;p28">
              <a:extLst>
                <a:ext uri="{FF2B5EF4-FFF2-40B4-BE49-F238E27FC236}">
                  <a16:creationId xmlns:a16="http://schemas.microsoft.com/office/drawing/2014/main" id="{A4A8C499-6F41-AA1A-0AE9-99B7690D62E1}"/>
                </a:ext>
              </a:extLst>
            </p:cNvPr>
            <p:cNvSpPr/>
            <p:nvPr/>
          </p:nvSpPr>
          <p:spPr>
            <a:xfrm>
              <a:off x="6170631" y="2317599"/>
              <a:ext cx="89682" cy="82466"/>
            </a:xfrm>
            <a:custGeom>
              <a:avLst/>
              <a:gdLst/>
              <a:ahLst/>
              <a:cxnLst/>
              <a:rect l="l" t="t" r="r" b="b"/>
              <a:pathLst>
                <a:path w="721" h="663" extrusionOk="0">
                  <a:moveTo>
                    <a:pt x="720" y="0"/>
                  </a:moveTo>
                  <a:lnTo>
                    <a:pt x="314" y="147"/>
                  </a:lnTo>
                  <a:cubicBezTo>
                    <a:pt x="272" y="88"/>
                    <a:pt x="197" y="3"/>
                    <a:pt x="122" y="3"/>
                  </a:cubicBezTo>
                  <a:cubicBezTo>
                    <a:pt x="111" y="3"/>
                    <a:pt x="101" y="4"/>
                    <a:pt x="90" y="8"/>
                  </a:cubicBezTo>
                  <a:cubicBezTo>
                    <a:pt x="8" y="37"/>
                    <a:pt x="0" y="154"/>
                    <a:pt x="31" y="230"/>
                  </a:cubicBezTo>
                  <a:cubicBezTo>
                    <a:pt x="73" y="335"/>
                    <a:pt x="147" y="342"/>
                    <a:pt x="171" y="350"/>
                  </a:cubicBezTo>
                  <a:cubicBezTo>
                    <a:pt x="159" y="372"/>
                    <a:pt x="95" y="388"/>
                    <a:pt x="152" y="528"/>
                  </a:cubicBezTo>
                  <a:cubicBezTo>
                    <a:pt x="178" y="593"/>
                    <a:pt x="247" y="662"/>
                    <a:pt x="317" y="662"/>
                  </a:cubicBezTo>
                  <a:cubicBezTo>
                    <a:pt x="329" y="662"/>
                    <a:pt x="341" y="660"/>
                    <a:pt x="353" y="656"/>
                  </a:cubicBezTo>
                  <a:cubicBezTo>
                    <a:pt x="437" y="625"/>
                    <a:pt x="433" y="492"/>
                    <a:pt x="421" y="412"/>
                  </a:cubicBezTo>
                  <a:lnTo>
                    <a:pt x="721" y="304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2" name="Google Shape;318;p28">
              <a:extLst>
                <a:ext uri="{FF2B5EF4-FFF2-40B4-BE49-F238E27FC236}">
                  <a16:creationId xmlns:a16="http://schemas.microsoft.com/office/drawing/2014/main" id="{9ACA2713-9DCD-8884-D6F7-1F320788CA93}"/>
                </a:ext>
              </a:extLst>
            </p:cNvPr>
            <p:cNvSpPr/>
            <p:nvPr/>
          </p:nvSpPr>
          <p:spPr>
            <a:xfrm>
              <a:off x="6422631" y="2262248"/>
              <a:ext cx="89682" cy="82466"/>
            </a:xfrm>
            <a:custGeom>
              <a:avLst/>
              <a:gdLst/>
              <a:ahLst/>
              <a:cxnLst/>
              <a:rect l="l" t="t" r="r" b="b"/>
              <a:pathLst>
                <a:path w="721" h="663" extrusionOk="0">
                  <a:moveTo>
                    <a:pt x="404" y="1"/>
                  </a:moveTo>
                  <a:cubicBezTo>
                    <a:pt x="392" y="1"/>
                    <a:pt x="380" y="3"/>
                    <a:pt x="368" y="7"/>
                  </a:cubicBezTo>
                  <a:cubicBezTo>
                    <a:pt x="284" y="38"/>
                    <a:pt x="288" y="170"/>
                    <a:pt x="300" y="250"/>
                  </a:cubicBezTo>
                  <a:lnTo>
                    <a:pt x="0" y="358"/>
                  </a:lnTo>
                  <a:lnTo>
                    <a:pt x="1" y="662"/>
                  </a:lnTo>
                  <a:lnTo>
                    <a:pt x="407" y="516"/>
                  </a:lnTo>
                  <a:cubicBezTo>
                    <a:pt x="449" y="574"/>
                    <a:pt x="524" y="660"/>
                    <a:pt x="599" y="660"/>
                  </a:cubicBezTo>
                  <a:cubicBezTo>
                    <a:pt x="610" y="660"/>
                    <a:pt x="620" y="658"/>
                    <a:pt x="631" y="655"/>
                  </a:cubicBezTo>
                  <a:cubicBezTo>
                    <a:pt x="713" y="625"/>
                    <a:pt x="721" y="508"/>
                    <a:pt x="690" y="433"/>
                  </a:cubicBezTo>
                  <a:cubicBezTo>
                    <a:pt x="648" y="328"/>
                    <a:pt x="574" y="320"/>
                    <a:pt x="550" y="312"/>
                  </a:cubicBezTo>
                  <a:cubicBezTo>
                    <a:pt x="562" y="292"/>
                    <a:pt x="626" y="275"/>
                    <a:pt x="569" y="134"/>
                  </a:cubicBezTo>
                  <a:cubicBezTo>
                    <a:pt x="543" y="71"/>
                    <a:pt x="474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3" name="Google Shape;319;p28">
              <a:extLst>
                <a:ext uri="{FF2B5EF4-FFF2-40B4-BE49-F238E27FC236}">
                  <a16:creationId xmlns:a16="http://schemas.microsoft.com/office/drawing/2014/main" id="{656EB9E6-0963-68D5-F849-6D3024203947}"/>
                </a:ext>
              </a:extLst>
            </p:cNvPr>
            <p:cNvSpPr/>
            <p:nvPr/>
          </p:nvSpPr>
          <p:spPr>
            <a:xfrm>
              <a:off x="6422755" y="2411134"/>
              <a:ext cx="89806" cy="149632"/>
            </a:xfrm>
            <a:custGeom>
              <a:avLst/>
              <a:gdLst/>
              <a:ahLst/>
              <a:cxnLst/>
              <a:rect l="l" t="t" r="r" b="b"/>
              <a:pathLst>
                <a:path w="722" h="1203" extrusionOk="0">
                  <a:moveTo>
                    <a:pt x="0" y="0"/>
                  </a:moveTo>
                  <a:lnTo>
                    <a:pt x="1" y="304"/>
                  </a:lnTo>
                  <a:lnTo>
                    <a:pt x="301" y="757"/>
                  </a:lnTo>
                  <a:cubicBezTo>
                    <a:pt x="290" y="825"/>
                    <a:pt x="285" y="952"/>
                    <a:pt x="370" y="1079"/>
                  </a:cubicBezTo>
                  <a:cubicBezTo>
                    <a:pt x="427" y="1167"/>
                    <a:pt x="488" y="1202"/>
                    <a:pt x="530" y="1202"/>
                  </a:cubicBezTo>
                  <a:cubicBezTo>
                    <a:pt x="548" y="1202"/>
                    <a:pt x="562" y="1196"/>
                    <a:pt x="571" y="1184"/>
                  </a:cubicBezTo>
                  <a:cubicBezTo>
                    <a:pt x="627" y="1108"/>
                    <a:pt x="564" y="1018"/>
                    <a:pt x="551" y="982"/>
                  </a:cubicBezTo>
                  <a:lnTo>
                    <a:pt x="551" y="982"/>
                  </a:lnTo>
                  <a:cubicBezTo>
                    <a:pt x="569" y="998"/>
                    <a:pt x="614" y="1044"/>
                    <a:pt x="653" y="1044"/>
                  </a:cubicBezTo>
                  <a:cubicBezTo>
                    <a:pt x="667" y="1044"/>
                    <a:pt x="680" y="1039"/>
                    <a:pt x="692" y="1024"/>
                  </a:cubicBezTo>
                  <a:cubicBezTo>
                    <a:pt x="722" y="985"/>
                    <a:pt x="713" y="857"/>
                    <a:pt x="631" y="733"/>
                  </a:cubicBezTo>
                  <a:cubicBezTo>
                    <a:pt x="565" y="634"/>
                    <a:pt x="495" y="611"/>
                    <a:pt x="445" y="611"/>
                  </a:cubicBezTo>
                  <a:cubicBezTo>
                    <a:pt x="431" y="611"/>
                    <a:pt x="418" y="613"/>
                    <a:pt x="408" y="6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4" name="Google Shape;320;p28">
              <a:extLst>
                <a:ext uri="{FF2B5EF4-FFF2-40B4-BE49-F238E27FC236}">
                  <a16:creationId xmlns:a16="http://schemas.microsoft.com/office/drawing/2014/main" id="{2F0106DF-84A0-5C4B-92F7-51B28C20FF68}"/>
                </a:ext>
              </a:extLst>
            </p:cNvPr>
            <p:cNvSpPr/>
            <p:nvPr/>
          </p:nvSpPr>
          <p:spPr>
            <a:xfrm>
              <a:off x="7152633" y="3663170"/>
              <a:ext cx="1011748" cy="1326042"/>
            </a:xfrm>
            <a:custGeom>
              <a:avLst/>
              <a:gdLst/>
              <a:ahLst/>
              <a:cxnLst/>
              <a:rect l="l" t="t" r="r" b="b"/>
              <a:pathLst>
                <a:path w="8134" h="10661" extrusionOk="0">
                  <a:moveTo>
                    <a:pt x="271" y="1"/>
                  </a:moveTo>
                  <a:cubicBezTo>
                    <a:pt x="112" y="1"/>
                    <a:pt x="0" y="148"/>
                    <a:pt x="0" y="393"/>
                  </a:cubicBezTo>
                  <a:lnTo>
                    <a:pt x="0" y="5572"/>
                  </a:lnTo>
                  <a:cubicBezTo>
                    <a:pt x="0" y="5901"/>
                    <a:pt x="202" y="6286"/>
                    <a:pt x="448" y="6428"/>
                  </a:cubicBezTo>
                  <a:lnTo>
                    <a:pt x="7685" y="10607"/>
                  </a:lnTo>
                  <a:cubicBezTo>
                    <a:pt x="7748" y="10643"/>
                    <a:pt x="7808" y="10660"/>
                    <a:pt x="7862" y="10660"/>
                  </a:cubicBezTo>
                  <a:cubicBezTo>
                    <a:pt x="8022" y="10660"/>
                    <a:pt x="8134" y="10513"/>
                    <a:pt x="8134" y="10268"/>
                  </a:cubicBezTo>
                  <a:lnTo>
                    <a:pt x="8134" y="5090"/>
                  </a:lnTo>
                  <a:cubicBezTo>
                    <a:pt x="8134" y="4761"/>
                    <a:pt x="7932" y="4375"/>
                    <a:pt x="7685" y="4233"/>
                  </a:cubicBezTo>
                  <a:lnTo>
                    <a:pt x="448" y="54"/>
                  </a:lnTo>
                  <a:cubicBezTo>
                    <a:pt x="385" y="18"/>
                    <a:pt x="326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5" name="Google Shape;321;p28">
              <a:extLst>
                <a:ext uri="{FF2B5EF4-FFF2-40B4-BE49-F238E27FC236}">
                  <a16:creationId xmlns:a16="http://schemas.microsoft.com/office/drawing/2014/main" id="{7BCD4457-6E9F-0F7F-DD2F-399E67BE4DDA}"/>
                </a:ext>
              </a:extLst>
            </p:cNvPr>
            <p:cNvSpPr/>
            <p:nvPr/>
          </p:nvSpPr>
          <p:spPr>
            <a:xfrm>
              <a:off x="7112457" y="3666778"/>
              <a:ext cx="114559" cy="106845"/>
            </a:xfrm>
            <a:custGeom>
              <a:avLst/>
              <a:gdLst/>
              <a:ahLst/>
              <a:cxnLst/>
              <a:rect l="l" t="t" r="r" b="b"/>
              <a:pathLst>
                <a:path w="921" h="859" extrusionOk="0">
                  <a:moveTo>
                    <a:pt x="481" y="0"/>
                  </a:moveTo>
                  <a:lnTo>
                    <a:pt x="1" y="274"/>
                  </a:lnTo>
                  <a:lnTo>
                    <a:pt x="921" y="859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6" name="Google Shape;322;p28">
              <a:extLst>
                <a:ext uri="{FF2B5EF4-FFF2-40B4-BE49-F238E27FC236}">
                  <a16:creationId xmlns:a16="http://schemas.microsoft.com/office/drawing/2014/main" id="{E8BBFD16-8176-296B-D6B5-DAB4AFDEAB20}"/>
                </a:ext>
              </a:extLst>
            </p:cNvPr>
            <p:cNvSpPr/>
            <p:nvPr/>
          </p:nvSpPr>
          <p:spPr>
            <a:xfrm>
              <a:off x="7093924" y="3696381"/>
              <a:ext cx="1011872" cy="1326042"/>
            </a:xfrm>
            <a:custGeom>
              <a:avLst/>
              <a:gdLst/>
              <a:ahLst/>
              <a:cxnLst/>
              <a:rect l="l" t="t" r="r" b="b"/>
              <a:pathLst>
                <a:path w="8135" h="10661" extrusionOk="0">
                  <a:moveTo>
                    <a:pt x="272" y="1"/>
                  </a:moveTo>
                  <a:cubicBezTo>
                    <a:pt x="112" y="1"/>
                    <a:pt x="0" y="148"/>
                    <a:pt x="0" y="393"/>
                  </a:cubicBezTo>
                  <a:lnTo>
                    <a:pt x="0" y="5572"/>
                  </a:lnTo>
                  <a:cubicBezTo>
                    <a:pt x="0" y="5901"/>
                    <a:pt x="202" y="6287"/>
                    <a:pt x="450" y="6429"/>
                  </a:cubicBezTo>
                  <a:lnTo>
                    <a:pt x="7687" y="10608"/>
                  </a:lnTo>
                  <a:cubicBezTo>
                    <a:pt x="7749" y="10644"/>
                    <a:pt x="7809" y="10661"/>
                    <a:pt x="7863" y="10661"/>
                  </a:cubicBezTo>
                  <a:cubicBezTo>
                    <a:pt x="8023" y="10661"/>
                    <a:pt x="8135" y="10514"/>
                    <a:pt x="8135" y="10269"/>
                  </a:cubicBezTo>
                  <a:lnTo>
                    <a:pt x="8135" y="5090"/>
                  </a:lnTo>
                  <a:cubicBezTo>
                    <a:pt x="8135" y="4761"/>
                    <a:pt x="7933" y="4376"/>
                    <a:pt x="7687" y="4233"/>
                  </a:cubicBezTo>
                  <a:lnTo>
                    <a:pt x="450" y="54"/>
                  </a:lnTo>
                  <a:cubicBezTo>
                    <a:pt x="387" y="18"/>
                    <a:pt x="327" y="1"/>
                    <a:pt x="2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7" name="Google Shape;323;p28">
              <a:extLst>
                <a:ext uri="{FF2B5EF4-FFF2-40B4-BE49-F238E27FC236}">
                  <a16:creationId xmlns:a16="http://schemas.microsoft.com/office/drawing/2014/main" id="{7FA68E18-1CDC-AE97-E157-472CF0F380D2}"/>
                </a:ext>
              </a:extLst>
            </p:cNvPr>
            <p:cNvSpPr/>
            <p:nvPr/>
          </p:nvSpPr>
          <p:spPr>
            <a:xfrm>
              <a:off x="7838852" y="4502505"/>
              <a:ext cx="193170" cy="275632"/>
            </a:xfrm>
            <a:custGeom>
              <a:avLst/>
              <a:gdLst/>
              <a:ahLst/>
              <a:cxnLst/>
              <a:rect l="l" t="t" r="r" b="b"/>
              <a:pathLst>
                <a:path w="1553" h="2216" extrusionOk="0">
                  <a:moveTo>
                    <a:pt x="104" y="1"/>
                  </a:moveTo>
                  <a:cubicBezTo>
                    <a:pt x="43" y="1"/>
                    <a:pt x="1" y="56"/>
                    <a:pt x="1" y="150"/>
                  </a:cubicBezTo>
                  <a:lnTo>
                    <a:pt x="1" y="1171"/>
                  </a:lnTo>
                  <a:cubicBezTo>
                    <a:pt x="1" y="1296"/>
                    <a:pt x="77" y="1442"/>
                    <a:pt x="172" y="1496"/>
                  </a:cubicBezTo>
                  <a:lnTo>
                    <a:pt x="1382" y="2195"/>
                  </a:lnTo>
                  <a:cubicBezTo>
                    <a:pt x="1406" y="2209"/>
                    <a:pt x="1429" y="2216"/>
                    <a:pt x="1450" y="2216"/>
                  </a:cubicBezTo>
                  <a:cubicBezTo>
                    <a:pt x="1510" y="2216"/>
                    <a:pt x="1552" y="2160"/>
                    <a:pt x="1552" y="2066"/>
                  </a:cubicBezTo>
                  <a:lnTo>
                    <a:pt x="1552" y="1046"/>
                  </a:lnTo>
                  <a:cubicBezTo>
                    <a:pt x="1552" y="921"/>
                    <a:pt x="1476" y="774"/>
                    <a:pt x="1382" y="720"/>
                  </a:cubicBezTo>
                  <a:lnTo>
                    <a:pt x="172" y="21"/>
                  </a:lnTo>
                  <a:cubicBezTo>
                    <a:pt x="148" y="7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8" name="Google Shape;324;p28">
              <a:extLst>
                <a:ext uri="{FF2B5EF4-FFF2-40B4-BE49-F238E27FC236}">
                  <a16:creationId xmlns:a16="http://schemas.microsoft.com/office/drawing/2014/main" id="{6B46597B-DBB2-8E38-229B-AFE108722A1F}"/>
                </a:ext>
              </a:extLst>
            </p:cNvPr>
            <p:cNvSpPr/>
            <p:nvPr/>
          </p:nvSpPr>
          <p:spPr>
            <a:xfrm>
              <a:off x="7093924" y="3750238"/>
              <a:ext cx="1011872" cy="765326"/>
            </a:xfrm>
            <a:custGeom>
              <a:avLst/>
              <a:gdLst/>
              <a:ahLst/>
              <a:cxnLst/>
              <a:rect l="l" t="t" r="r" b="b"/>
              <a:pathLst>
                <a:path w="8135" h="6153" extrusionOk="0">
                  <a:moveTo>
                    <a:pt x="0" y="1"/>
                  </a:moveTo>
                  <a:lnTo>
                    <a:pt x="0" y="1450"/>
                  </a:lnTo>
                  <a:lnTo>
                    <a:pt x="8135" y="6152"/>
                  </a:lnTo>
                  <a:lnTo>
                    <a:pt x="8135" y="47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9" name="Google Shape;325;p28">
              <a:extLst>
                <a:ext uri="{FF2B5EF4-FFF2-40B4-BE49-F238E27FC236}">
                  <a16:creationId xmlns:a16="http://schemas.microsoft.com/office/drawing/2014/main" id="{6928A411-663F-7772-90CB-AB2E718A3B12}"/>
                </a:ext>
              </a:extLst>
            </p:cNvPr>
            <p:cNvSpPr/>
            <p:nvPr/>
          </p:nvSpPr>
          <p:spPr>
            <a:xfrm>
              <a:off x="7167683" y="4109953"/>
              <a:ext cx="602023" cy="401755"/>
            </a:xfrm>
            <a:custGeom>
              <a:avLst/>
              <a:gdLst/>
              <a:ahLst/>
              <a:cxnLst/>
              <a:rect l="l" t="t" r="r" b="b"/>
              <a:pathLst>
                <a:path w="4840" h="3230" extrusionOk="0">
                  <a:moveTo>
                    <a:pt x="1" y="0"/>
                  </a:moveTo>
                  <a:lnTo>
                    <a:pt x="1" y="436"/>
                  </a:lnTo>
                  <a:lnTo>
                    <a:pt x="4839" y="3230"/>
                  </a:lnTo>
                  <a:lnTo>
                    <a:pt x="4839" y="27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0" name="Google Shape;326;p28">
              <a:extLst>
                <a:ext uri="{FF2B5EF4-FFF2-40B4-BE49-F238E27FC236}">
                  <a16:creationId xmlns:a16="http://schemas.microsoft.com/office/drawing/2014/main" id="{EBE6C2A6-A53E-A3F5-F3B3-D61FFB849B8C}"/>
                </a:ext>
              </a:extLst>
            </p:cNvPr>
            <p:cNvSpPr/>
            <p:nvPr/>
          </p:nvSpPr>
          <p:spPr>
            <a:xfrm>
              <a:off x="7167683" y="4232843"/>
              <a:ext cx="602023" cy="401880"/>
            </a:xfrm>
            <a:custGeom>
              <a:avLst/>
              <a:gdLst/>
              <a:ahLst/>
              <a:cxnLst/>
              <a:rect l="l" t="t" r="r" b="b"/>
              <a:pathLst>
                <a:path w="4840" h="3231" extrusionOk="0">
                  <a:moveTo>
                    <a:pt x="1" y="1"/>
                  </a:moveTo>
                  <a:lnTo>
                    <a:pt x="1" y="437"/>
                  </a:lnTo>
                  <a:lnTo>
                    <a:pt x="4839" y="3231"/>
                  </a:lnTo>
                  <a:lnTo>
                    <a:pt x="4839" y="27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1" name="Google Shape;327;p28">
              <a:extLst>
                <a:ext uri="{FF2B5EF4-FFF2-40B4-BE49-F238E27FC236}">
                  <a16:creationId xmlns:a16="http://schemas.microsoft.com/office/drawing/2014/main" id="{19DFBEC7-7637-305F-F58E-C19279E62D24}"/>
                </a:ext>
              </a:extLst>
            </p:cNvPr>
            <p:cNvSpPr/>
            <p:nvPr/>
          </p:nvSpPr>
          <p:spPr>
            <a:xfrm>
              <a:off x="7167683" y="4358345"/>
              <a:ext cx="864351" cy="553253"/>
            </a:xfrm>
            <a:custGeom>
              <a:avLst/>
              <a:gdLst/>
              <a:ahLst/>
              <a:cxnLst/>
              <a:rect l="l" t="t" r="r" b="b"/>
              <a:pathLst>
                <a:path w="6949" h="4448" extrusionOk="0">
                  <a:moveTo>
                    <a:pt x="1" y="1"/>
                  </a:moveTo>
                  <a:lnTo>
                    <a:pt x="1" y="437"/>
                  </a:lnTo>
                  <a:lnTo>
                    <a:pt x="6948" y="4448"/>
                  </a:lnTo>
                  <a:lnTo>
                    <a:pt x="6948" y="40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2" name="Google Shape;328;p28">
              <a:extLst>
                <a:ext uri="{FF2B5EF4-FFF2-40B4-BE49-F238E27FC236}">
                  <a16:creationId xmlns:a16="http://schemas.microsoft.com/office/drawing/2014/main" id="{46B7B9AF-479F-578A-B964-0D7A804B3370}"/>
                </a:ext>
              </a:extLst>
            </p:cNvPr>
            <p:cNvSpPr/>
            <p:nvPr/>
          </p:nvSpPr>
          <p:spPr>
            <a:xfrm>
              <a:off x="7849300" y="2906426"/>
              <a:ext cx="495301" cy="1175290"/>
            </a:xfrm>
            <a:custGeom>
              <a:avLst/>
              <a:gdLst/>
              <a:ahLst/>
              <a:cxnLst/>
              <a:rect l="l" t="t" r="r" b="b"/>
              <a:pathLst>
                <a:path w="3982" h="9449" extrusionOk="0">
                  <a:moveTo>
                    <a:pt x="698" y="1"/>
                  </a:moveTo>
                  <a:cubicBezTo>
                    <a:pt x="635" y="1"/>
                    <a:pt x="573" y="13"/>
                    <a:pt x="516" y="36"/>
                  </a:cubicBezTo>
                  <a:cubicBezTo>
                    <a:pt x="509" y="38"/>
                    <a:pt x="441" y="74"/>
                    <a:pt x="423" y="87"/>
                  </a:cubicBezTo>
                  <a:lnTo>
                    <a:pt x="0" y="310"/>
                  </a:lnTo>
                  <a:lnTo>
                    <a:pt x="186" y="699"/>
                  </a:lnTo>
                  <a:cubicBezTo>
                    <a:pt x="186" y="710"/>
                    <a:pt x="184" y="720"/>
                    <a:pt x="184" y="731"/>
                  </a:cubicBezTo>
                  <a:lnTo>
                    <a:pt x="184" y="7065"/>
                  </a:lnTo>
                  <a:cubicBezTo>
                    <a:pt x="184" y="7238"/>
                    <a:pt x="277" y="7399"/>
                    <a:pt x="428" y="7485"/>
                  </a:cubicBezTo>
                  <a:lnTo>
                    <a:pt x="1837" y="8289"/>
                  </a:lnTo>
                  <a:lnTo>
                    <a:pt x="1837" y="8375"/>
                  </a:lnTo>
                  <a:lnTo>
                    <a:pt x="3132" y="9113"/>
                  </a:lnTo>
                  <a:lnTo>
                    <a:pt x="3027" y="9165"/>
                  </a:lnTo>
                  <a:lnTo>
                    <a:pt x="3285" y="9449"/>
                  </a:lnTo>
                  <a:lnTo>
                    <a:pt x="3733" y="9188"/>
                  </a:lnTo>
                  <a:cubicBezTo>
                    <a:pt x="3739" y="9184"/>
                    <a:pt x="3743" y="9182"/>
                    <a:pt x="3749" y="9179"/>
                  </a:cubicBezTo>
                  <a:lnTo>
                    <a:pt x="3769" y="9166"/>
                  </a:lnTo>
                  <a:lnTo>
                    <a:pt x="3769" y="9163"/>
                  </a:lnTo>
                  <a:cubicBezTo>
                    <a:pt x="3894" y="9078"/>
                    <a:pt x="3982" y="8939"/>
                    <a:pt x="3982" y="8765"/>
                  </a:cubicBezTo>
                  <a:lnTo>
                    <a:pt x="3982" y="2111"/>
                  </a:lnTo>
                  <a:cubicBezTo>
                    <a:pt x="3982" y="1927"/>
                    <a:pt x="3877" y="1758"/>
                    <a:pt x="3710" y="1677"/>
                  </a:cubicBezTo>
                  <a:lnTo>
                    <a:pt x="909" y="50"/>
                  </a:lnTo>
                  <a:cubicBezTo>
                    <a:pt x="840" y="16"/>
                    <a:pt x="768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3" name="Google Shape;329;p28">
              <a:extLst>
                <a:ext uri="{FF2B5EF4-FFF2-40B4-BE49-F238E27FC236}">
                  <a16:creationId xmlns:a16="http://schemas.microsoft.com/office/drawing/2014/main" id="{09960FCE-29D4-56C0-E593-817A41253807}"/>
                </a:ext>
              </a:extLst>
            </p:cNvPr>
            <p:cNvSpPr/>
            <p:nvPr/>
          </p:nvSpPr>
          <p:spPr>
            <a:xfrm>
              <a:off x="7818578" y="2937024"/>
              <a:ext cx="472539" cy="1151409"/>
            </a:xfrm>
            <a:custGeom>
              <a:avLst/>
              <a:gdLst/>
              <a:ahLst/>
              <a:cxnLst/>
              <a:rect l="l" t="t" r="r" b="b"/>
              <a:pathLst>
                <a:path w="3799" h="9257" extrusionOk="0">
                  <a:moveTo>
                    <a:pt x="484" y="1"/>
                  </a:moveTo>
                  <a:cubicBezTo>
                    <a:pt x="230" y="1"/>
                    <a:pt x="0" y="204"/>
                    <a:pt x="0" y="485"/>
                  </a:cubicBezTo>
                  <a:lnTo>
                    <a:pt x="0" y="7157"/>
                  </a:lnTo>
                  <a:cubicBezTo>
                    <a:pt x="0" y="7330"/>
                    <a:pt x="94" y="7491"/>
                    <a:pt x="245" y="7577"/>
                  </a:cubicBezTo>
                  <a:lnTo>
                    <a:pt x="2084" y="8626"/>
                  </a:lnTo>
                  <a:lnTo>
                    <a:pt x="3076" y="9192"/>
                  </a:lnTo>
                  <a:cubicBezTo>
                    <a:pt x="3153" y="9236"/>
                    <a:pt x="3235" y="9256"/>
                    <a:pt x="3315" y="9256"/>
                  </a:cubicBezTo>
                  <a:cubicBezTo>
                    <a:pt x="3567" y="9256"/>
                    <a:pt x="3799" y="9054"/>
                    <a:pt x="3799" y="8772"/>
                  </a:cubicBezTo>
                  <a:lnTo>
                    <a:pt x="3799" y="2117"/>
                  </a:lnTo>
                  <a:cubicBezTo>
                    <a:pt x="3799" y="1932"/>
                    <a:pt x="3694" y="1763"/>
                    <a:pt x="3527" y="1682"/>
                  </a:cubicBezTo>
                  <a:lnTo>
                    <a:pt x="696" y="50"/>
                  </a:lnTo>
                  <a:cubicBezTo>
                    <a:pt x="627" y="16"/>
                    <a:pt x="555" y="1"/>
                    <a:pt x="4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4" name="Google Shape;330;p28">
              <a:extLst>
                <a:ext uri="{FF2B5EF4-FFF2-40B4-BE49-F238E27FC236}">
                  <a16:creationId xmlns:a16="http://schemas.microsoft.com/office/drawing/2014/main" id="{F643EA28-8C6A-E8AF-E359-D42781842491}"/>
                </a:ext>
              </a:extLst>
            </p:cNvPr>
            <p:cNvSpPr/>
            <p:nvPr/>
          </p:nvSpPr>
          <p:spPr>
            <a:xfrm>
              <a:off x="8039979" y="3078821"/>
              <a:ext cx="26370" cy="34951"/>
            </a:xfrm>
            <a:custGeom>
              <a:avLst/>
              <a:gdLst/>
              <a:ahLst/>
              <a:cxnLst/>
              <a:rect l="l" t="t" r="r" b="b"/>
              <a:pathLst>
                <a:path w="212" h="281" extrusionOk="0">
                  <a:moveTo>
                    <a:pt x="101" y="0"/>
                  </a:moveTo>
                  <a:cubicBezTo>
                    <a:pt x="99" y="0"/>
                    <a:pt x="98" y="0"/>
                    <a:pt x="96" y="0"/>
                  </a:cubicBezTo>
                  <a:cubicBezTo>
                    <a:pt x="41" y="5"/>
                    <a:pt x="1" y="70"/>
                    <a:pt x="5" y="148"/>
                  </a:cubicBezTo>
                  <a:cubicBezTo>
                    <a:pt x="11" y="222"/>
                    <a:pt x="57" y="281"/>
                    <a:pt x="110" y="281"/>
                  </a:cubicBezTo>
                  <a:cubicBezTo>
                    <a:pt x="111" y="281"/>
                    <a:pt x="113" y="281"/>
                    <a:pt x="114" y="281"/>
                  </a:cubicBezTo>
                  <a:cubicBezTo>
                    <a:pt x="170" y="277"/>
                    <a:pt x="211" y="212"/>
                    <a:pt x="206" y="134"/>
                  </a:cubicBezTo>
                  <a:cubicBezTo>
                    <a:pt x="201" y="59"/>
                    <a:pt x="154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5" name="Google Shape;331;p28">
              <a:extLst>
                <a:ext uri="{FF2B5EF4-FFF2-40B4-BE49-F238E27FC236}">
                  <a16:creationId xmlns:a16="http://schemas.microsoft.com/office/drawing/2014/main" id="{2A019EF7-792F-2ED8-BFCB-7661975292EE}"/>
                </a:ext>
              </a:extLst>
            </p:cNvPr>
            <p:cNvSpPr/>
            <p:nvPr/>
          </p:nvSpPr>
          <p:spPr>
            <a:xfrm>
              <a:off x="7873928" y="3039516"/>
              <a:ext cx="358478" cy="945680"/>
            </a:xfrm>
            <a:custGeom>
              <a:avLst/>
              <a:gdLst/>
              <a:ahLst/>
              <a:cxnLst/>
              <a:rect l="l" t="t" r="r" b="b"/>
              <a:pathLst>
                <a:path w="2882" h="7603" extrusionOk="0">
                  <a:moveTo>
                    <a:pt x="0" y="1"/>
                  </a:moveTo>
                  <a:lnTo>
                    <a:pt x="0" y="5931"/>
                  </a:lnTo>
                  <a:lnTo>
                    <a:pt x="2882" y="7603"/>
                  </a:lnTo>
                  <a:lnTo>
                    <a:pt x="2882" y="16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6" name="Google Shape;332;p28">
              <a:extLst>
                <a:ext uri="{FF2B5EF4-FFF2-40B4-BE49-F238E27FC236}">
                  <a16:creationId xmlns:a16="http://schemas.microsoft.com/office/drawing/2014/main" id="{9F135F8D-1B97-CD80-C30F-4FA999921925}"/>
                </a:ext>
              </a:extLst>
            </p:cNvPr>
            <p:cNvSpPr/>
            <p:nvPr/>
          </p:nvSpPr>
          <p:spPr>
            <a:xfrm>
              <a:off x="7970822" y="3880840"/>
              <a:ext cx="114310" cy="83212"/>
            </a:xfrm>
            <a:custGeom>
              <a:avLst/>
              <a:gdLst/>
              <a:ahLst/>
              <a:cxnLst/>
              <a:rect l="l" t="t" r="r" b="b"/>
              <a:pathLst>
                <a:path w="919" h="669" extrusionOk="0">
                  <a:moveTo>
                    <a:pt x="80" y="1"/>
                  </a:moveTo>
                  <a:cubicBezTo>
                    <a:pt x="38" y="1"/>
                    <a:pt x="8" y="28"/>
                    <a:pt x="5" y="76"/>
                  </a:cubicBezTo>
                  <a:cubicBezTo>
                    <a:pt x="0" y="149"/>
                    <a:pt x="59" y="243"/>
                    <a:pt x="136" y="287"/>
                  </a:cubicBezTo>
                  <a:lnTo>
                    <a:pt x="766" y="646"/>
                  </a:lnTo>
                  <a:cubicBezTo>
                    <a:pt x="792" y="661"/>
                    <a:pt x="817" y="668"/>
                    <a:pt x="838" y="668"/>
                  </a:cubicBezTo>
                  <a:cubicBezTo>
                    <a:pt x="881" y="668"/>
                    <a:pt x="911" y="641"/>
                    <a:pt x="914" y="594"/>
                  </a:cubicBezTo>
                  <a:cubicBezTo>
                    <a:pt x="918" y="520"/>
                    <a:pt x="860" y="426"/>
                    <a:pt x="783" y="382"/>
                  </a:cubicBezTo>
                  <a:lnTo>
                    <a:pt x="151" y="23"/>
                  </a:lnTo>
                  <a:cubicBezTo>
                    <a:pt x="126" y="8"/>
                    <a:pt x="101" y="1"/>
                    <a:pt x="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7" name="Google Shape;333;p28">
              <a:extLst>
                <a:ext uri="{FF2B5EF4-FFF2-40B4-BE49-F238E27FC236}">
                  <a16:creationId xmlns:a16="http://schemas.microsoft.com/office/drawing/2014/main" id="{79F7D28C-B7D2-AACB-F8D5-31B5ECB8F2E0}"/>
                </a:ext>
              </a:extLst>
            </p:cNvPr>
            <p:cNvSpPr/>
            <p:nvPr/>
          </p:nvSpPr>
          <p:spPr>
            <a:xfrm>
              <a:off x="8013361" y="3390897"/>
              <a:ext cx="88935" cy="165553"/>
            </a:xfrm>
            <a:custGeom>
              <a:avLst/>
              <a:gdLst/>
              <a:ahLst/>
              <a:cxnLst/>
              <a:rect l="l" t="t" r="r" b="b"/>
              <a:pathLst>
                <a:path w="715" h="1331" extrusionOk="0">
                  <a:moveTo>
                    <a:pt x="173" y="125"/>
                  </a:moveTo>
                  <a:cubicBezTo>
                    <a:pt x="179" y="125"/>
                    <a:pt x="193" y="135"/>
                    <a:pt x="203" y="154"/>
                  </a:cubicBezTo>
                  <a:cubicBezTo>
                    <a:pt x="237" y="229"/>
                    <a:pt x="250" y="301"/>
                    <a:pt x="256" y="332"/>
                  </a:cubicBezTo>
                  <a:lnTo>
                    <a:pt x="263" y="372"/>
                  </a:lnTo>
                  <a:cubicBezTo>
                    <a:pt x="270" y="409"/>
                    <a:pt x="277" y="446"/>
                    <a:pt x="286" y="482"/>
                  </a:cubicBezTo>
                  <a:cubicBezTo>
                    <a:pt x="326" y="663"/>
                    <a:pt x="402" y="780"/>
                    <a:pt x="461" y="874"/>
                  </a:cubicBezTo>
                  <a:cubicBezTo>
                    <a:pt x="489" y="917"/>
                    <a:pt x="513" y="955"/>
                    <a:pt x="530" y="992"/>
                  </a:cubicBezTo>
                  <a:cubicBezTo>
                    <a:pt x="590" y="1123"/>
                    <a:pt x="586" y="1173"/>
                    <a:pt x="580" y="1193"/>
                  </a:cubicBezTo>
                  <a:cubicBezTo>
                    <a:pt x="576" y="1199"/>
                    <a:pt x="572" y="1204"/>
                    <a:pt x="565" y="1207"/>
                  </a:cubicBezTo>
                  <a:cubicBezTo>
                    <a:pt x="561" y="1209"/>
                    <a:pt x="558" y="1210"/>
                    <a:pt x="554" y="1210"/>
                  </a:cubicBezTo>
                  <a:cubicBezTo>
                    <a:pt x="525" y="1210"/>
                    <a:pt x="486" y="1170"/>
                    <a:pt x="433" y="1092"/>
                  </a:cubicBezTo>
                  <a:cubicBezTo>
                    <a:pt x="407" y="1053"/>
                    <a:pt x="368" y="985"/>
                    <a:pt x="345" y="928"/>
                  </a:cubicBezTo>
                  <a:cubicBezTo>
                    <a:pt x="318" y="867"/>
                    <a:pt x="297" y="808"/>
                    <a:pt x="277" y="741"/>
                  </a:cubicBezTo>
                  <a:cubicBezTo>
                    <a:pt x="241" y="621"/>
                    <a:pt x="215" y="497"/>
                    <a:pt x="192" y="382"/>
                  </a:cubicBezTo>
                  <a:cubicBezTo>
                    <a:pt x="189" y="365"/>
                    <a:pt x="185" y="349"/>
                    <a:pt x="181" y="332"/>
                  </a:cubicBezTo>
                  <a:cubicBezTo>
                    <a:pt x="172" y="291"/>
                    <a:pt x="163" y="248"/>
                    <a:pt x="161" y="211"/>
                  </a:cubicBezTo>
                  <a:cubicBezTo>
                    <a:pt x="158" y="140"/>
                    <a:pt x="174" y="125"/>
                    <a:pt x="173" y="125"/>
                  </a:cubicBezTo>
                  <a:close/>
                  <a:moveTo>
                    <a:pt x="144" y="1"/>
                  </a:moveTo>
                  <a:cubicBezTo>
                    <a:pt x="123" y="1"/>
                    <a:pt x="105" y="9"/>
                    <a:pt x="90" y="24"/>
                  </a:cubicBezTo>
                  <a:cubicBezTo>
                    <a:pt x="1" y="121"/>
                    <a:pt x="126" y="576"/>
                    <a:pt x="183" y="766"/>
                  </a:cubicBezTo>
                  <a:cubicBezTo>
                    <a:pt x="209" y="850"/>
                    <a:pt x="375" y="1291"/>
                    <a:pt x="541" y="1328"/>
                  </a:cubicBezTo>
                  <a:cubicBezTo>
                    <a:pt x="548" y="1330"/>
                    <a:pt x="556" y="1330"/>
                    <a:pt x="564" y="1330"/>
                  </a:cubicBezTo>
                  <a:cubicBezTo>
                    <a:pt x="589" y="1330"/>
                    <a:pt x="618" y="1322"/>
                    <a:pt x="645" y="1292"/>
                  </a:cubicBezTo>
                  <a:cubicBezTo>
                    <a:pt x="715" y="1213"/>
                    <a:pt x="656" y="1057"/>
                    <a:pt x="636" y="1012"/>
                  </a:cubicBezTo>
                  <a:cubicBezTo>
                    <a:pt x="611" y="956"/>
                    <a:pt x="580" y="905"/>
                    <a:pt x="549" y="856"/>
                  </a:cubicBezTo>
                  <a:cubicBezTo>
                    <a:pt x="526" y="818"/>
                    <a:pt x="501" y="778"/>
                    <a:pt x="480" y="738"/>
                  </a:cubicBezTo>
                  <a:cubicBezTo>
                    <a:pt x="429" y="633"/>
                    <a:pt x="390" y="537"/>
                    <a:pt x="377" y="481"/>
                  </a:cubicBezTo>
                  <a:cubicBezTo>
                    <a:pt x="368" y="442"/>
                    <a:pt x="359" y="402"/>
                    <a:pt x="351" y="364"/>
                  </a:cubicBezTo>
                  <a:cubicBezTo>
                    <a:pt x="313" y="184"/>
                    <a:pt x="280" y="27"/>
                    <a:pt x="162" y="2"/>
                  </a:cubicBezTo>
                  <a:cubicBezTo>
                    <a:pt x="156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8" name="Google Shape;334;p28">
              <a:extLst>
                <a:ext uri="{FF2B5EF4-FFF2-40B4-BE49-F238E27FC236}">
                  <a16:creationId xmlns:a16="http://schemas.microsoft.com/office/drawing/2014/main" id="{85F16D6E-325B-E281-0C7C-A8DAA3571DB8}"/>
                </a:ext>
              </a:extLst>
            </p:cNvPr>
            <p:cNvSpPr/>
            <p:nvPr/>
          </p:nvSpPr>
          <p:spPr>
            <a:xfrm>
              <a:off x="7998684" y="3341766"/>
              <a:ext cx="132346" cy="266303"/>
            </a:xfrm>
            <a:custGeom>
              <a:avLst/>
              <a:gdLst/>
              <a:ahLst/>
              <a:cxnLst/>
              <a:rect l="l" t="t" r="r" b="b"/>
              <a:pathLst>
                <a:path w="1064" h="2141" extrusionOk="0">
                  <a:moveTo>
                    <a:pt x="183" y="0"/>
                  </a:moveTo>
                  <a:cubicBezTo>
                    <a:pt x="169" y="0"/>
                    <a:pt x="156" y="3"/>
                    <a:pt x="142" y="8"/>
                  </a:cubicBezTo>
                  <a:cubicBezTo>
                    <a:pt x="77" y="33"/>
                    <a:pt x="38" y="115"/>
                    <a:pt x="25" y="246"/>
                  </a:cubicBezTo>
                  <a:cubicBezTo>
                    <a:pt x="1" y="539"/>
                    <a:pt x="82" y="1050"/>
                    <a:pt x="171" y="1383"/>
                  </a:cubicBezTo>
                  <a:cubicBezTo>
                    <a:pt x="228" y="1600"/>
                    <a:pt x="257" y="1608"/>
                    <a:pt x="273" y="1612"/>
                  </a:cubicBezTo>
                  <a:lnTo>
                    <a:pt x="294" y="1616"/>
                  </a:lnTo>
                  <a:lnTo>
                    <a:pt x="307" y="1602"/>
                  </a:lnTo>
                  <a:cubicBezTo>
                    <a:pt x="318" y="1591"/>
                    <a:pt x="338" y="1571"/>
                    <a:pt x="281" y="1366"/>
                  </a:cubicBezTo>
                  <a:cubicBezTo>
                    <a:pt x="182" y="1019"/>
                    <a:pt x="140" y="721"/>
                    <a:pt x="122" y="529"/>
                  </a:cubicBezTo>
                  <a:cubicBezTo>
                    <a:pt x="109" y="449"/>
                    <a:pt x="128" y="312"/>
                    <a:pt x="149" y="210"/>
                  </a:cubicBezTo>
                  <a:cubicBezTo>
                    <a:pt x="154" y="190"/>
                    <a:pt x="166" y="155"/>
                    <a:pt x="196" y="149"/>
                  </a:cubicBezTo>
                  <a:cubicBezTo>
                    <a:pt x="199" y="148"/>
                    <a:pt x="202" y="148"/>
                    <a:pt x="205" y="148"/>
                  </a:cubicBezTo>
                  <a:cubicBezTo>
                    <a:pt x="236" y="148"/>
                    <a:pt x="285" y="173"/>
                    <a:pt x="338" y="249"/>
                  </a:cubicBezTo>
                  <a:cubicBezTo>
                    <a:pt x="409" y="348"/>
                    <a:pt x="449" y="495"/>
                    <a:pt x="514" y="739"/>
                  </a:cubicBezTo>
                  <a:cubicBezTo>
                    <a:pt x="558" y="904"/>
                    <a:pt x="650" y="1093"/>
                    <a:pt x="731" y="1260"/>
                  </a:cubicBezTo>
                  <a:cubicBezTo>
                    <a:pt x="749" y="1297"/>
                    <a:pt x="767" y="1334"/>
                    <a:pt x="784" y="1369"/>
                  </a:cubicBezTo>
                  <a:cubicBezTo>
                    <a:pt x="895" y="1602"/>
                    <a:pt x="964" y="1902"/>
                    <a:pt x="890" y="1975"/>
                  </a:cubicBezTo>
                  <a:cubicBezTo>
                    <a:pt x="879" y="1986"/>
                    <a:pt x="863" y="1990"/>
                    <a:pt x="846" y="1990"/>
                  </a:cubicBezTo>
                  <a:cubicBezTo>
                    <a:pt x="813" y="1990"/>
                    <a:pt x="774" y="1975"/>
                    <a:pt x="741" y="1959"/>
                  </a:cubicBezTo>
                  <a:cubicBezTo>
                    <a:pt x="604" y="1892"/>
                    <a:pt x="508" y="1679"/>
                    <a:pt x="430" y="1486"/>
                  </a:cubicBezTo>
                  <a:cubicBezTo>
                    <a:pt x="416" y="1452"/>
                    <a:pt x="400" y="1414"/>
                    <a:pt x="372" y="1414"/>
                  </a:cubicBezTo>
                  <a:cubicBezTo>
                    <a:pt x="368" y="1414"/>
                    <a:pt x="363" y="1415"/>
                    <a:pt x="359" y="1416"/>
                  </a:cubicBezTo>
                  <a:cubicBezTo>
                    <a:pt x="326" y="1429"/>
                    <a:pt x="332" y="1468"/>
                    <a:pt x="350" y="1525"/>
                  </a:cubicBezTo>
                  <a:cubicBezTo>
                    <a:pt x="434" y="1793"/>
                    <a:pt x="629" y="2094"/>
                    <a:pt x="807" y="2136"/>
                  </a:cubicBezTo>
                  <a:cubicBezTo>
                    <a:pt x="821" y="2139"/>
                    <a:pt x="835" y="2141"/>
                    <a:pt x="850" y="2141"/>
                  </a:cubicBezTo>
                  <a:cubicBezTo>
                    <a:pt x="896" y="2141"/>
                    <a:pt x="940" y="2121"/>
                    <a:pt x="976" y="2083"/>
                  </a:cubicBezTo>
                  <a:cubicBezTo>
                    <a:pt x="1052" y="2004"/>
                    <a:pt x="1064" y="1835"/>
                    <a:pt x="1007" y="1633"/>
                  </a:cubicBezTo>
                  <a:cubicBezTo>
                    <a:pt x="961" y="1467"/>
                    <a:pt x="889" y="1326"/>
                    <a:pt x="812" y="1178"/>
                  </a:cubicBezTo>
                  <a:cubicBezTo>
                    <a:pt x="735" y="1025"/>
                    <a:pt x="654" y="867"/>
                    <a:pt x="603" y="680"/>
                  </a:cubicBezTo>
                  <a:cubicBezTo>
                    <a:pt x="585" y="592"/>
                    <a:pt x="550" y="459"/>
                    <a:pt x="502" y="351"/>
                  </a:cubicBezTo>
                  <a:cubicBezTo>
                    <a:pt x="470" y="279"/>
                    <a:pt x="406" y="147"/>
                    <a:pt x="332" y="76"/>
                  </a:cubicBezTo>
                  <a:cubicBezTo>
                    <a:pt x="278" y="26"/>
                    <a:pt x="228" y="0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9" name="Google Shape;335;p28">
              <a:extLst>
                <a:ext uri="{FF2B5EF4-FFF2-40B4-BE49-F238E27FC236}">
                  <a16:creationId xmlns:a16="http://schemas.microsoft.com/office/drawing/2014/main" id="{BB7BD1E1-D02B-04E5-1298-733CF4A0B1A2}"/>
                </a:ext>
              </a:extLst>
            </p:cNvPr>
            <p:cNvSpPr/>
            <p:nvPr/>
          </p:nvSpPr>
          <p:spPr>
            <a:xfrm>
              <a:off x="8004654" y="3310048"/>
              <a:ext cx="56346" cy="44031"/>
            </a:xfrm>
            <a:custGeom>
              <a:avLst/>
              <a:gdLst/>
              <a:ahLst/>
              <a:cxnLst/>
              <a:rect l="l" t="t" r="r" b="b"/>
              <a:pathLst>
                <a:path w="453" h="354" extrusionOk="0">
                  <a:moveTo>
                    <a:pt x="153" y="0"/>
                  </a:moveTo>
                  <a:cubicBezTo>
                    <a:pt x="145" y="0"/>
                    <a:pt x="137" y="1"/>
                    <a:pt x="129" y="3"/>
                  </a:cubicBezTo>
                  <a:cubicBezTo>
                    <a:pt x="84" y="14"/>
                    <a:pt x="55" y="53"/>
                    <a:pt x="34" y="90"/>
                  </a:cubicBezTo>
                  <a:cubicBezTo>
                    <a:pt x="14" y="122"/>
                    <a:pt x="1" y="168"/>
                    <a:pt x="17" y="195"/>
                  </a:cubicBezTo>
                  <a:lnTo>
                    <a:pt x="31" y="215"/>
                  </a:lnTo>
                  <a:lnTo>
                    <a:pt x="51" y="217"/>
                  </a:lnTo>
                  <a:cubicBezTo>
                    <a:pt x="73" y="217"/>
                    <a:pt x="92" y="199"/>
                    <a:pt x="116" y="158"/>
                  </a:cubicBezTo>
                  <a:cubicBezTo>
                    <a:pt x="135" y="127"/>
                    <a:pt x="155" y="111"/>
                    <a:pt x="175" y="111"/>
                  </a:cubicBezTo>
                  <a:lnTo>
                    <a:pt x="177" y="111"/>
                  </a:lnTo>
                  <a:cubicBezTo>
                    <a:pt x="198" y="111"/>
                    <a:pt x="260" y="130"/>
                    <a:pt x="359" y="306"/>
                  </a:cubicBezTo>
                  <a:cubicBezTo>
                    <a:pt x="373" y="329"/>
                    <a:pt x="386" y="354"/>
                    <a:pt x="407" y="354"/>
                  </a:cubicBezTo>
                  <a:cubicBezTo>
                    <a:pt x="412" y="354"/>
                    <a:pt x="416" y="353"/>
                    <a:pt x="422" y="351"/>
                  </a:cubicBezTo>
                  <a:cubicBezTo>
                    <a:pt x="453" y="337"/>
                    <a:pt x="440" y="304"/>
                    <a:pt x="431" y="281"/>
                  </a:cubicBezTo>
                  <a:cubicBezTo>
                    <a:pt x="396" y="187"/>
                    <a:pt x="314" y="76"/>
                    <a:pt x="246" y="33"/>
                  </a:cubicBezTo>
                  <a:cubicBezTo>
                    <a:pt x="212" y="11"/>
                    <a:pt x="18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0" name="Google Shape;336;p28">
              <a:extLst>
                <a:ext uri="{FF2B5EF4-FFF2-40B4-BE49-F238E27FC236}">
                  <a16:creationId xmlns:a16="http://schemas.microsoft.com/office/drawing/2014/main" id="{54EDBC96-6ED5-29C2-531D-6F7289741F7A}"/>
                </a:ext>
              </a:extLst>
            </p:cNvPr>
            <p:cNvSpPr/>
            <p:nvPr/>
          </p:nvSpPr>
          <p:spPr>
            <a:xfrm>
              <a:off x="7975797" y="3283928"/>
              <a:ext cx="167173" cy="361704"/>
            </a:xfrm>
            <a:custGeom>
              <a:avLst/>
              <a:gdLst/>
              <a:ahLst/>
              <a:cxnLst/>
              <a:rect l="l" t="t" r="r" b="b"/>
              <a:pathLst>
                <a:path w="1344" h="2908" extrusionOk="0">
                  <a:moveTo>
                    <a:pt x="262" y="1"/>
                  </a:moveTo>
                  <a:cubicBezTo>
                    <a:pt x="235" y="1"/>
                    <a:pt x="208" y="34"/>
                    <a:pt x="185" y="62"/>
                  </a:cubicBezTo>
                  <a:cubicBezTo>
                    <a:pt x="1" y="284"/>
                    <a:pt x="55" y="749"/>
                    <a:pt x="102" y="1160"/>
                  </a:cubicBezTo>
                  <a:cubicBezTo>
                    <a:pt x="114" y="1258"/>
                    <a:pt x="125" y="1352"/>
                    <a:pt x="132" y="1440"/>
                  </a:cubicBezTo>
                  <a:cubicBezTo>
                    <a:pt x="164" y="1823"/>
                    <a:pt x="213" y="2169"/>
                    <a:pt x="491" y="2527"/>
                  </a:cubicBezTo>
                  <a:cubicBezTo>
                    <a:pt x="638" y="2717"/>
                    <a:pt x="858" y="2907"/>
                    <a:pt x="1052" y="2907"/>
                  </a:cubicBezTo>
                  <a:cubicBezTo>
                    <a:pt x="1094" y="2907"/>
                    <a:pt x="1135" y="2898"/>
                    <a:pt x="1173" y="2878"/>
                  </a:cubicBezTo>
                  <a:cubicBezTo>
                    <a:pt x="1257" y="2834"/>
                    <a:pt x="1311" y="2741"/>
                    <a:pt x="1329" y="2606"/>
                  </a:cubicBezTo>
                  <a:cubicBezTo>
                    <a:pt x="1332" y="2577"/>
                    <a:pt x="1343" y="2491"/>
                    <a:pt x="1291" y="2481"/>
                  </a:cubicBezTo>
                  <a:cubicBezTo>
                    <a:pt x="1289" y="2480"/>
                    <a:pt x="1286" y="2480"/>
                    <a:pt x="1284" y="2480"/>
                  </a:cubicBezTo>
                  <a:cubicBezTo>
                    <a:pt x="1261" y="2480"/>
                    <a:pt x="1230" y="2499"/>
                    <a:pt x="1208" y="2582"/>
                  </a:cubicBezTo>
                  <a:cubicBezTo>
                    <a:pt x="1184" y="2671"/>
                    <a:pt x="1142" y="2731"/>
                    <a:pt x="1083" y="2755"/>
                  </a:cubicBezTo>
                  <a:cubicBezTo>
                    <a:pt x="1063" y="2764"/>
                    <a:pt x="1040" y="2768"/>
                    <a:pt x="1016" y="2768"/>
                  </a:cubicBezTo>
                  <a:cubicBezTo>
                    <a:pt x="972" y="2768"/>
                    <a:pt x="922" y="2754"/>
                    <a:pt x="868" y="2725"/>
                  </a:cubicBezTo>
                  <a:cubicBezTo>
                    <a:pt x="616" y="2589"/>
                    <a:pt x="361" y="2213"/>
                    <a:pt x="288" y="1868"/>
                  </a:cubicBezTo>
                  <a:cubicBezTo>
                    <a:pt x="232" y="1604"/>
                    <a:pt x="212" y="1334"/>
                    <a:pt x="191" y="1073"/>
                  </a:cubicBezTo>
                  <a:lnTo>
                    <a:pt x="186" y="996"/>
                  </a:lnTo>
                  <a:cubicBezTo>
                    <a:pt x="168" y="772"/>
                    <a:pt x="132" y="305"/>
                    <a:pt x="273" y="106"/>
                  </a:cubicBezTo>
                  <a:cubicBezTo>
                    <a:pt x="275" y="102"/>
                    <a:pt x="321" y="37"/>
                    <a:pt x="284" y="9"/>
                  </a:cubicBezTo>
                  <a:cubicBezTo>
                    <a:pt x="276" y="3"/>
                    <a:pt x="2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1" name="Google Shape;337;p28">
              <a:extLst>
                <a:ext uri="{FF2B5EF4-FFF2-40B4-BE49-F238E27FC236}">
                  <a16:creationId xmlns:a16="http://schemas.microsoft.com/office/drawing/2014/main" id="{FB660FDD-7CD3-7582-21A4-A9FFD3F7FBE1}"/>
                </a:ext>
              </a:extLst>
            </p:cNvPr>
            <p:cNvSpPr/>
            <p:nvPr/>
          </p:nvSpPr>
          <p:spPr>
            <a:xfrm>
              <a:off x="7960871" y="3377090"/>
              <a:ext cx="32216" cy="157717"/>
            </a:xfrm>
            <a:custGeom>
              <a:avLst/>
              <a:gdLst/>
              <a:ahLst/>
              <a:cxnLst/>
              <a:rect l="l" t="t" r="r" b="b"/>
              <a:pathLst>
                <a:path w="259" h="1268" extrusionOk="0">
                  <a:moveTo>
                    <a:pt x="68" y="1"/>
                  </a:moveTo>
                  <a:cubicBezTo>
                    <a:pt x="51" y="2"/>
                    <a:pt x="25" y="9"/>
                    <a:pt x="21" y="64"/>
                  </a:cubicBezTo>
                  <a:cubicBezTo>
                    <a:pt x="1" y="362"/>
                    <a:pt x="46" y="871"/>
                    <a:pt x="171" y="1229"/>
                  </a:cubicBezTo>
                  <a:cubicBezTo>
                    <a:pt x="181" y="1261"/>
                    <a:pt x="199" y="1268"/>
                    <a:pt x="211" y="1268"/>
                  </a:cubicBezTo>
                  <a:cubicBezTo>
                    <a:pt x="216" y="1268"/>
                    <a:pt x="219" y="1266"/>
                    <a:pt x="221" y="1266"/>
                  </a:cubicBezTo>
                  <a:cubicBezTo>
                    <a:pt x="234" y="1262"/>
                    <a:pt x="258" y="1248"/>
                    <a:pt x="244" y="1192"/>
                  </a:cubicBezTo>
                  <a:cubicBezTo>
                    <a:pt x="203" y="1036"/>
                    <a:pt x="194" y="923"/>
                    <a:pt x="185" y="815"/>
                  </a:cubicBezTo>
                  <a:cubicBezTo>
                    <a:pt x="181" y="751"/>
                    <a:pt x="175" y="690"/>
                    <a:pt x="165" y="623"/>
                  </a:cubicBezTo>
                  <a:cubicBezTo>
                    <a:pt x="128" y="401"/>
                    <a:pt x="122" y="236"/>
                    <a:pt x="122" y="93"/>
                  </a:cubicBezTo>
                  <a:cubicBezTo>
                    <a:pt x="122" y="49"/>
                    <a:pt x="103" y="2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2" name="Google Shape;338;p28">
              <a:extLst>
                <a:ext uri="{FF2B5EF4-FFF2-40B4-BE49-F238E27FC236}">
                  <a16:creationId xmlns:a16="http://schemas.microsoft.com/office/drawing/2014/main" id="{FDFBF281-778A-EDB3-89DB-85332B86AD8A}"/>
                </a:ext>
              </a:extLst>
            </p:cNvPr>
            <p:cNvSpPr/>
            <p:nvPr/>
          </p:nvSpPr>
          <p:spPr>
            <a:xfrm>
              <a:off x="7975424" y="3230692"/>
              <a:ext cx="157471" cy="296403"/>
            </a:xfrm>
            <a:custGeom>
              <a:avLst/>
              <a:gdLst/>
              <a:ahLst/>
              <a:cxnLst/>
              <a:rect l="l" t="t" r="r" b="b"/>
              <a:pathLst>
                <a:path w="1266" h="2383" extrusionOk="0">
                  <a:moveTo>
                    <a:pt x="350" y="0"/>
                  </a:moveTo>
                  <a:cubicBezTo>
                    <a:pt x="181" y="0"/>
                    <a:pt x="49" y="169"/>
                    <a:pt x="7" y="437"/>
                  </a:cubicBezTo>
                  <a:cubicBezTo>
                    <a:pt x="1" y="477"/>
                    <a:pt x="13" y="506"/>
                    <a:pt x="38" y="510"/>
                  </a:cubicBezTo>
                  <a:cubicBezTo>
                    <a:pt x="40" y="510"/>
                    <a:pt x="42" y="511"/>
                    <a:pt x="45" y="511"/>
                  </a:cubicBezTo>
                  <a:cubicBezTo>
                    <a:pt x="58" y="511"/>
                    <a:pt x="77" y="504"/>
                    <a:pt x="85" y="467"/>
                  </a:cubicBezTo>
                  <a:cubicBezTo>
                    <a:pt x="126" y="288"/>
                    <a:pt x="200" y="174"/>
                    <a:pt x="306" y="129"/>
                  </a:cubicBezTo>
                  <a:cubicBezTo>
                    <a:pt x="320" y="124"/>
                    <a:pt x="334" y="121"/>
                    <a:pt x="349" y="121"/>
                  </a:cubicBezTo>
                  <a:cubicBezTo>
                    <a:pt x="420" y="121"/>
                    <a:pt x="498" y="185"/>
                    <a:pt x="554" y="296"/>
                  </a:cubicBezTo>
                  <a:cubicBezTo>
                    <a:pt x="615" y="419"/>
                    <a:pt x="659" y="560"/>
                    <a:pt x="688" y="726"/>
                  </a:cubicBezTo>
                  <a:cubicBezTo>
                    <a:pt x="691" y="747"/>
                    <a:pt x="838" y="1458"/>
                    <a:pt x="869" y="1585"/>
                  </a:cubicBezTo>
                  <a:cubicBezTo>
                    <a:pt x="934" y="1865"/>
                    <a:pt x="1068" y="2153"/>
                    <a:pt x="1168" y="2345"/>
                  </a:cubicBezTo>
                  <a:cubicBezTo>
                    <a:pt x="1184" y="2375"/>
                    <a:pt x="1201" y="2383"/>
                    <a:pt x="1213" y="2383"/>
                  </a:cubicBezTo>
                  <a:cubicBezTo>
                    <a:pt x="1220" y="2383"/>
                    <a:pt x="1225" y="2380"/>
                    <a:pt x="1229" y="2378"/>
                  </a:cubicBezTo>
                  <a:cubicBezTo>
                    <a:pt x="1242" y="2374"/>
                    <a:pt x="1265" y="2355"/>
                    <a:pt x="1240" y="2293"/>
                  </a:cubicBezTo>
                  <a:cubicBezTo>
                    <a:pt x="1208" y="2210"/>
                    <a:pt x="1174" y="2136"/>
                    <a:pt x="1142" y="2065"/>
                  </a:cubicBezTo>
                  <a:cubicBezTo>
                    <a:pt x="1043" y="1843"/>
                    <a:pt x="959" y="1652"/>
                    <a:pt x="913" y="1329"/>
                  </a:cubicBezTo>
                  <a:cubicBezTo>
                    <a:pt x="896" y="1204"/>
                    <a:pt x="794" y="730"/>
                    <a:pt x="773" y="636"/>
                  </a:cubicBezTo>
                  <a:cubicBezTo>
                    <a:pt x="762" y="585"/>
                    <a:pt x="707" y="394"/>
                    <a:pt x="665" y="304"/>
                  </a:cubicBezTo>
                  <a:cubicBezTo>
                    <a:pt x="601" y="168"/>
                    <a:pt x="508" y="11"/>
                    <a:pt x="370" y="1"/>
                  </a:cubicBezTo>
                  <a:cubicBezTo>
                    <a:pt x="363" y="1"/>
                    <a:pt x="357" y="0"/>
                    <a:pt x="3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3" name="Google Shape;339;p28">
              <a:extLst>
                <a:ext uri="{FF2B5EF4-FFF2-40B4-BE49-F238E27FC236}">
                  <a16:creationId xmlns:a16="http://schemas.microsoft.com/office/drawing/2014/main" id="{7FB8737D-2BFE-BA14-1D03-A7ACD57638E4}"/>
                </a:ext>
              </a:extLst>
            </p:cNvPr>
            <p:cNvSpPr/>
            <p:nvPr/>
          </p:nvSpPr>
          <p:spPr>
            <a:xfrm>
              <a:off x="8047069" y="3237782"/>
              <a:ext cx="119907" cy="434966"/>
            </a:xfrm>
            <a:custGeom>
              <a:avLst/>
              <a:gdLst/>
              <a:ahLst/>
              <a:cxnLst/>
              <a:rect l="l" t="t" r="r" b="b"/>
              <a:pathLst>
                <a:path w="964" h="3497" extrusionOk="0">
                  <a:moveTo>
                    <a:pt x="54" y="1"/>
                  </a:moveTo>
                  <a:cubicBezTo>
                    <a:pt x="48" y="1"/>
                    <a:pt x="42" y="3"/>
                    <a:pt x="36" y="6"/>
                  </a:cubicBezTo>
                  <a:cubicBezTo>
                    <a:pt x="0" y="26"/>
                    <a:pt x="26" y="75"/>
                    <a:pt x="47" y="113"/>
                  </a:cubicBezTo>
                  <a:cubicBezTo>
                    <a:pt x="315" y="614"/>
                    <a:pt x="537" y="1251"/>
                    <a:pt x="641" y="1820"/>
                  </a:cubicBezTo>
                  <a:cubicBezTo>
                    <a:pt x="676" y="2011"/>
                    <a:pt x="702" y="2209"/>
                    <a:pt x="726" y="2399"/>
                  </a:cubicBezTo>
                  <a:cubicBezTo>
                    <a:pt x="736" y="2478"/>
                    <a:pt x="748" y="2557"/>
                    <a:pt x="758" y="2635"/>
                  </a:cubicBezTo>
                  <a:cubicBezTo>
                    <a:pt x="821" y="3080"/>
                    <a:pt x="774" y="3313"/>
                    <a:pt x="601" y="3413"/>
                  </a:cubicBezTo>
                  <a:cubicBezTo>
                    <a:pt x="586" y="3422"/>
                    <a:pt x="579" y="3440"/>
                    <a:pt x="584" y="3460"/>
                  </a:cubicBezTo>
                  <a:cubicBezTo>
                    <a:pt x="589" y="3478"/>
                    <a:pt x="605" y="3497"/>
                    <a:pt x="627" y="3497"/>
                  </a:cubicBezTo>
                  <a:cubicBezTo>
                    <a:pt x="702" y="3495"/>
                    <a:pt x="761" y="3467"/>
                    <a:pt x="806" y="3415"/>
                  </a:cubicBezTo>
                  <a:cubicBezTo>
                    <a:pt x="964" y="3229"/>
                    <a:pt x="895" y="2758"/>
                    <a:pt x="841" y="2380"/>
                  </a:cubicBezTo>
                  <a:cubicBezTo>
                    <a:pt x="829" y="2299"/>
                    <a:pt x="818" y="2223"/>
                    <a:pt x="810" y="2156"/>
                  </a:cubicBezTo>
                  <a:cubicBezTo>
                    <a:pt x="729" y="1455"/>
                    <a:pt x="445" y="595"/>
                    <a:pt x="122" y="62"/>
                  </a:cubicBezTo>
                  <a:cubicBezTo>
                    <a:pt x="103" y="33"/>
                    <a:pt x="80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4" name="Google Shape;340;p28">
              <a:extLst>
                <a:ext uri="{FF2B5EF4-FFF2-40B4-BE49-F238E27FC236}">
                  <a16:creationId xmlns:a16="http://schemas.microsoft.com/office/drawing/2014/main" id="{F08E3E4A-828D-BBA7-066B-B6FFD3040572}"/>
                </a:ext>
              </a:extLst>
            </p:cNvPr>
            <p:cNvSpPr/>
            <p:nvPr/>
          </p:nvSpPr>
          <p:spPr>
            <a:xfrm>
              <a:off x="7978534" y="3549609"/>
              <a:ext cx="197897" cy="151498"/>
            </a:xfrm>
            <a:custGeom>
              <a:avLst/>
              <a:gdLst/>
              <a:ahLst/>
              <a:cxnLst/>
              <a:rect l="l" t="t" r="r" b="b"/>
              <a:pathLst>
                <a:path w="1591" h="1218" extrusionOk="0">
                  <a:moveTo>
                    <a:pt x="73" y="1"/>
                  </a:moveTo>
                  <a:cubicBezTo>
                    <a:pt x="66" y="1"/>
                    <a:pt x="60" y="5"/>
                    <a:pt x="53" y="10"/>
                  </a:cubicBezTo>
                  <a:cubicBezTo>
                    <a:pt x="32" y="26"/>
                    <a:pt x="0" y="48"/>
                    <a:pt x="316" y="485"/>
                  </a:cubicBezTo>
                  <a:cubicBezTo>
                    <a:pt x="572" y="842"/>
                    <a:pt x="949" y="1217"/>
                    <a:pt x="1249" y="1217"/>
                  </a:cubicBezTo>
                  <a:cubicBezTo>
                    <a:pt x="1256" y="1217"/>
                    <a:pt x="1264" y="1217"/>
                    <a:pt x="1271" y="1216"/>
                  </a:cubicBezTo>
                  <a:cubicBezTo>
                    <a:pt x="1339" y="1213"/>
                    <a:pt x="1402" y="1177"/>
                    <a:pt x="1453" y="1114"/>
                  </a:cubicBezTo>
                  <a:cubicBezTo>
                    <a:pt x="1551" y="994"/>
                    <a:pt x="1590" y="796"/>
                    <a:pt x="1560" y="584"/>
                  </a:cubicBezTo>
                  <a:cubicBezTo>
                    <a:pt x="1555" y="552"/>
                    <a:pt x="1535" y="537"/>
                    <a:pt x="1518" y="537"/>
                  </a:cubicBezTo>
                  <a:cubicBezTo>
                    <a:pt x="1516" y="537"/>
                    <a:pt x="1514" y="537"/>
                    <a:pt x="1513" y="537"/>
                  </a:cubicBezTo>
                  <a:cubicBezTo>
                    <a:pt x="1495" y="538"/>
                    <a:pt x="1477" y="554"/>
                    <a:pt x="1478" y="586"/>
                  </a:cubicBezTo>
                  <a:cubicBezTo>
                    <a:pt x="1485" y="840"/>
                    <a:pt x="1427" y="1009"/>
                    <a:pt x="1316" y="1061"/>
                  </a:cubicBezTo>
                  <a:cubicBezTo>
                    <a:pt x="1291" y="1072"/>
                    <a:pt x="1264" y="1078"/>
                    <a:pt x="1235" y="1078"/>
                  </a:cubicBezTo>
                  <a:cubicBezTo>
                    <a:pt x="1141" y="1078"/>
                    <a:pt x="1024" y="1020"/>
                    <a:pt x="897" y="909"/>
                  </a:cubicBezTo>
                  <a:cubicBezTo>
                    <a:pt x="664" y="705"/>
                    <a:pt x="456" y="479"/>
                    <a:pt x="263" y="216"/>
                  </a:cubicBezTo>
                  <a:cubicBezTo>
                    <a:pt x="134" y="40"/>
                    <a:pt x="96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5" name="Google Shape;341;p28">
              <a:extLst>
                <a:ext uri="{FF2B5EF4-FFF2-40B4-BE49-F238E27FC236}">
                  <a16:creationId xmlns:a16="http://schemas.microsoft.com/office/drawing/2014/main" id="{0BA5FD1F-FAE5-F1F9-20F9-D0AB0AAD5B30}"/>
                </a:ext>
              </a:extLst>
            </p:cNvPr>
            <p:cNvSpPr/>
            <p:nvPr/>
          </p:nvSpPr>
          <p:spPr>
            <a:xfrm>
              <a:off x="7932263" y="3204074"/>
              <a:ext cx="105603" cy="213938"/>
            </a:xfrm>
            <a:custGeom>
              <a:avLst/>
              <a:gdLst/>
              <a:ahLst/>
              <a:cxnLst/>
              <a:rect l="l" t="t" r="r" b="b"/>
              <a:pathLst>
                <a:path w="849" h="1720" extrusionOk="0">
                  <a:moveTo>
                    <a:pt x="570" y="0"/>
                  </a:moveTo>
                  <a:cubicBezTo>
                    <a:pt x="520" y="0"/>
                    <a:pt x="474" y="13"/>
                    <a:pt x="430" y="37"/>
                  </a:cubicBezTo>
                  <a:cubicBezTo>
                    <a:pt x="1" y="280"/>
                    <a:pt x="62" y="1602"/>
                    <a:pt x="65" y="1659"/>
                  </a:cubicBezTo>
                  <a:cubicBezTo>
                    <a:pt x="66" y="1691"/>
                    <a:pt x="90" y="1718"/>
                    <a:pt x="117" y="1719"/>
                  </a:cubicBezTo>
                  <a:lnTo>
                    <a:pt x="118" y="1719"/>
                  </a:lnTo>
                  <a:cubicBezTo>
                    <a:pt x="136" y="1719"/>
                    <a:pt x="156" y="1706"/>
                    <a:pt x="160" y="1678"/>
                  </a:cubicBezTo>
                  <a:cubicBezTo>
                    <a:pt x="169" y="1581"/>
                    <a:pt x="174" y="1474"/>
                    <a:pt x="181" y="1363"/>
                  </a:cubicBezTo>
                  <a:cubicBezTo>
                    <a:pt x="209" y="908"/>
                    <a:pt x="243" y="341"/>
                    <a:pt x="483" y="182"/>
                  </a:cubicBezTo>
                  <a:cubicBezTo>
                    <a:pt x="528" y="152"/>
                    <a:pt x="580" y="137"/>
                    <a:pt x="638" y="137"/>
                  </a:cubicBezTo>
                  <a:cubicBezTo>
                    <a:pt x="686" y="137"/>
                    <a:pt x="738" y="147"/>
                    <a:pt x="796" y="168"/>
                  </a:cubicBezTo>
                  <a:lnTo>
                    <a:pt x="826" y="176"/>
                  </a:lnTo>
                  <a:lnTo>
                    <a:pt x="840" y="150"/>
                  </a:lnTo>
                  <a:cubicBezTo>
                    <a:pt x="849" y="132"/>
                    <a:pt x="841" y="104"/>
                    <a:pt x="823" y="91"/>
                  </a:cubicBezTo>
                  <a:cubicBezTo>
                    <a:pt x="732" y="31"/>
                    <a:pt x="647" y="0"/>
                    <a:pt x="5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6" name="Google Shape;342;p28">
              <a:extLst>
                <a:ext uri="{FF2B5EF4-FFF2-40B4-BE49-F238E27FC236}">
                  <a16:creationId xmlns:a16="http://schemas.microsoft.com/office/drawing/2014/main" id="{ED9747EA-75FF-0A21-9E3A-8C7A48E0A3B9}"/>
                </a:ext>
              </a:extLst>
            </p:cNvPr>
            <p:cNvSpPr/>
            <p:nvPr/>
          </p:nvSpPr>
          <p:spPr>
            <a:xfrm>
              <a:off x="7975175" y="3183675"/>
              <a:ext cx="215559" cy="449145"/>
            </a:xfrm>
            <a:custGeom>
              <a:avLst/>
              <a:gdLst/>
              <a:ahLst/>
              <a:cxnLst/>
              <a:rect l="l" t="t" r="r" b="b"/>
              <a:pathLst>
                <a:path w="1733" h="3611" extrusionOk="0">
                  <a:moveTo>
                    <a:pt x="229" y="0"/>
                  </a:moveTo>
                  <a:cubicBezTo>
                    <a:pt x="162" y="0"/>
                    <a:pt x="99" y="18"/>
                    <a:pt x="40" y="52"/>
                  </a:cubicBezTo>
                  <a:cubicBezTo>
                    <a:pt x="13" y="68"/>
                    <a:pt x="0" y="101"/>
                    <a:pt x="13" y="125"/>
                  </a:cubicBezTo>
                  <a:cubicBezTo>
                    <a:pt x="14" y="129"/>
                    <a:pt x="26" y="147"/>
                    <a:pt x="52" y="147"/>
                  </a:cubicBezTo>
                  <a:cubicBezTo>
                    <a:pt x="61" y="147"/>
                    <a:pt x="71" y="145"/>
                    <a:pt x="83" y="140"/>
                  </a:cubicBezTo>
                  <a:cubicBezTo>
                    <a:pt x="124" y="123"/>
                    <a:pt x="168" y="114"/>
                    <a:pt x="212" y="114"/>
                  </a:cubicBezTo>
                  <a:cubicBezTo>
                    <a:pt x="269" y="114"/>
                    <a:pt x="327" y="128"/>
                    <a:pt x="387" y="155"/>
                  </a:cubicBezTo>
                  <a:cubicBezTo>
                    <a:pt x="750" y="325"/>
                    <a:pt x="1101" y="970"/>
                    <a:pt x="1271" y="1499"/>
                  </a:cubicBezTo>
                  <a:cubicBezTo>
                    <a:pt x="1475" y="2135"/>
                    <a:pt x="1605" y="2889"/>
                    <a:pt x="1616" y="3516"/>
                  </a:cubicBezTo>
                  <a:cubicBezTo>
                    <a:pt x="1617" y="3570"/>
                    <a:pt x="1646" y="3611"/>
                    <a:pt x="1680" y="3611"/>
                  </a:cubicBezTo>
                  <a:cubicBezTo>
                    <a:pt x="1696" y="3611"/>
                    <a:pt x="1732" y="3602"/>
                    <a:pt x="1732" y="3529"/>
                  </a:cubicBezTo>
                  <a:cubicBezTo>
                    <a:pt x="1728" y="2891"/>
                    <a:pt x="1589" y="1852"/>
                    <a:pt x="1212" y="1021"/>
                  </a:cubicBezTo>
                  <a:cubicBezTo>
                    <a:pt x="1034" y="627"/>
                    <a:pt x="703" y="129"/>
                    <a:pt x="357" y="21"/>
                  </a:cubicBezTo>
                  <a:cubicBezTo>
                    <a:pt x="313" y="7"/>
                    <a:pt x="270" y="0"/>
                    <a:pt x="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7" name="Google Shape;343;p28">
              <a:extLst>
                <a:ext uri="{FF2B5EF4-FFF2-40B4-BE49-F238E27FC236}">
                  <a16:creationId xmlns:a16="http://schemas.microsoft.com/office/drawing/2014/main" id="{3C465AB3-B049-12EE-ADB0-A495205D9704}"/>
                </a:ext>
              </a:extLst>
            </p:cNvPr>
            <p:cNvSpPr/>
            <p:nvPr/>
          </p:nvSpPr>
          <p:spPr>
            <a:xfrm>
              <a:off x="7936492" y="3429207"/>
              <a:ext cx="228122" cy="299016"/>
            </a:xfrm>
            <a:custGeom>
              <a:avLst/>
              <a:gdLst/>
              <a:ahLst/>
              <a:cxnLst/>
              <a:rect l="l" t="t" r="r" b="b"/>
              <a:pathLst>
                <a:path w="1834" h="2404" extrusionOk="0">
                  <a:moveTo>
                    <a:pt x="102" y="1"/>
                  </a:moveTo>
                  <a:lnTo>
                    <a:pt x="40" y="4"/>
                  </a:lnTo>
                  <a:lnTo>
                    <a:pt x="38" y="33"/>
                  </a:lnTo>
                  <a:cubicBezTo>
                    <a:pt x="1" y="423"/>
                    <a:pt x="83" y="790"/>
                    <a:pt x="298" y="1190"/>
                  </a:cubicBezTo>
                  <a:cubicBezTo>
                    <a:pt x="612" y="1773"/>
                    <a:pt x="851" y="1993"/>
                    <a:pt x="953" y="2087"/>
                  </a:cubicBezTo>
                  <a:cubicBezTo>
                    <a:pt x="1176" y="2293"/>
                    <a:pt x="1404" y="2404"/>
                    <a:pt x="1589" y="2404"/>
                  </a:cubicBezTo>
                  <a:cubicBezTo>
                    <a:pt x="1665" y="2404"/>
                    <a:pt x="1732" y="2386"/>
                    <a:pt x="1791" y="2348"/>
                  </a:cubicBezTo>
                  <a:cubicBezTo>
                    <a:pt x="1811" y="2336"/>
                    <a:pt x="1834" y="2302"/>
                    <a:pt x="1823" y="2273"/>
                  </a:cubicBezTo>
                  <a:cubicBezTo>
                    <a:pt x="1819" y="2263"/>
                    <a:pt x="1807" y="2243"/>
                    <a:pt x="1774" y="2243"/>
                  </a:cubicBezTo>
                  <a:cubicBezTo>
                    <a:pt x="1768" y="2243"/>
                    <a:pt x="1762" y="2244"/>
                    <a:pt x="1755" y="2245"/>
                  </a:cubicBezTo>
                  <a:lnTo>
                    <a:pt x="1721" y="2251"/>
                  </a:lnTo>
                  <a:cubicBezTo>
                    <a:pt x="1658" y="2261"/>
                    <a:pt x="1604" y="2271"/>
                    <a:pt x="1548" y="2271"/>
                  </a:cubicBezTo>
                  <a:cubicBezTo>
                    <a:pt x="1427" y="2271"/>
                    <a:pt x="1303" y="2226"/>
                    <a:pt x="1087" y="2052"/>
                  </a:cubicBezTo>
                  <a:cubicBezTo>
                    <a:pt x="874" y="1881"/>
                    <a:pt x="669" y="1612"/>
                    <a:pt x="440" y="1206"/>
                  </a:cubicBezTo>
                  <a:cubicBezTo>
                    <a:pt x="198" y="778"/>
                    <a:pt x="150" y="451"/>
                    <a:pt x="109" y="36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8" name="Google Shape;344;p28">
              <a:extLst>
                <a:ext uri="{FF2B5EF4-FFF2-40B4-BE49-F238E27FC236}">
                  <a16:creationId xmlns:a16="http://schemas.microsoft.com/office/drawing/2014/main" id="{CF16E303-6011-31B7-2743-E6E66476998C}"/>
                </a:ext>
              </a:extLst>
            </p:cNvPr>
            <p:cNvSpPr/>
            <p:nvPr/>
          </p:nvSpPr>
          <p:spPr>
            <a:xfrm>
              <a:off x="7909750" y="3215517"/>
              <a:ext cx="281483" cy="559846"/>
            </a:xfrm>
            <a:custGeom>
              <a:avLst/>
              <a:gdLst/>
              <a:ahLst/>
              <a:cxnLst/>
              <a:rect l="l" t="t" r="r" b="b"/>
              <a:pathLst>
                <a:path w="2263" h="4501" extrusionOk="0">
                  <a:moveTo>
                    <a:pt x="352" y="0"/>
                  </a:moveTo>
                  <a:lnTo>
                    <a:pt x="336" y="25"/>
                  </a:lnTo>
                  <a:cubicBezTo>
                    <a:pt x="113" y="354"/>
                    <a:pt x="0" y="961"/>
                    <a:pt x="34" y="1649"/>
                  </a:cubicBezTo>
                  <a:cubicBezTo>
                    <a:pt x="66" y="2321"/>
                    <a:pt x="217" y="2892"/>
                    <a:pt x="494" y="3393"/>
                  </a:cubicBezTo>
                  <a:cubicBezTo>
                    <a:pt x="610" y="3604"/>
                    <a:pt x="762" y="3801"/>
                    <a:pt x="909" y="3991"/>
                  </a:cubicBezTo>
                  <a:cubicBezTo>
                    <a:pt x="941" y="4032"/>
                    <a:pt x="971" y="4071"/>
                    <a:pt x="1000" y="4109"/>
                  </a:cubicBezTo>
                  <a:cubicBezTo>
                    <a:pt x="1143" y="4297"/>
                    <a:pt x="1307" y="4419"/>
                    <a:pt x="1486" y="4472"/>
                  </a:cubicBezTo>
                  <a:cubicBezTo>
                    <a:pt x="1549" y="4490"/>
                    <a:pt x="1611" y="4500"/>
                    <a:pt x="1670" y="4500"/>
                  </a:cubicBezTo>
                  <a:cubicBezTo>
                    <a:pt x="1765" y="4500"/>
                    <a:pt x="1855" y="4476"/>
                    <a:pt x="1934" y="4430"/>
                  </a:cubicBezTo>
                  <a:cubicBezTo>
                    <a:pt x="2087" y="4342"/>
                    <a:pt x="2197" y="4178"/>
                    <a:pt x="2251" y="3955"/>
                  </a:cubicBezTo>
                  <a:cubicBezTo>
                    <a:pt x="2263" y="3911"/>
                    <a:pt x="2263" y="3842"/>
                    <a:pt x="2221" y="3830"/>
                  </a:cubicBezTo>
                  <a:cubicBezTo>
                    <a:pt x="2217" y="3829"/>
                    <a:pt x="2213" y="3828"/>
                    <a:pt x="2209" y="3828"/>
                  </a:cubicBezTo>
                  <a:cubicBezTo>
                    <a:pt x="2174" y="3828"/>
                    <a:pt x="2159" y="3878"/>
                    <a:pt x="2154" y="3895"/>
                  </a:cubicBezTo>
                  <a:cubicBezTo>
                    <a:pt x="2090" y="4098"/>
                    <a:pt x="1995" y="4234"/>
                    <a:pt x="1869" y="4301"/>
                  </a:cubicBezTo>
                  <a:cubicBezTo>
                    <a:pt x="1811" y="4331"/>
                    <a:pt x="1747" y="4346"/>
                    <a:pt x="1677" y="4346"/>
                  </a:cubicBezTo>
                  <a:cubicBezTo>
                    <a:pt x="1618" y="4346"/>
                    <a:pt x="1554" y="4335"/>
                    <a:pt x="1487" y="4313"/>
                  </a:cubicBezTo>
                  <a:cubicBezTo>
                    <a:pt x="1271" y="4244"/>
                    <a:pt x="1127" y="4051"/>
                    <a:pt x="959" y="3828"/>
                  </a:cubicBezTo>
                  <a:cubicBezTo>
                    <a:pt x="931" y="3792"/>
                    <a:pt x="904" y="3755"/>
                    <a:pt x="874" y="3716"/>
                  </a:cubicBezTo>
                  <a:cubicBezTo>
                    <a:pt x="698" y="3487"/>
                    <a:pt x="553" y="3288"/>
                    <a:pt x="445" y="3004"/>
                  </a:cubicBezTo>
                  <a:cubicBezTo>
                    <a:pt x="264" y="2528"/>
                    <a:pt x="173" y="2050"/>
                    <a:pt x="156" y="1496"/>
                  </a:cubicBezTo>
                  <a:cubicBezTo>
                    <a:pt x="140" y="971"/>
                    <a:pt x="231" y="438"/>
                    <a:pt x="401" y="71"/>
                  </a:cubicBezTo>
                  <a:cubicBezTo>
                    <a:pt x="413" y="50"/>
                    <a:pt x="400" y="24"/>
                    <a:pt x="383" y="15"/>
                  </a:cubicBezTo>
                  <a:lnTo>
                    <a:pt x="3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9" name="Google Shape;345;p28">
              <a:extLst>
                <a:ext uri="{FF2B5EF4-FFF2-40B4-BE49-F238E27FC236}">
                  <a16:creationId xmlns:a16="http://schemas.microsoft.com/office/drawing/2014/main" id="{E73FD732-A1D1-FEA5-ECB7-915FD6F80DC0}"/>
                </a:ext>
              </a:extLst>
            </p:cNvPr>
            <p:cNvSpPr/>
            <p:nvPr/>
          </p:nvSpPr>
          <p:spPr>
            <a:xfrm>
              <a:off x="7891217" y="3706083"/>
              <a:ext cx="308226" cy="280109"/>
            </a:xfrm>
            <a:custGeom>
              <a:avLst/>
              <a:gdLst/>
              <a:ahLst/>
              <a:cxnLst/>
              <a:rect l="l" t="t" r="r" b="b"/>
              <a:pathLst>
                <a:path w="2478" h="2252" extrusionOk="0">
                  <a:moveTo>
                    <a:pt x="286" y="0"/>
                  </a:moveTo>
                  <a:cubicBezTo>
                    <a:pt x="119" y="0"/>
                    <a:pt x="1" y="155"/>
                    <a:pt x="1" y="411"/>
                  </a:cubicBezTo>
                  <a:cubicBezTo>
                    <a:pt x="1" y="755"/>
                    <a:pt x="213" y="1160"/>
                    <a:pt x="470" y="1308"/>
                  </a:cubicBezTo>
                  <a:lnTo>
                    <a:pt x="2007" y="2196"/>
                  </a:lnTo>
                  <a:cubicBezTo>
                    <a:pt x="2073" y="2234"/>
                    <a:pt x="2136" y="2252"/>
                    <a:pt x="2193" y="2252"/>
                  </a:cubicBezTo>
                  <a:cubicBezTo>
                    <a:pt x="2360" y="2252"/>
                    <a:pt x="2477" y="2098"/>
                    <a:pt x="2477" y="1841"/>
                  </a:cubicBezTo>
                  <a:cubicBezTo>
                    <a:pt x="2477" y="1496"/>
                    <a:pt x="2265" y="1093"/>
                    <a:pt x="2007" y="943"/>
                  </a:cubicBezTo>
                  <a:lnTo>
                    <a:pt x="470" y="56"/>
                  </a:lnTo>
                  <a:cubicBezTo>
                    <a:pt x="405" y="18"/>
                    <a:pt x="342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70" name="Google Shape;346;p28">
              <a:extLst>
                <a:ext uri="{FF2B5EF4-FFF2-40B4-BE49-F238E27FC236}">
                  <a16:creationId xmlns:a16="http://schemas.microsoft.com/office/drawing/2014/main" id="{520AEAC7-E090-5B81-08BF-A1CDB9593EB6}"/>
                </a:ext>
              </a:extLst>
            </p:cNvPr>
            <p:cNvSpPr/>
            <p:nvPr/>
          </p:nvSpPr>
          <p:spPr>
            <a:xfrm>
              <a:off x="8144460" y="3973257"/>
              <a:ext cx="34703" cy="23881"/>
            </a:xfrm>
            <a:custGeom>
              <a:avLst/>
              <a:gdLst/>
              <a:ahLst/>
              <a:cxnLst/>
              <a:rect l="l" t="t" r="r" b="b"/>
              <a:pathLst>
                <a:path w="279" h="192" extrusionOk="0">
                  <a:moveTo>
                    <a:pt x="1" y="0"/>
                  </a:moveTo>
                  <a:lnTo>
                    <a:pt x="66" y="192"/>
                  </a:lnTo>
                  <a:lnTo>
                    <a:pt x="279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1F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71" name="Google Shape;347;p28">
              <a:extLst>
                <a:ext uri="{FF2B5EF4-FFF2-40B4-BE49-F238E27FC236}">
                  <a16:creationId xmlns:a16="http://schemas.microsoft.com/office/drawing/2014/main" id="{E00EA660-1025-BE08-72C0-B1E48F279796}"/>
                </a:ext>
              </a:extLst>
            </p:cNvPr>
            <p:cNvSpPr/>
            <p:nvPr/>
          </p:nvSpPr>
          <p:spPr>
            <a:xfrm>
              <a:off x="7885247" y="3708943"/>
              <a:ext cx="28733" cy="30101"/>
            </a:xfrm>
            <a:custGeom>
              <a:avLst/>
              <a:gdLst/>
              <a:ahLst/>
              <a:cxnLst/>
              <a:rect l="l" t="t" r="r" b="b"/>
              <a:pathLst>
                <a:path w="231" h="242" extrusionOk="0">
                  <a:moveTo>
                    <a:pt x="230" y="0"/>
                  </a:moveTo>
                  <a:lnTo>
                    <a:pt x="0" y="136"/>
                  </a:lnTo>
                  <a:lnTo>
                    <a:pt x="230" y="241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91F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72" name="Google Shape;348;p28">
              <a:extLst>
                <a:ext uri="{FF2B5EF4-FFF2-40B4-BE49-F238E27FC236}">
                  <a16:creationId xmlns:a16="http://schemas.microsoft.com/office/drawing/2014/main" id="{E1F0352C-B8FD-5015-0950-0BC0B839049C}"/>
                </a:ext>
              </a:extLst>
            </p:cNvPr>
            <p:cNvSpPr/>
            <p:nvPr/>
          </p:nvSpPr>
          <p:spPr>
            <a:xfrm>
              <a:off x="7866092" y="3721008"/>
              <a:ext cx="308102" cy="280109"/>
            </a:xfrm>
            <a:custGeom>
              <a:avLst/>
              <a:gdLst/>
              <a:ahLst/>
              <a:cxnLst/>
              <a:rect l="l" t="t" r="r" b="b"/>
              <a:pathLst>
                <a:path w="2477" h="2252" extrusionOk="0">
                  <a:moveTo>
                    <a:pt x="284" y="0"/>
                  </a:moveTo>
                  <a:cubicBezTo>
                    <a:pt x="117" y="0"/>
                    <a:pt x="0" y="155"/>
                    <a:pt x="0" y="411"/>
                  </a:cubicBezTo>
                  <a:cubicBezTo>
                    <a:pt x="0" y="756"/>
                    <a:pt x="211" y="1159"/>
                    <a:pt x="470" y="1308"/>
                  </a:cubicBezTo>
                  <a:lnTo>
                    <a:pt x="2007" y="2196"/>
                  </a:lnTo>
                  <a:cubicBezTo>
                    <a:pt x="2072" y="2234"/>
                    <a:pt x="2135" y="2252"/>
                    <a:pt x="2192" y="2252"/>
                  </a:cubicBezTo>
                  <a:cubicBezTo>
                    <a:pt x="2359" y="2252"/>
                    <a:pt x="2476" y="2098"/>
                    <a:pt x="2476" y="1841"/>
                  </a:cubicBezTo>
                  <a:cubicBezTo>
                    <a:pt x="2476" y="1497"/>
                    <a:pt x="2265" y="1093"/>
                    <a:pt x="2007" y="944"/>
                  </a:cubicBezTo>
                  <a:lnTo>
                    <a:pt x="470" y="57"/>
                  </a:lnTo>
                  <a:cubicBezTo>
                    <a:pt x="404" y="18"/>
                    <a:pt x="341" y="0"/>
                    <a:pt x="2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73" name="Google Shape;349;p28">
              <a:extLst>
                <a:ext uri="{FF2B5EF4-FFF2-40B4-BE49-F238E27FC236}">
                  <a16:creationId xmlns:a16="http://schemas.microsoft.com/office/drawing/2014/main" id="{097E20D0-665C-89C8-45EF-17A0476C97CB}"/>
                </a:ext>
              </a:extLst>
            </p:cNvPr>
            <p:cNvSpPr/>
            <p:nvPr/>
          </p:nvSpPr>
          <p:spPr>
            <a:xfrm>
              <a:off x="7924054" y="3762055"/>
              <a:ext cx="44779" cy="111944"/>
            </a:xfrm>
            <a:custGeom>
              <a:avLst/>
              <a:gdLst/>
              <a:ahLst/>
              <a:cxnLst/>
              <a:rect l="l" t="t" r="r" b="b"/>
              <a:pathLst>
                <a:path w="360" h="900" extrusionOk="0">
                  <a:moveTo>
                    <a:pt x="0" y="0"/>
                  </a:moveTo>
                  <a:lnTo>
                    <a:pt x="0" y="693"/>
                  </a:lnTo>
                  <a:lnTo>
                    <a:pt x="103" y="751"/>
                  </a:lnTo>
                  <a:lnTo>
                    <a:pt x="103" y="463"/>
                  </a:lnTo>
                  <a:lnTo>
                    <a:pt x="258" y="552"/>
                  </a:lnTo>
                  <a:lnTo>
                    <a:pt x="258" y="841"/>
                  </a:lnTo>
                  <a:lnTo>
                    <a:pt x="360" y="900"/>
                  </a:lnTo>
                  <a:lnTo>
                    <a:pt x="360" y="207"/>
                  </a:lnTo>
                  <a:lnTo>
                    <a:pt x="258" y="149"/>
                  </a:lnTo>
                  <a:lnTo>
                    <a:pt x="258" y="415"/>
                  </a:lnTo>
                  <a:lnTo>
                    <a:pt x="103" y="326"/>
                  </a:lnTo>
                  <a:lnTo>
                    <a:pt x="103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74" name="Google Shape;350;p28">
              <a:extLst>
                <a:ext uri="{FF2B5EF4-FFF2-40B4-BE49-F238E27FC236}">
                  <a16:creationId xmlns:a16="http://schemas.microsoft.com/office/drawing/2014/main" id="{EBC7C48E-CF13-FCF7-0C52-A1F6D9FCF433}"/>
                </a:ext>
              </a:extLst>
            </p:cNvPr>
            <p:cNvSpPr/>
            <p:nvPr/>
          </p:nvSpPr>
          <p:spPr>
            <a:xfrm>
              <a:off x="7974553" y="3801360"/>
              <a:ext cx="50500" cy="105103"/>
            </a:xfrm>
            <a:custGeom>
              <a:avLst/>
              <a:gdLst/>
              <a:ahLst/>
              <a:cxnLst/>
              <a:rect l="l" t="t" r="r" b="b"/>
              <a:pathLst>
                <a:path w="406" h="845" extrusionOk="0">
                  <a:moveTo>
                    <a:pt x="199" y="151"/>
                  </a:moveTo>
                  <a:lnTo>
                    <a:pt x="201" y="154"/>
                  </a:lnTo>
                  <a:cubicBezTo>
                    <a:pt x="214" y="233"/>
                    <a:pt x="225" y="322"/>
                    <a:pt x="238" y="397"/>
                  </a:cubicBezTo>
                  <a:lnTo>
                    <a:pt x="249" y="468"/>
                  </a:lnTo>
                  <a:lnTo>
                    <a:pt x="249" y="468"/>
                  </a:lnTo>
                  <a:lnTo>
                    <a:pt x="153" y="412"/>
                  </a:lnTo>
                  <a:lnTo>
                    <a:pt x="163" y="354"/>
                  </a:lnTo>
                  <a:cubicBezTo>
                    <a:pt x="175" y="292"/>
                    <a:pt x="188" y="219"/>
                    <a:pt x="199" y="151"/>
                  </a:cubicBezTo>
                  <a:close/>
                  <a:moveTo>
                    <a:pt x="142" y="1"/>
                  </a:moveTo>
                  <a:lnTo>
                    <a:pt x="1" y="611"/>
                  </a:lnTo>
                  <a:lnTo>
                    <a:pt x="104" y="671"/>
                  </a:lnTo>
                  <a:lnTo>
                    <a:pt x="131" y="522"/>
                  </a:lnTo>
                  <a:lnTo>
                    <a:pt x="270" y="602"/>
                  </a:lnTo>
                  <a:lnTo>
                    <a:pt x="297" y="782"/>
                  </a:lnTo>
                  <a:lnTo>
                    <a:pt x="405" y="844"/>
                  </a:lnTo>
                  <a:lnTo>
                    <a:pt x="263" y="70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75" name="Google Shape;351;p28">
              <a:extLst>
                <a:ext uri="{FF2B5EF4-FFF2-40B4-BE49-F238E27FC236}">
                  <a16:creationId xmlns:a16="http://schemas.microsoft.com/office/drawing/2014/main" id="{50060B29-1055-AFB4-89B9-5EA2AA6D73F6}"/>
                </a:ext>
              </a:extLst>
            </p:cNvPr>
            <p:cNvSpPr/>
            <p:nvPr/>
          </p:nvSpPr>
          <p:spPr>
            <a:xfrm>
              <a:off x="8027167" y="3832455"/>
              <a:ext cx="44157" cy="94531"/>
            </a:xfrm>
            <a:custGeom>
              <a:avLst/>
              <a:gdLst/>
              <a:ahLst/>
              <a:cxnLst/>
              <a:rect l="l" t="t" r="r" b="b"/>
              <a:pathLst>
                <a:path w="355" h="760" extrusionOk="0">
                  <a:moveTo>
                    <a:pt x="139" y="0"/>
                  </a:moveTo>
                  <a:cubicBezTo>
                    <a:pt x="59" y="0"/>
                    <a:pt x="0" y="86"/>
                    <a:pt x="0" y="263"/>
                  </a:cubicBezTo>
                  <a:cubicBezTo>
                    <a:pt x="0" y="496"/>
                    <a:pt x="96" y="673"/>
                    <a:pt x="212" y="740"/>
                  </a:cubicBezTo>
                  <a:cubicBezTo>
                    <a:pt x="235" y="753"/>
                    <a:pt x="257" y="760"/>
                    <a:pt x="278" y="760"/>
                  </a:cubicBezTo>
                  <a:cubicBezTo>
                    <a:pt x="307" y="760"/>
                    <a:pt x="333" y="747"/>
                    <a:pt x="355" y="720"/>
                  </a:cubicBezTo>
                  <a:lnTo>
                    <a:pt x="299" y="594"/>
                  </a:lnTo>
                  <a:cubicBezTo>
                    <a:pt x="285" y="608"/>
                    <a:pt x="270" y="618"/>
                    <a:pt x="252" y="618"/>
                  </a:cubicBezTo>
                  <a:cubicBezTo>
                    <a:pt x="240" y="618"/>
                    <a:pt x="227" y="614"/>
                    <a:pt x="213" y="605"/>
                  </a:cubicBezTo>
                  <a:cubicBezTo>
                    <a:pt x="148" y="568"/>
                    <a:pt x="105" y="460"/>
                    <a:pt x="105" y="318"/>
                  </a:cubicBezTo>
                  <a:cubicBezTo>
                    <a:pt x="105" y="206"/>
                    <a:pt x="136" y="149"/>
                    <a:pt x="181" y="149"/>
                  </a:cubicBezTo>
                  <a:cubicBezTo>
                    <a:pt x="192" y="149"/>
                    <a:pt x="204" y="152"/>
                    <a:pt x="216" y="159"/>
                  </a:cubicBezTo>
                  <a:cubicBezTo>
                    <a:pt x="248" y="177"/>
                    <a:pt x="269" y="210"/>
                    <a:pt x="292" y="255"/>
                  </a:cubicBezTo>
                  <a:lnTo>
                    <a:pt x="348" y="191"/>
                  </a:lnTo>
                  <a:cubicBezTo>
                    <a:pt x="318" y="126"/>
                    <a:pt x="270" y="56"/>
                    <a:pt x="215" y="23"/>
                  </a:cubicBezTo>
                  <a:cubicBezTo>
                    <a:pt x="188" y="8"/>
                    <a:pt x="163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76" name="Google Shape;352;p28">
              <a:extLst>
                <a:ext uri="{FF2B5EF4-FFF2-40B4-BE49-F238E27FC236}">
                  <a16:creationId xmlns:a16="http://schemas.microsoft.com/office/drawing/2014/main" id="{A04E3D56-9A27-A895-8E60-7D42B74B8BEC}"/>
                </a:ext>
              </a:extLst>
            </p:cNvPr>
            <p:cNvSpPr/>
            <p:nvPr/>
          </p:nvSpPr>
          <p:spPr>
            <a:xfrm>
              <a:off x="8079532" y="3851735"/>
              <a:ext cx="46769" cy="113188"/>
            </a:xfrm>
            <a:custGeom>
              <a:avLst/>
              <a:gdLst/>
              <a:ahLst/>
              <a:cxnLst/>
              <a:rect l="l" t="t" r="r" b="b"/>
              <a:pathLst>
                <a:path w="376" h="910" extrusionOk="0">
                  <a:moveTo>
                    <a:pt x="0" y="1"/>
                  </a:moveTo>
                  <a:lnTo>
                    <a:pt x="0" y="694"/>
                  </a:lnTo>
                  <a:lnTo>
                    <a:pt x="103" y="752"/>
                  </a:lnTo>
                  <a:lnTo>
                    <a:pt x="103" y="566"/>
                  </a:lnTo>
                  <a:lnTo>
                    <a:pt x="156" y="490"/>
                  </a:lnTo>
                  <a:lnTo>
                    <a:pt x="264" y="846"/>
                  </a:lnTo>
                  <a:lnTo>
                    <a:pt x="375" y="910"/>
                  </a:lnTo>
                  <a:lnTo>
                    <a:pt x="214" y="401"/>
                  </a:lnTo>
                  <a:lnTo>
                    <a:pt x="350" y="203"/>
                  </a:lnTo>
                  <a:lnTo>
                    <a:pt x="239" y="138"/>
                  </a:lnTo>
                  <a:lnTo>
                    <a:pt x="105" y="344"/>
                  </a:lnTo>
                  <a:lnTo>
                    <a:pt x="103" y="343"/>
                  </a:lnTo>
                  <a:lnTo>
                    <a:pt x="103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pic>
        <p:nvPicPr>
          <p:cNvPr id="181" name="Winter-Long-Version(chosic.com)">
            <a:hlinkClick r:id="" action="ppaction://media"/>
            <a:extLst>
              <a:ext uri="{FF2B5EF4-FFF2-40B4-BE49-F238E27FC236}">
                <a16:creationId xmlns:a16="http://schemas.microsoft.com/office/drawing/2014/main" id="{A8DC57F7-386C-7C89-C48B-C25AB6597D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3"/>
    </mc:Choice>
    <mc:Fallback>
      <p:transition spd="slow" advTm="3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chat bubbles with letters and a letter&#10;&#10;Description automatically generated">
            <a:extLst>
              <a:ext uri="{FF2B5EF4-FFF2-40B4-BE49-F238E27FC236}">
                <a16:creationId xmlns:a16="http://schemas.microsoft.com/office/drawing/2014/main" id="{172BBEEA-A1C6-E8D3-2146-F3EC1FA5E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1"/>
    </mc:Choice>
    <mc:Fallback>
      <p:transition spd="slow" advTm="348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57655FFD-3643-BD0A-0923-A50B61952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56131" y="-21266"/>
            <a:ext cx="10300131" cy="68804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2"/>
    </mc:Choice>
    <mc:Fallback>
      <p:transition spd="slow" advTm="436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1E298D-C684-7C57-11B1-6A5AB80AFD8A}"/>
              </a:ext>
            </a:extLst>
          </p:cNvPr>
          <p:cNvSpPr txBox="1"/>
          <p:nvPr/>
        </p:nvSpPr>
        <p:spPr>
          <a:xfrm>
            <a:off x="5087637" y="1308022"/>
            <a:ext cx="314883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Fira Sans" panose="020B0503050000020004" pitchFamily="34" charset="0"/>
              </a:rPr>
              <a:t>Phishing is a type of cyber attack.</a:t>
            </a:r>
          </a:p>
          <a:p>
            <a:endParaRPr lang="en-US" sz="2000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Fira Sans" panose="020B0503050000020004" pitchFamily="34" charset="0"/>
              </a:rPr>
              <a:t>Involves tricking individuals into revealing sensitive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Fira Sans" panose="020B05030500000200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Fira Sans" panose="020B0503050000020004" pitchFamily="34" charset="0"/>
              </a:rPr>
              <a:t>Importance of Phishing Awareness.</a:t>
            </a:r>
          </a:p>
          <a:p>
            <a:endParaRPr lang="en-US" sz="2000" dirty="0">
              <a:latin typeface="Fira Sans" panose="020B0503050000020004" pitchFamily="34" charset="0"/>
            </a:endParaRPr>
          </a:p>
        </p:txBody>
      </p:sp>
      <p:grpSp>
        <p:nvGrpSpPr>
          <p:cNvPr id="2" name="Google Shape;445;p31">
            <a:extLst>
              <a:ext uri="{FF2B5EF4-FFF2-40B4-BE49-F238E27FC236}">
                <a16:creationId xmlns:a16="http://schemas.microsoft.com/office/drawing/2014/main" id="{661B342B-14DD-9784-26A5-1A5C34733EB8}"/>
              </a:ext>
            </a:extLst>
          </p:cNvPr>
          <p:cNvGrpSpPr/>
          <p:nvPr/>
        </p:nvGrpSpPr>
        <p:grpSpPr>
          <a:xfrm flipH="1">
            <a:off x="1212112" y="1308022"/>
            <a:ext cx="2923952" cy="2955634"/>
            <a:chOff x="179950" y="3099425"/>
            <a:chExt cx="2008513" cy="2044060"/>
          </a:xfrm>
        </p:grpSpPr>
        <p:sp>
          <p:nvSpPr>
            <p:cNvPr id="3" name="Google Shape;446;p31">
              <a:extLst>
                <a:ext uri="{FF2B5EF4-FFF2-40B4-BE49-F238E27FC236}">
                  <a16:creationId xmlns:a16="http://schemas.microsoft.com/office/drawing/2014/main" id="{436B3ACC-E4DF-ACC4-0C71-40A7DCF5C309}"/>
                </a:ext>
              </a:extLst>
            </p:cNvPr>
            <p:cNvSpPr/>
            <p:nvPr/>
          </p:nvSpPr>
          <p:spPr>
            <a:xfrm>
              <a:off x="1261816" y="3529373"/>
              <a:ext cx="406222" cy="246284"/>
            </a:xfrm>
            <a:custGeom>
              <a:avLst/>
              <a:gdLst/>
              <a:ahLst/>
              <a:cxnLst/>
              <a:rect l="l" t="t" r="r" b="b"/>
              <a:pathLst>
                <a:path w="8854" h="5368" extrusionOk="0">
                  <a:moveTo>
                    <a:pt x="7837" y="0"/>
                  </a:moveTo>
                  <a:cubicBezTo>
                    <a:pt x="7813" y="0"/>
                    <a:pt x="7791" y="6"/>
                    <a:pt x="7771" y="19"/>
                  </a:cubicBezTo>
                  <a:lnTo>
                    <a:pt x="6856" y="547"/>
                  </a:lnTo>
                  <a:cubicBezTo>
                    <a:pt x="6829" y="561"/>
                    <a:pt x="6820" y="578"/>
                    <a:pt x="6828" y="597"/>
                  </a:cubicBezTo>
                  <a:cubicBezTo>
                    <a:pt x="6837" y="618"/>
                    <a:pt x="6852" y="633"/>
                    <a:pt x="6874" y="646"/>
                  </a:cubicBezTo>
                  <a:cubicBezTo>
                    <a:pt x="6901" y="662"/>
                    <a:pt x="6932" y="672"/>
                    <a:pt x="6964" y="675"/>
                  </a:cubicBezTo>
                  <a:cubicBezTo>
                    <a:pt x="6970" y="676"/>
                    <a:pt x="6976" y="676"/>
                    <a:pt x="6982" y="676"/>
                  </a:cubicBezTo>
                  <a:cubicBezTo>
                    <a:pt x="7007" y="676"/>
                    <a:pt x="7030" y="670"/>
                    <a:pt x="7050" y="658"/>
                  </a:cubicBezTo>
                  <a:lnTo>
                    <a:pt x="7391" y="461"/>
                  </a:lnTo>
                  <a:lnTo>
                    <a:pt x="8591" y="1155"/>
                  </a:lnTo>
                  <a:cubicBezTo>
                    <a:pt x="8606" y="1163"/>
                    <a:pt x="8625" y="1167"/>
                    <a:pt x="8646" y="1167"/>
                  </a:cubicBezTo>
                  <a:cubicBezTo>
                    <a:pt x="8657" y="1167"/>
                    <a:pt x="8668" y="1166"/>
                    <a:pt x="8680" y="1164"/>
                  </a:cubicBezTo>
                  <a:cubicBezTo>
                    <a:pt x="8716" y="1156"/>
                    <a:pt x="8749" y="1145"/>
                    <a:pt x="8778" y="1128"/>
                  </a:cubicBezTo>
                  <a:cubicBezTo>
                    <a:pt x="8808" y="1111"/>
                    <a:pt x="8829" y="1092"/>
                    <a:pt x="8841" y="1070"/>
                  </a:cubicBezTo>
                  <a:cubicBezTo>
                    <a:pt x="8854" y="1050"/>
                    <a:pt x="8848" y="1032"/>
                    <a:pt x="8826" y="1020"/>
                  </a:cubicBezTo>
                  <a:lnTo>
                    <a:pt x="7625" y="326"/>
                  </a:lnTo>
                  <a:lnTo>
                    <a:pt x="7964" y="130"/>
                  </a:lnTo>
                  <a:cubicBezTo>
                    <a:pt x="7989" y="117"/>
                    <a:pt x="7999" y="100"/>
                    <a:pt x="7991" y="81"/>
                  </a:cubicBezTo>
                  <a:cubicBezTo>
                    <a:pt x="7985" y="61"/>
                    <a:pt x="7968" y="43"/>
                    <a:pt x="7942" y="29"/>
                  </a:cubicBezTo>
                  <a:cubicBezTo>
                    <a:pt x="7919" y="15"/>
                    <a:pt x="7891" y="6"/>
                    <a:pt x="7858" y="2"/>
                  </a:cubicBezTo>
                  <a:cubicBezTo>
                    <a:pt x="7851" y="1"/>
                    <a:pt x="7844" y="0"/>
                    <a:pt x="7837" y="0"/>
                  </a:cubicBezTo>
                  <a:close/>
                  <a:moveTo>
                    <a:pt x="6986" y="1062"/>
                  </a:moveTo>
                  <a:cubicBezTo>
                    <a:pt x="6981" y="1062"/>
                    <a:pt x="6975" y="1062"/>
                    <a:pt x="6970" y="1063"/>
                  </a:cubicBezTo>
                  <a:cubicBezTo>
                    <a:pt x="6927" y="1065"/>
                    <a:pt x="6894" y="1073"/>
                    <a:pt x="6871" y="1086"/>
                  </a:cubicBezTo>
                  <a:cubicBezTo>
                    <a:pt x="6856" y="1094"/>
                    <a:pt x="6847" y="1102"/>
                    <a:pt x="6846" y="1110"/>
                  </a:cubicBezTo>
                  <a:lnTo>
                    <a:pt x="6611" y="1644"/>
                  </a:lnTo>
                  <a:cubicBezTo>
                    <a:pt x="6606" y="1658"/>
                    <a:pt x="6606" y="1673"/>
                    <a:pt x="6614" y="1686"/>
                  </a:cubicBezTo>
                  <a:cubicBezTo>
                    <a:pt x="6621" y="1700"/>
                    <a:pt x="6631" y="1711"/>
                    <a:pt x="6644" y="1719"/>
                  </a:cubicBezTo>
                  <a:cubicBezTo>
                    <a:pt x="6658" y="1727"/>
                    <a:pt x="6676" y="1733"/>
                    <a:pt x="6699" y="1736"/>
                  </a:cubicBezTo>
                  <a:cubicBezTo>
                    <a:pt x="6712" y="1738"/>
                    <a:pt x="6725" y="1739"/>
                    <a:pt x="6740" y="1739"/>
                  </a:cubicBezTo>
                  <a:cubicBezTo>
                    <a:pt x="6751" y="1739"/>
                    <a:pt x="6762" y="1738"/>
                    <a:pt x="6773" y="1737"/>
                  </a:cubicBezTo>
                  <a:lnTo>
                    <a:pt x="7697" y="1601"/>
                  </a:lnTo>
                  <a:cubicBezTo>
                    <a:pt x="7710" y="1600"/>
                    <a:pt x="7723" y="1595"/>
                    <a:pt x="7738" y="1587"/>
                  </a:cubicBezTo>
                  <a:cubicBezTo>
                    <a:pt x="7762" y="1574"/>
                    <a:pt x="7776" y="1555"/>
                    <a:pt x="7781" y="1530"/>
                  </a:cubicBezTo>
                  <a:cubicBezTo>
                    <a:pt x="7785" y="1506"/>
                    <a:pt x="7774" y="1485"/>
                    <a:pt x="7746" y="1469"/>
                  </a:cubicBezTo>
                  <a:cubicBezTo>
                    <a:pt x="7725" y="1458"/>
                    <a:pt x="7704" y="1452"/>
                    <a:pt x="7681" y="1452"/>
                  </a:cubicBezTo>
                  <a:cubicBezTo>
                    <a:pt x="7672" y="1452"/>
                    <a:pt x="7664" y="1453"/>
                    <a:pt x="7655" y="1454"/>
                  </a:cubicBezTo>
                  <a:lnTo>
                    <a:pt x="6916" y="1562"/>
                  </a:lnTo>
                  <a:lnTo>
                    <a:pt x="7102" y="1136"/>
                  </a:lnTo>
                  <a:cubicBezTo>
                    <a:pt x="7111" y="1115"/>
                    <a:pt x="7102" y="1097"/>
                    <a:pt x="7077" y="1083"/>
                  </a:cubicBezTo>
                  <a:cubicBezTo>
                    <a:pt x="7052" y="1069"/>
                    <a:pt x="7022" y="1062"/>
                    <a:pt x="6986" y="1062"/>
                  </a:cubicBezTo>
                  <a:close/>
                  <a:moveTo>
                    <a:pt x="6125" y="1945"/>
                  </a:moveTo>
                  <a:cubicBezTo>
                    <a:pt x="6162" y="1945"/>
                    <a:pt x="6199" y="1955"/>
                    <a:pt x="6236" y="1976"/>
                  </a:cubicBezTo>
                  <a:lnTo>
                    <a:pt x="6532" y="2147"/>
                  </a:lnTo>
                  <a:cubicBezTo>
                    <a:pt x="6574" y="2171"/>
                    <a:pt x="6592" y="2195"/>
                    <a:pt x="6585" y="2221"/>
                  </a:cubicBezTo>
                  <a:cubicBezTo>
                    <a:pt x="6579" y="2246"/>
                    <a:pt x="6554" y="2271"/>
                    <a:pt x="6512" y="2296"/>
                  </a:cubicBezTo>
                  <a:cubicBezTo>
                    <a:pt x="6469" y="2320"/>
                    <a:pt x="6426" y="2334"/>
                    <a:pt x="6383" y="2337"/>
                  </a:cubicBezTo>
                  <a:cubicBezTo>
                    <a:pt x="6378" y="2338"/>
                    <a:pt x="6373" y="2338"/>
                    <a:pt x="6368" y="2338"/>
                  </a:cubicBezTo>
                  <a:cubicBezTo>
                    <a:pt x="6331" y="2338"/>
                    <a:pt x="6293" y="2327"/>
                    <a:pt x="6257" y="2306"/>
                  </a:cubicBezTo>
                  <a:lnTo>
                    <a:pt x="5960" y="2135"/>
                  </a:lnTo>
                  <a:cubicBezTo>
                    <a:pt x="5919" y="2111"/>
                    <a:pt x="5901" y="2086"/>
                    <a:pt x="5907" y="2061"/>
                  </a:cubicBezTo>
                  <a:cubicBezTo>
                    <a:pt x="5913" y="2037"/>
                    <a:pt x="5936" y="2012"/>
                    <a:pt x="5979" y="1987"/>
                  </a:cubicBezTo>
                  <a:cubicBezTo>
                    <a:pt x="6022" y="1963"/>
                    <a:pt x="6065" y="1949"/>
                    <a:pt x="6108" y="1945"/>
                  </a:cubicBezTo>
                  <a:cubicBezTo>
                    <a:pt x="6114" y="1945"/>
                    <a:pt x="6119" y="1945"/>
                    <a:pt x="6125" y="1945"/>
                  </a:cubicBezTo>
                  <a:close/>
                  <a:moveTo>
                    <a:pt x="6163" y="1821"/>
                  </a:moveTo>
                  <a:cubicBezTo>
                    <a:pt x="6147" y="1821"/>
                    <a:pt x="6132" y="1822"/>
                    <a:pt x="6116" y="1824"/>
                  </a:cubicBezTo>
                  <a:cubicBezTo>
                    <a:pt x="6071" y="1827"/>
                    <a:pt x="6025" y="1837"/>
                    <a:pt x="5980" y="1854"/>
                  </a:cubicBezTo>
                  <a:cubicBezTo>
                    <a:pt x="5935" y="1870"/>
                    <a:pt x="5891" y="1890"/>
                    <a:pt x="5851" y="1914"/>
                  </a:cubicBezTo>
                  <a:cubicBezTo>
                    <a:pt x="5765" y="1962"/>
                    <a:pt x="5713" y="2014"/>
                    <a:pt x="5694" y="2068"/>
                  </a:cubicBezTo>
                  <a:cubicBezTo>
                    <a:pt x="5675" y="2123"/>
                    <a:pt x="5710" y="2176"/>
                    <a:pt x="5800" y="2228"/>
                  </a:cubicBezTo>
                  <a:lnTo>
                    <a:pt x="6096" y="2399"/>
                  </a:lnTo>
                  <a:cubicBezTo>
                    <a:pt x="6141" y="2425"/>
                    <a:pt x="6187" y="2443"/>
                    <a:pt x="6235" y="2452"/>
                  </a:cubicBezTo>
                  <a:cubicBezTo>
                    <a:pt x="6268" y="2458"/>
                    <a:pt x="6301" y="2461"/>
                    <a:pt x="6333" y="2461"/>
                  </a:cubicBezTo>
                  <a:cubicBezTo>
                    <a:pt x="6346" y="2461"/>
                    <a:pt x="6360" y="2461"/>
                    <a:pt x="6373" y="2460"/>
                  </a:cubicBezTo>
                  <a:cubicBezTo>
                    <a:pt x="6419" y="2455"/>
                    <a:pt x="6464" y="2445"/>
                    <a:pt x="6509" y="2430"/>
                  </a:cubicBezTo>
                  <a:cubicBezTo>
                    <a:pt x="6553" y="2414"/>
                    <a:pt x="6597" y="2394"/>
                    <a:pt x="6640" y="2370"/>
                  </a:cubicBezTo>
                  <a:cubicBezTo>
                    <a:pt x="6682" y="2346"/>
                    <a:pt x="6715" y="2320"/>
                    <a:pt x="6744" y="2294"/>
                  </a:cubicBezTo>
                  <a:cubicBezTo>
                    <a:pt x="6772" y="2269"/>
                    <a:pt x="6789" y="2241"/>
                    <a:pt x="6797" y="2216"/>
                  </a:cubicBezTo>
                  <a:cubicBezTo>
                    <a:pt x="6803" y="2189"/>
                    <a:pt x="6799" y="2163"/>
                    <a:pt x="6783" y="2136"/>
                  </a:cubicBezTo>
                  <a:cubicBezTo>
                    <a:pt x="6767" y="2109"/>
                    <a:pt x="6736" y="2082"/>
                    <a:pt x="6691" y="2056"/>
                  </a:cubicBezTo>
                  <a:lnTo>
                    <a:pt x="6395" y="1885"/>
                  </a:lnTo>
                  <a:cubicBezTo>
                    <a:pt x="6348" y="1858"/>
                    <a:pt x="6302" y="1841"/>
                    <a:pt x="6256" y="1830"/>
                  </a:cubicBezTo>
                  <a:cubicBezTo>
                    <a:pt x="6224" y="1824"/>
                    <a:pt x="6193" y="1821"/>
                    <a:pt x="6163" y="1821"/>
                  </a:cubicBezTo>
                  <a:close/>
                  <a:moveTo>
                    <a:pt x="4470" y="2114"/>
                  </a:moveTo>
                  <a:cubicBezTo>
                    <a:pt x="4508" y="2114"/>
                    <a:pt x="4545" y="2124"/>
                    <a:pt x="4580" y="2145"/>
                  </a:cubicBezTo>
                  <a:lnTo>
                    <a:pt x="4878" y="2316"/>
                  </a:lnTo>
                  <a:cubicBezTo>
                    <a:pt x="4919" y="2339"/>
                    <a:pt x="4936" y="2364"/>
                    <a:pt x="4931" y="2389"/>
                  </a:cubicBezTo>
                  <a:cubicBezTo>
                    <a:pt x="4924" y="2415"/>
                    <a:pt x="4899" y="2440"/>
                    <a:pt x="4857" y="2464"/>
                  </a:cubicBezTo>
                  <a:cubicBezTo>
                    <a:pt x="4815" y="2488"/>
                    <a:pt x="4772" y="2503"/>
                    <a:pt x="4729" y="2506"/>
                  </a:cubicBezTo>
                  <a:cubicBezTo>
                    <a:pt x="4725" y="2506"/>
                    <a:pt x="4721" y="2506"/>
                    <a:pt x="4717" y="2506"/>
                  </a:cubicBezTo>
                  <a:cubicBezTo>
                    <a:pt x="4679" y="2506"/>
                    <a:pt x="4640" y="2496"/>
                    <a:pt x="4602" y="2475"/>
                  </a:cubicBezTo>
                  <a:lnTo>
                    <a:pt x="4306" y="2303"/>
                  </a:lnTo>
                  <a:cubicBezTo>
                    <a:pt x="4264" y="2280"/>
                    <a:pt x="4246" y="2255"/>
                    <a:pt x="4252" y="2230"/>
                  </a:cubicBezTo>
                  <a:cubicBezTo>
                    <a:pt x="4257" y="2205"/>
                    <a:pt x="4281" y="2181"/>
                    <a:pt x="4324" y="2156"/>
                  </a:cubicBezTo>
                  <a:cubicBezTo>
                    <a:pt x="4366" y="2132"/>
                    <a:pt x="4409" y="2118"/>
                    <a:pt x="4453" y="2114"/>
                  </a:cubicBezTo>
                  <a:cubicBezTo>
                    <a:pt x="4459" y="2114"/>
                    <a:pt x="4464" y="2114"/>
                    <a:pt x="4470" y="2114"/>
                  </a:cubicBezTo>
                  <a:close/>
                  <a:moveTo>
                    <a:pt x="4503" y="1990"/>
                  </a:moveTo>
                  <a:cubicBezTo>
                    <a:pt x="4489" y="1990"/>
                    <a:pt x="4476" y="1991"/>
                    <a:pt x="4462" y="1992"/>
                  </a:cubicBezTo>
                  <a:cubicBezTo>
                    <a:pt x="4416" y="1996"/>
                    <a:pt x="4371" y="2006"/>
                    <a:pt x="4325" y="2022"/>
                  </a:cubicBezTo>
                  <a:cubicBezTo>
                    <a:pt x="4280" y="2039"/>
                    <a:pt x="4237" y="2058"/>
                    <a:pt x="4195" y="2082"/>
                  </a:cubicBezTo>
                  <a:cubicBezTo>
                    <a:pt x="4111" y="2131"/>
                    <a:pt x="4058" y="2183"/>
                    <a:pt x="4039" y="2237"/>
                  </a:cubicBezTo>
                  <a:cubicBezTo>
                    <a:pt x="4020" y="2292"/>
                    <a:pt x="4056" y="2345"/>
                    <a:pt x="4145" y="2396"/>
                  </a:cubicBezTo>
                  <a:lnTo>
                    <a:pt x="4442" y="2568"/>
                  </a:lnTo>
                  <a:cubicBezTo>
                    <a:pt x="4487" y="2594"/>
                    <a:pt x="4533" y="2612"/>
                    <a:pt x="4579" y="2621"/>
                  </a:cubicBezTo>
                  <a:cubicBezTo>
                    <a:pt x="4613" y="2627"/>
                    <a:pt x="4646" y="2630"/>
                    <a:pt x="4679" y="2630"/>
                  </a:cubicBezTo>
                  <a:cubicBezTo>
                    <a:pt x="4692" y="2630"/>
                    <a:pt x="4705" y="2630"/>
                    <a:pt x="4719" y="2629"/>
                  </a:cubicBezTo>
                  <a:cubicBezTo>
                    <a:pt x="4764" y="2624"/>
                    <a:pt x="4810" y="2614"/>
                    <a:pt x="4854" y="2598"/>
                  </a:cubicBezTo>
                  <a:cubicBezTo>
                    <a:pt x="4899" y="2583"/>
                    <a:pt x="4943" y="2562"/>
                    <a:pt x="4985" y="2538"/>
                  </a:cubicBezTo>
                  <a:cubicBezTo>
                    <a:pt x="5026" y="2514"/>
                    <a:pt x="5061" y="2489"/>
                    <a:pt x="5088" y="2463"/>
                  </a:cubicBezTo>
                  <a:cubicBezTo>
                    <a:pt x="5116" y="2437"/>
                    <a:pt x="5134" y="2410"/>
                    <a:pt x="5141" y="2385"/>
                  </a:cubicBezTo>
                  <a:cubicBezTo>
                    <a:pt x="5148" y="2357"/>
                    <a:pt x="5143" y="2332"/>
                    <a:pt x="5128" y="2305"/>
                  </a:cubicBezTo>
                  <a:cubicBezTo>
                    <a:pt x="5112" y="2278"/>
                    <a:pt x="5082" y="2251"/>
                    <a:pt x="5036" y="2225"/>
                  </a:cubicBezTo>
                  <a:lnTo>
                    <a:pt x="4739" y="2053"/>
                  </a:lnTo>
                  <a:cubicBezTo>
                    <a:pt x="4694" y="2026"/>
                    <a:pt x="4648" y="2008"/>
                    <a:pt x="4601" y="1999"/>
                  </a:cubicBezTo>
                  <a:cubicBezTo>
                    <a:pt x="4568" y="1993"/>
                    <a:pt x="4535" y="1990"/>
                    <a:pt x="4503" y="1990"/>
                  </a:cubicBezTo>
                  <a:close/>
                  <a:moveTo>
                    <a:pt x="5110" y="1499"/>
                  </a:moveTo>
                  <a:cubicBezTo>
                    <a:pt x="5103" y="1499"/>
                    <a:pt x="5097" y="1500"/>
                    <a:pt x="5089" y="1501"/>
                  </a:cubicBezTo>
                  <a:cubicBezTo>
                    <a:pt x="5055" y="1504"/>
                    <a:pt x="5027" y="1512"/>
                    <a:pt x="5005" y="1524"/>
                  </a:cubicBezTo>
                  <a:cubicBezTo>
                    <a:pt x="4991" y="1532"/>
                    <a:pt x="4982" y="1541"/>
                    <a:pt x="4976" y="1551"/>
                  </a:cubicBezTo>
                  <a:cubicBezTo>
                    <a:pt x="4969" y="1561"/>
                    <a:pt x="4969" y="1571"/>
                    <a:pt x="4975" y="1584"/>
                  </a:cubicBezTo>
                  <a:lnTo>
                    <a:pt x="5640" y="2901"/>
                  </a:lnTo>
                  <a:cubicBezTo>
                    <a:pt x="5643" y="2909"/>
                    <a:pt x="5650" y="2917"/>
                    <a:pt x="5660" y="2923"/>
                  </a:cubicBezTo>
                  <a:cubicBezTo>
                    <a:pt x="5678" y="2933"/>
                    <a:pt x="5700" y="2939"/>
                    <a:pt x="5728" y="2939"/>
                  </a:cubicBezTo>
                  <a:cubicBezTo>
                    <a:pt x="5731" y="2939"/>
                    <a:pt x="5733" y="2939"/>
                    <a:pt x="5736" y="2939"/>
                  </a:cubicBezTo>
                  <a:cubicBezTo>
                    <a:pt x="5767" y="2939"/>
                    <a:pt x="5795" y="2931"/>
                    <a:pt x="5821" y="2916"/>
                  </a:cubicBezTo>
                  <a:cubicBezTo>
                    <a:pt x="5837" y="2907"/>
                    <a:pt x="5848" y="2897"/>
                    <a:pt x="5855" y="2886"/>
                  </a:cubicBezTo>
                  <a:cubicBezTo>
                    <a:pt x="5862" y="2873"/>
                    <a:pt x="5862" y="2862"/>
                    <a:pt x="5857" y="2851"/>
                  </a:cubicBezTo>
                  <a:lnTo>
                    <a:pt x="5200" y="1538"/>
                  </a:lnTo>
                  <a:cubicBezTo>
                    <a:pt x="5194" y="1530"/>
                    <a:pt x="5186" y="1522"/>
                    <a:pt x="5174" y="1515"/>
                  </a:cubicBezTo>
                  <a:cubicBezTo>
                    <a:pt x="5156" y="1505"/>
                    <a:pt x="5135" y="1499"/>
                    <a:pt x="5110" y="1499"/>
                  </a:cubicBezTo>
                  <a:close/>
                  <a:moveTo>
                    <a:pt x="3296" y="2850"/>
                  </a:moveTo>
                  <a:lnTo>
                    <a:pt x="3660" y="3060"/>
                  </a:lnTo>
                  <a:cubicBezTo>
                    <a:pt x="3621" y="3071"/>
                    <a:pt x="3584" y="3082"/>
                    <a:pt x="3547" y="3089"/>
                  </a:cubicBezTo>
                  <a:cubicBezTo>
                    <a:pt x="3510" y="3098"/>
                    <a:pt x="3475" y="3104"/>
                    <a:pt x="3441" y="3106"/>
                  </a:cubicBezTo>
                  <a:cubicBezTo>
                    <a:pt x="3430" y="3107"/>
                    <a:pt x="3419" y="3107"/>
                    <a:pt x="3409" y="3107"/>
                  </a:cubicBezTo>
                  <a:cubicBezTo>
                    <a:pt x="3386" y="3107"/>
                    <a:pt x="3363" y="3106"/>
                    <a:pt x="3342" y="3102"/>
                  </a:cubicBezTo>
                  <a:cubicBezTo>
                    <a:pt x="3310" y="3096"/>
                    <a:pt x="3281" y="3085"/>
                    <a:pt x="3253" y="3069"/>
                  </a:cubicBezTo>
                  <a:cubicBezTo>
                    <a:pt x="3200" y="3039"/>
                    <a:pt x="3181" y="3005"/>
                    <a:pt x="3193" y="2967"/>
                  </a:cubicBezTo>
                  <a:cubicBezTo>
                    <a:pt x="3207" y="2928"/>
                    <a:pt x="3240" y="2889"/>
                    <a:pt x="3296" y="2850"/>
                  </a:cubicBezTo>
                  <a:close/>
                  <a:moveTo>
                    <a:pt x="4260" y="3118"/>
                  </a:moveTo>
                  <a:cubicBezTo>
                    <a:pt x="4325" y="3118"/>
                    <a:pt x="4385" y="3135"/>
                    <a:pt x="4442" y="3168"/>
                  </a:cubicBezTo>
                  <a:cubicBezTo>
                    <a:pt x="4500" y="3202"/>
                    <a:pt x="4528" y="3237"/>
                    <a:pt x="4525" y="3276"/>
                  </a:cubicBezTo>
                  <a:cubicBezTo>
                    <a:pt x="4522" y="3315"/>
                    <a:pt x="4496" y="3354"/>
                    <a:pt x="4448" y="3395"/>
                  </a:cubicBezTo>
                  <a:lnTo>
                    <a:pt x="4024" y="3150"/>
                  </a:lnTo>
                  <a:cubicBezTo>
                    <a:pt x="4100" y="3132"/>
                    <a:pt x="4173" y="3121"/>
                    <a:pt x="4243" y="3119"/>
                  </a:cubicBezTo>
                  <a:cubicBezTo>
                    <a:pt x="4249" y="3118"/>
                    <a:pt x="4254" y="3118"/>
                    <a:pt x="4260" y="3118"/>
                  </a:cubicBezTo>
                  <a:close/>
                  <a:moveTo>
                    <a:pt x="3649" y="2530"/>
                  </a:moveTo>
                  <a:cubicBezTo>
                    <a:pt x="3643" y="2530"/>
                    <a:pt x="3637" y="2531"/>
                    <a:pt x="3630" y="2531"/>
                  </a:cubicBezTo>
                  <a:cubicBezTo>
                    <a:pt x="3588" y="2534"/>
                    <a:pt x="3543" y="2543"/>
                    <a:pt x="3496" y="2558"/>
                  </a:cubicBezTo>
                  <a:cubicBezTo>
                    <a:pt x="3449" y="2571"/>
                    <a:pt x="3401" y="2589"/>
                    <a:pt x="3353" y="2611"/>
                  </a:cubicBezTo>
                  <a:cubicBezTo>
                    <a:pt x="3303" y="2631"/>
                    <a:pt x="3261" y="2653"/>
                    <a:pt x="3225" y="2674"/>
                  </a:cubicBezTo>
                  <a:lnTo>
                    <a:pt x="3169" y="2642"/>
                  </a:lnTo>
                  <a:cubicBezTo>
                    <a:pt x="3161" y="2637"/>
                    <a:pt x="3149" y="2635"/>
                    <a:pt x="3133" y="2635"/>
                  </a:cubicBezTo>
                  <a:cubicBezTo>
                    <a:pt x="3128" y="2635"/>
                    <a:pt x="3122" y="2635"/>
                    <a:pt x="3117" y="2636"/>
                  </a:cubicBezTo>
                  <a:cubicBezTo>
                    <a:pt x="3093" y="2638"/>
                    <a:pt x="3074" y="2645"/>
                    <a:pt x="3057" y="2654"/>
                  </a:cubicBezTo>
                  <a:cubicBezTo>
                    <a:pt x="3038" y="2665"/>
                    <a:pt x="3028" y="2676"/>
                    <a:pt x="3025" y="2689"/>
                  </a:cubicBezTo>
                  <a:cubicBezTo>
                    <a:pt x="3023" y="2701"/>
                    <a:pt x="3028" y="2710"/>
                    <a:pt x="3039" y="2717"/>
                  </a:cubicBezTo>
                  <a:lnTo>
                    <a:pt x="3097" y="2750"/>
                  </a:lnTo>
                  <a:cubicBezTo>
                    <a:pt x="3050" y="2784"/>
                    <a:pt x="3008" y="2820"/>
                    <a:pt x="2975" y="2857"/>
                  </a:cubicBezTo>
                  <a:cubicBezTo>
                    <a:pt x="2940" y="2896"/>
                    <a:pt x="2918" y="2934"/>
                    <a:pt x="2909" y="2973"/>
                  </a:cubicBezTo>
                  <a:cubicBezTo>
                    <a:pt x="2900" y="3014"/>
                    <a:pt x="2906" y="3053"/>
                    <a:pt x="2927" y="3093"/>
                  </a:cubicBezTo>
                  <a:cubicBezTo>
                    <a:pt x="2948" y="3133"/>
                    <a:pt x="2989" y="3172"/>
                    <a:pt x="3052" y="3208"/>
                  </a:cubicBezTo>
                  <a:cubicBezTo>
                    <a:pt x="3117" y="3245"/>
                    <a:pt x="3182" y="3268"/>
                    <a:pt x="3249" y="3279"/>
                  </a:cubicBezTo>
                  <a:cubicBezTo>
                    <a:pt x="3293" y="3285"/>
                    <a:pt x="3337" y="3288"/>
                    <a:pt x="3381" y="3288"/>
                  </a:cubicBezTo>
                  <a:cubicBezTo>
                    <a:pt x="3405" y="3288"/>
                    <a:pt x="3430" y="3287"/>
                    <a:pt x="3454" y="3285"/>
                  </a:cubicBezTo>
                  <a:cubicBezTo>
                    <a:pt x="3524" y="3279"/>
                    <a:pt x="3593" y="3267"/>
                    <a:pt x="3662" y="3249"/>
                  </a:cubicBezTo>
                  <a:cubicBezTo>
                    <a:pt x="3730" y="3231"/>
                    <a:pt x="3798" y="3212"/>
                    <a:pt x="3863" y="3193"/>
                  </a:cubicBezTo>
                  <a:lnTo>
                    <a:pt x="4334" y="3464"/>
                  </a:lnTo>
                  <a:cubicBezTo>
                    <a:pt x="4274" y="3495"/>
                    <a:pt x="4218" y="3515"/>
                    <a:pt x="4164" y="3527"/>
                  </a:cubicBezTo>
                  <a:cubicBezTo>
                    <a:pt x="4110" y="3540"/>
                    <a:pt x="4059" y="3548"/>
                    <a:pt x="4014" y="3552"/>
                  </a:cubicBezTo>
                  <a:cubicBezTo>
                    <a:pt x="3969" y="3557"/>
                    <a:pt x="3930" y="3560"/>
                    <a:pt x="3897" y="3562"/>
                  </a:cubicBezTo>
                  <a:cubicBezTo>
                    <a:pt x="3864" y="3563"/>
                    <a:pt x="3838" y="3570"/>
                    <a:pt x="3821" y="3580"/>
                  </a:cubicBezTo>
                  <a:cubicBezTo>
                    <a:pt x="3808" y="3588"/>
                    <a:pt x="3799" y="3597"/>
                    <a:pt x="3793" y="3609"/>
                  </a:cubicBezTo>
                  <a:cubicBezTo>
                    <a:pt x="3789" y="3621"/>
                    <a:pt x="3787" y="3632"/>
                    <a:pt x="3789" y="3645"/>
                  </a:cubicBezTo>
                  <a:cubicBezTo>
                    <a:pt x="3790" y="3656"/>
                    <a:pt x="3796" y="3668"/>
                    <a:pt x="3803" y="3678"/>
                  </a:cubicBezTo>
                  <a:cubicBezTo>
                    <a:pt x="3812" y="3688"/>
                    <a:pt x="3823" y="3697"/>
                    <a:pt x="3834" y="3705"/>
                  </a:cubicBezTo>
                  <a:cubicBezTo>
                    <a:pt x="3859" y="3719"/>
                    <a:pt x="3896" y="3728"/>
                    <a:pt x="3945" y="3730"/>
                  </a:cubicBezTo>
                  <a:cubicBezTo>
                    <a:pt x="3958" y="3731"/>
                    <a:pt x="3971" y="3731"/>
                    <a:pt x="3984" y="3731"/>
                  </a:cubicBezTo>
                  <a:cubicBezTo>
                    <a:pt x="4023" y="3731"/>
                    <a:pt x="4067" y="3728"/>
                    <a:pt x="4114" y="3721"/>
                  </a:cubicBezTo>
                  <a:cubicBezTo>
                    <a:pt x="4178" y="3711"/>
                    <a:pt x="4246" y="3694"/>
                    <a:pt x="4317" y="3672"/>
                  </a:cubicBezTo>
                  <a:cubicBezTo>
                    <a:pt x="4389" y="3648"/>
                    <a:pt x="4459" y="3616"/>
                    <a:pt x="4528" y="3576"/>
                  </a:cubicBezTo>
                  <a:lnTo>
                    <a:pt x="4591" y="3612"/>
                  </a:lnTo>
                  <a:cubicBezTo>
                    <a:pt x="4600" y="3618"/>
                    <a:pt x="4615" y="3621"/>
                    <a:pt x="4632" y="3621"/>
                  </a:cubicBezTo>
                  <a:cubicBezTo>
                    <a:pt x="4635" y="3621"/>
                    <a:pt x="4637" y="3621"/>
                    <a:pt x="4640" y="3621"/>
                  </a:cubicBezTo>
                  <a:cubicBezTo>
                    <a:pt x="4662" y="3619"/>
                    <a:pt x="4682" y="3613"/>
                    <a:pt x="4701" y="3602"/>
                  </a:cubicBezTo>
                  <a:cubicBezTo>
                    <a:pt x="4717" y="3593"/>
                    <a:pt x="4727" y="3582"/>
                    <a:pt x="4731" y="3568"/>
                  </a:cubicBezTo>
                  <a:cubicBezTo>
                    <a:pt x="4736" y="3554"/>
                    <a:pt x="4732" y="3544"/>
                    <a:pt x="4720" y="3538"/>
                  </a:cubicBezTo>
                  <a:lnTo>
                    <a:pt x="4653" y="3498"/>
                  </a:lnTo>
                  <a:cubicBezTo>
                    <a:pt x="4757" y="3420"/>
                    <a:pt x="4811" y="3341"/>
                    <a:pt x="4817" y="3258"/>
                  </a:cubicBezTo>
                  <a:cubicBezTo>
                    <a:pt x="4823" y="3176"/>
                    <a:pt x="4763" y="3100"/>
                    <a:pt x="4640" y="3029"/>
                  </a:cubicBezTo>
                  <a:cubicBezTo>
                    <a:pt x="4573" y="2989"/>
                    <a:pt x="4503" y="2962"/>
                    <a:pt x="4433" y="2949"/>
                  </a:cubicBezTo>
                  <a:cubicBezTo>
                    <a:pt x="4378" y="2938"/>
                    <a:pt x="4322" y="2933"/>
                    <a:pt x="4267" y="2933"/>
                  </a:cubicBezTo>
                  <a:cubicBezTo>
                    <a:pt x="4252" y="2933"/>
                    <a:pt x="4237" y="2933"/>
                    <a:pt x="4222" y="2934"/>
                  </a:cubicBezTo>
                  <a:cubicBezTo>
                    <a:pt x="4151" y="2937"/>
                    <a:pt x="4083" y="2948"/>
                    <a:pt x="4014" y="2963"/>
                  </a:cubicBezTo>
                  <a:cubicBezTo>
                    <a:pt x="3945" y="2978"/>
                    <a:pt x="3879" y="2996"/>
                    <a:pt x="3815" y="3014"/>
                  </a:cubicBezTo>
                  <a:lnTo>
                    <a:pt x="3408" y="2780"/>
                  </a:lnTo>
                  <a:cubicBezTo>
                    <a:pt x="3449" y="2759"/>
                    <a:pt x="3487" y="2743"/>
                    <a:pt x="3523" y="2731"/>
                  </a:cubicBezTo>
                  <a:cubicBezTo>
                    <a:pt x="3559" y="2720"/>
                    <a:pt x="3591" y="2711"/>
                    <a:pt x="3620" y="2704"/>
                  </a:cubicBezTo>
                  <a:cubicBezTo>
                    <a:pt x="3648" y="2699"/>
                    <a:pt x="3673" y="2693"/>
                    <a:pt x="3694" y="2689"/>
                  </a:cubicBezTo>
                  <a:cubicBezTo>
                    <a:pt x="3716" y="2684"/>
                    <a:pt x="3733" y="2677"/>
                    <a:pt x="3746" y="2669"/>
                  </a:cubicBezTo>
                  <a:cubicBezTo>
                    <a:pt x="3763" y="2660"/>
                    <a:pt x="3773" y="2650"/>
                    <a:pt x="3778" y="2638"/>
                  </a:cubicBezTo>
                  <a:cubicBezTo>
                    <a:pt x="3782" y="2627"/>
                    <a:pt x="3782" y="2614"/>
                    <a:pt x="3778" y="2603"/>
                  </a:cubicBezTo>
                  <a:cubicBezTo>
                    <a:pt x="3774" y="2591"/>
                    <a:pt x="3767" y="2580"/>
                    <a:pt x="3757" y="2570"/>
                  </a:cubicBezTo>
                  <a:cubicBezTo>
                    <a:pt x="3747" y="2561"/>
                    <a:pt x="3738" y="2553"/>
                    <a:pt x="3729" y="2548"/>
                  </a:cubicBezTo>
                  <a:cubicBezTo>
                    <a:pt x="3708" y="2535"/>
                    <a:pt x="3682" y="2530"/>
                    <a:pt x="3649" y="2530"/>
                  </a:cubicBezTo>
                  <a:close/>
                  <a:moveTo>
                    <a:pt x="2399" y="3772"/>
                  </a:moveTo>
                  <a:lnTo>
                    <a:pt x="2621" y="3961"/>
                  </a:lnTo>
                  <a:lnTo>
                    <a:pt x="2368" y="4107"/>
                  </a:lnTo>
                  <a:lnTo>
                    <a:pt x="2144" y="3919"/>
                  </a:lnTo>
                  <a:lnTo>
                    <a:pt x="2399" y="3772"/>
                  </a:lnTo>
                  <a:close/>
                  <a:moveTo>
                    <a:pt x="2177" y="3324"/>
                  </a:moveTo>
                  <a:cubicBezTo>
                    <a:pt x="2169" y="3324"/>
                    <a:pt x="2162" y="3325"/>
                    <a:pt x="2154" y="3326"/>
                  </a:cubicBezTo>
                  <a:cubicBezTo>
                    <a:pt x="2119" y="3330"/>
                    <a:pt x="2087" y="3341"/>
                    <a:pt x="2059" y="3357"/>
                  </a:cubicBezTo>
                  <a:cubicBezTo>
                    <a:pt x="2038" y="3370"/>
                    <a:pt x="2021" y="3383"/>
                    <a:pt x="2010" y="3399"/>
                  </a:cubicBezTo>
                  <a:cubicBezTo>
                    <a:pt x="2000" y="3415"/>
                    <a:pt x="2000" y="3428"/>
                    <a:pt x="2011" y="3438"/>
                  </a:cubicBezTo>
                  <a:lnTo>
                    <a:pt x="2274" y="3661"/>
                  </a:lnTo>
                  <a:lnTo>
                    <a:pt x="2019" y="3809"/>
                  </a:lnTo>
                  <a:lnTo>
                    <a:pt x="1786" y="3613"/>
                  </a:lnTo>
                  <a:cubicBezTo>
                    <a:pt x="1762" y="3600"/>
                    <a:pt x="1737" y="3593"/>
                    <a:pt x="1710" y="3593"/>
                  </a:cubicBezTo>
                  <a:cubicBezTo>
                    <a:pt x="1703" y="3593"/>
                    <a:pt x="1696" y="3593"/>
                    <a:pt x="1689" y="3594"/>
                  </a:cubicBezTo>
                  <a:cubicBezTo>
                    <a:pt x="1655" y="3598"/>
                    <a:pt x="1622" y="3610"/>
                    <a:pt x="1593" y="3627"/>
                  </a:cubicBezTo>
                  <a:cubicBezTo>
                    <a:pt x="1572" y="3639"/>
                    <a:pt x="1555" y="3654"/>
                    <a:pt x="1543" y="3669"/>
                  </a:cubicBezTo>
                  <a:cubicBezTo>
                    <a:pt x="1532" y="3685"/>
                    <a:pt x="1532" y="3697"/>
                    <a:pt x="1545" y="3708"/>
                  </a:cubicBezTo>
                  <a:lnTo>
                    <a:pt x="1809" y="3929"/>
                  </a:lnTo>
                  <a:lnTo>
                    <a:pt x="1583" y="4060"/>
                  </a:lnTo>
                  <a:cubicBezTo>
                    <a:pt x="1561" y="4072"/>
                    <a:pt x="1554" y="4086"/>
                    <a:pt x="1557" y="4102"/>
                  </a:cubicBezTo>
                  <a:cubicBezTo>
                    <a:pt x="1560" y="4118"/>
                    <a:pt x="1574" y="4132"/>
                    <a:pt x="1596" y="4145"/>
                  </a:cubicBezTo>
                  <a:cubicBezTo>
                    <a:pt x="1621" y="4159"/>
                    <a:pt x="1646" y="4167"/>
                    <a:pt x="1672" y="4168"/>
                  </a:cubicBezTo>
                  <a:cubicBezTo>
                    <a:pt x="1674" y="4168"/>
                    <a:pt x="1675" y="4168"/>
                    <a:pt x="1677" y="4168"/>
                  </a:cubicBezTo>
                  <a:cubicBezTo>
                    <a:pt x="1700" y="4168"/>
                    <a:pt x="1723" y="4162"/>
                    <a:pt x="1745" y="4149"/>
                  </a:cubicBezTo>
                  <a:lnTo>
                    <a:pt x="1933" y="4041"/>
                  </a:lnTo>
                  <a:lnTo>
                    <a:pt x="2156" y="4229"/>
                  </a:lnTo>
                  <a:lnTo>
                    <a:pt x="1932" y="4358"/>
                  </a:lnTo>
                  <a:cubicBezTo>
                    <a:pt x="1913" y="4370"/>
                    <a:pt x="1905" y="4383"/>
                    <a:pt x="1908" y="4400"/>
                  </a:cubicBezTo>
                  <a:cubicBezTo>
                    <a:pt x="1912" y="4417"/>
                    <a:pt x="1925" y="4432"/>
                    <a:pt x="1948" y="4444"/>
                  </a:cubicBezTo>
                  <a:cubicBezTo>
                    <a:pt x="1970" y="4458"/>
                    <a:pt x="1995" y="4464"/>
                    <a:pt x="2022" y="4465"/>
                  </a:cubicBezTo>
                  <a:cubicBezTo>
                    <a:pt x="2026" y="4466"/>
                    <a:pt x="2029" y="4466"/>
                    <a:pt x="2033" y="4466"/>
                  </a:cubicBezTo>
                  <a:cubicBezTo>
                    <a:pt x="2056" y="4466"/>
                    <a:pt x="2077" y="4459"/>
                    <a:pt x="2096" y="4449"/>
                  </a:cubicBezTo>
                  <a:lnTo>
                    <a:pt x="2281" y="4342"/>
                  </a:lnTo>
                  <a:lnTo>
                    <a:pt x="2547" y="4559"/>
                  </a:lnTo>
                  <a:cubicBezTo>
                    <a:pt x="2567" y="4571"/>
                    <a:pt x="2590" y="4576"/>
                    <a:pt x="2616" y="4576"/>
                  </a:cubicBezTo>
                  <a:cubicBezTo>
                    <a:pt x="2625" y="4576"/>
                    <a:pt x="2633" y="4576"/>
                    <a:pt x="2643" y="4575"/>
                  </a:cubicBezTo>
                  <a:cubicBezTo>
                    <a:pt x="2679" y="4569"/>
                    <a:pt x="2712" y="4559"/>
                    <a:pt x="2742" y="4541"/>
                  </a:cubicBezTo>
                  <a:cubicBezTo>
                    <a:pt x="2760" y="4531"/>
                    <a:pt x="2773" y="4517"/>
                    <a:pt x="2782" y="4500"/>
                  </a:cubicBezTo>
                  <a:cubicBezTo>
                    <a:pt x="2792" y="4483"/>
                    <a:pt x="2791" y="4469"/>
                    <a:pt x="2778" y="4458"/>
                  </a:cubicBezTo>
                  <a:lnTo>
                    <a:pt x="2495" y="4219"/>
                  </a:lnTo>
                  <a:lnTo>
                    <a:pt x="2748" y="4072"/>
                  </a:lnTo>
                  <a:lnTo>
                    <a:pt x="3010" y="4292"/>
                  </a:lnTo>
                  <a:cubicBezTo>
                    <a:pt x="3030" y="4303"/>
                    <a:pt x="3052" y="4309"/>
                    <a:pt x="3078" y="4309"/>
                  </a:cubicBezTo>
                  <a:cubicBezTo>
                    <a:pt x="3087" y="4309"/>
                    <a:pt x="3096" y="4308"/>
                    <a:pt x="3105" y="4307"/>
                  </a:cubicBezTo>
                  <a:cubicBezTo>
                    <a:pt x="3141" y="4302"/>
                    <a:pt x="3174" y="4291"/>
                    <a:pt x="3204" y="4274"/>
                  </a:cubicBezTo>
                  <a:cubicBezTo>
                    <a:pt x="3225" y="4263"/>
                    <a:pt x="3239" y="4248"/>
                    <a:pt x="3248" y="4231"/>
                  </a:cubicBezTo>
                  <a:cubicBezTo>
                    <a:pt x="3257" y="4214"/>
                    <a:pt x="3256" y="4201"/>
                    <a:pt x="3244" y="4191"/>
                  </a:cubicBezTo>
                  <a:lnTo>
                    <a:pt x="2960" y="3950"/>
                  </a:lnTo>
                  <a:lnTo>
                    <a:pt x="3184" y="3820"/>
                  </a:lnTo>
                  <a:cubicBezTo>
                    <a:pt x="3202" y="3810"/>
                    <a:pt x="3210" y="3797"/>
                    <a:pt x="3210" y="3780"/>
                  </a:cubicBezTo>
                  <a:cubicBezTo>
                    <a:pt x="3209" y="3762"/>
                    <a:pt x="3198" y="3747"/>
                    <a:pt x="3175" y="3734"/>
                  </a:cubicBezTo>
                  <a:cubicBezTo>
                    <a:pt x="3151" y="3720"/>
                    <a:pt x="3126" y="3714"/>
                    <a:pt x="3094" y="3713"/>
                  </a:cubicBezTo>
                  <a:cubicBezTo>
                    <a:pt x="3064" y="3713"/>
                    <a:pt x="3039" y="3719"/>
                    <a:pt x="3020" y="3730"/>
                  </a:cubicBezTo>
                  <a:lnTo>
                    <a:pt x="2833" y="3838"/>
                  </a:lnTo>
                  <a:lnTo>
                    <a:pt x="2611" y="3650"/>
                  </a:lnTo>
                  <a:lnTo>
                    <a:pt x="2833" y="3521"/>
                  </a:lnTo>
                  <a:cubicBezTo>
                    <a:pt x="2851" y="3511"/>
                    <a:pt x="2859" y="3497"/>
                    <a:pt x="2858" y="3480"/>
                  </a:cubicBezTo>
                  <a:cubicBezTo>
                    <a:pt x="2856" y="3463"/>
                    <a:pt x="2844" y="3449"/>
                    <a:pt x="2822" y="3435"/>
                  </a:cubicBezTo>
                  <a:cubicBezTo>
                    <a:pt x="2799" y="3423"/>
                    <a:pt x="2772" y="3416"/>
                    <a:pt x="2743" y="3416"/>
                  </a:cubicBezTo>
                  <a:cubicBezTo>
                    <a:pt x="2713" y="3416"/>
                    <a:pt x="2690" y="3422"/>
                    <a:pt x="2671" y="3432"/>
                  </a:cubicBezTo>
                  <a:lnTo>
                    <a:pt x="2483" y="3540"/>
                  </a:lnTo>
                  <a:lnTo>
                    <a:pt x="2252" y="3343"/>
                  </a:lnTo>
                  <a:cubicBezTo>
                    <a:pt x="2228" y="3331"/>
                    <a:pt x="2203" y="3324"/>
                    <a:pt x="2177" y="3324"/>
                  </a:cubicBezTo>
                  <a:close/>
                  <a:moveTo>
                    <a:pt x="710" y="4220"/>
                  </a:moveTo>
                  <a:cubicBezTo>
                    <a:pt x="689" y="4220"/>
                    <a:pt x="668" y="4221"/>
                    <a:pt x="647" y="4223"/>
                  </a:cubicBezTo>
                  <a:cubicBezTo>
                    <a:pt x="580" y="4230"/>
                    <a:pt x="513" y="4245"/>
                    <a:pt x="446" y="4268"/>
                  </a:cubicBezTo>
                  <a:cubicBezTo>
                    <a:pt x="379" y="4293"/>
                    <a:pt x="314" y="4324"/>
                    <a:pt x="249" y="4361"/>
                  </a:cubicBezTo>
                  <a:cubicBezTo>
                    <a:pt x="157" y="4414"/>
                    <a:pt x="94" y="4463"/>
                    <a:pt x="58" y="4512"/>
                  </a:cubicBezTo>
                  <a:cubicBezTo>
                    <a:pt x="22" y="4559"/>
                    <a:pt x="3" y="4603"/>
                    <a:pt x="2" y="4643"/>
                  </a:cubicBezTo>
                  <a:cubicBezTo>
                    <a:pt x="1" y="4683"/>
                    <a:pt x="13" y="4719"/>
                    <a:pt x="39" y="4749"/>
                  </a:cubicBezTo>
                  <a:cubicBezTo>
                    <a:pt x="64" y="4780"/>
                    <a:pt x="93" y="4804"/>
                    <a:pt x="125" y="4824"/>
                  </a:cubicBezTo>
                  <a:cubicBezTo>
                    <a:pt x="164" y="4846"/>
                    <a:pt x="197" y="4856"/>
                    <a:pt x="225" y="4856"/>
                  </a:cubicBezTo>
                  <a:cubicBezTo>
                    <a:pt x="253" y="4855"/>
                    <a:pt x="292" y="4839"/>
                    <a:pt x="344" y="4810"/>
                  </a:cubicBezTo>
                  <a:cubicBezTo>
                    <a:pt x="387" y="4785"/>
                    <a:pt x="408" y="4764"/>
                    <a:pt x="408" y="4747"/>
                  </a:cubicBezTo>
                  <a:cubicBezTo>
                    <a:pt x="408" y="4729"/>
                    <a:pt x="395" y="4712"/>
                    <a:pt x="368" y="4697"/>
                  </a:cubicBezTo>
                  <a:cubicBezTo>
                    <a:pt x="348" y="4685"/>
                    <a:pt x="332" y="4672"/>
                    <a:pt x="319" y="4656"/>
                  </a:cubicBezTo>
                  <a:cubicBezTo>
                    <a:pt x="306" y="4640"/>
                    <a:pt x="301" y="4623"/>
                    <a:pt x="304" y="4604"/>
                  </a:cubicBezTo>
                  <a:cubicBezTo>
                    <a:pt x="306" y="4585"/>
                    <a:pt x="317" y="4563"/>
                    <a:pt x="336" y="4541"/>
                  </a:cubicBezTo>
                  <a:cubicBezTo>
                    <a:pt x="357" y="4520"/>
                    <a:pt x="389" y="4495"/>
                    <a:pt x="433" y="4470"/>
                  </a:cubicBezTo>
                  <a:cubicBezTo>
                    <a:pt x="505" y="4428"/>
                    <a:pt x="576" y="4406"/>
                    <a:pt x="645" y="4402"/>
                  </a:cubicBezTo>
                  <a:cubicBezTo>
                    <a:pt x="649" y="4402"/>
                    <a:pt x="652" y="4402"/>
                    <a:pt x="656" y="4402"/>
                  </a:cubicBezTo>
                  <a:cubicBezTo>
                    <a:pt x="722" y="4402"/>
                    <a:pt x="790" y="4422"/>
                    <a:pt x="860" y="4462"/>
                  </a:cubicBezTo>
                  <a:cubicBezTo>
                    <a:pt x="905" y="4488"/>
                    <a:pt x="937" y="4513"/>
                    <a:pt x="955" y="4535"/>
                  </a:cubicBezTo>
                  <a:cubicBezTo>
                    <a:pt x="971" y="4559"/>
                    <a:pt x="978" y="4580"/>
                    <a:pt x="974" y="4602"/>
                  </a:cubicBezTo>
                  <a:cubicBezTo>
                    <a:pt x="969" y="4623"/>
                    <a:pt x="956" y="4643"/>
                    <a:pt x="934" y="4663"/>
                  </a:cubicBezTo>
                  <a:cubicBezTo>
                    <a:pt x="913" y="4683"/>
                    <a:pt x="885" y="4702"/>
                    <a:pt x="851" y="4721"/>
                  </a:cubicBezTo>
                  <a:cubicBezTo>
                    <a:pt x="823" y="4738"/>
                    <a:pt x="813" y="4754"/>
                    <a:pt x="818" y="4771"/>
                  </a:cubicBezTo>
                  <a:cubicBezTo>
                    <a:pt x="825" y="4786"/>
                    <a:pt x="840" y="4801"/>
                    <a:pt x="862" y="4815"/>
                  </a:cubicBezTo>
                  <a:cubicBezTo>
                    <a:pt x="884" y="4827"/>
                    <a:pt x="908" y="4835"/>
                    <a:pt x="937" y="4838"/>
                  </a:cubicBezTo>
                  <a:cubicBezTo>
                    <a:pt x="943" y="4839"/>
                    <a:pt x="948" y="4840"/>
                    <a:pt x="954" y="4840"/>
                  </a:cubicBezTo>
                  <a:cubicBezTo>
                    <a:pt x="977" y="4840"/>
                    <a:pt x="999" y="4833"/>
                    <a:pt x="1021" y="4820"/>
                  </a:cubicBezTo>
                  <a:cubicBezTo>
                    <a:pt x="1102" y="4773"/>
                    <a:pt x="1183" y="4745"/>
                    <a:pt x="1265" y="4736"/>
                  </a:cubicBezTo>
                  <a:cubicBezTo>
                    <a:pt x="1280" y="4734"/>
                    <a:pt x="1294" y="4733"/>
                    <a:pt x="1308" y="4733"/>
                  </a:cubicBezTo>
                  <a:cubicBezTo>
                    <a:pt x="1376" y="4733"/>
                    <a:pt x="1443" y="4753"/>
                    <a:pt x="1509" y="4791"/>
                  </a:cubicBezTo>
                  <a:lnTo>
                    <a:pt x="1547" y="4812"/>
                  </a:lnTo>
                  <a:cubicBezTo>
                    <a:pt x="1635" y="4864"/>
                    <a:pt x="1676" y="4913"/>
                    <a:pt x="1672" y="4960"/>
                  </a:cubicBezTo>
                  <a:cubicBezTo>
                    <a:pt x="1667" y="5007"/>
                    <a:pt x="1620" y="5058"/>
                    <a:pt x="1529" y="5111"/>
                  </a:cubicBezTo>
                  <a:cubicBezTo>
                    <a:pt x="1439" y="5161"/>
                    <a:pt x="1355" y="5190"/>
                    <a:pt x="1278" y="5192"/>
                  </a:cubicBezTo>
                  <a:cubicBezTo>
                    <a:pt x="1268" y="5192"/>
                    <a:pt x="1258" y="5192"/>
                    <a:pt x="1249" y="5192"/>
                  </a:cubicBezTo>
                  <a:cubicBezTo>
                    <a:pt x="1184" y="5192"/>
                    <a:pt x="1133" y="5182"/>
                    <a:pt x="1094" y="5159"/>
                  </a:cubicBezTo>
                  <a:cubicBezTo>
                    <a:pt x="1071" y="5145"/>
                    <a:pt x="1046" y="5138"/>
                    <a:pt x="1021" y="5138"/>
                  </a:cubicBezTo>
                  <a:cubicBezTo>
                    <a:pt x="1017" y="5138"/>
                    <a:pt x="1013" y="5139"/>
                    <a:pt x="1010" y="5139"/>
                  </a:cubicBezTo>
                  <a:cubicBezTo>
                    <a:pt x="980" y="5140"/>
                    <a:pt x="941" y="5155"/>
                    <a:pt x="893" y="5183"/>
                  </a:cubicBezTo>
                  <a:cubicBezTo>
                    <a:pt x="853" y="5205"/>
                    <a:pt x="832" y="5226"/>
                    <a:pt x="828" y="5242"/>
                  </a:cubicBezTo>
                  <a:cubicBezTo>
                    <a:pt x="825" y="5258"/>
                    <a:pt x="841" y="5277"/>
                    <a:pt x="876" y="5296"/>
                  </a:cubicBezTo>
                  <a:cubicBezTo>
                    <a:pt x="915" y="5320"/>
                    <a:pt x="966" y="5338"/>
                    <a:pt x="1025" y="5352"/>
                  </a:cubicBezTo>
                  <a:cubicBezTo>
                    <a:pt x="1075" y="5363"/>
                    <a:pt x="1130" y="5368"/>
                    <a:pt x="1190" y="5368"/>
                  </a:cubicBezTo>
                  <a:cubicBezTo>
                    <a:pt x="1201" y="5368"/>
                    <a:pt x="1213" y="5368"/>
                    <a:pt x="1225" y="5367"/>
                  </a:cubicBezTo>
                  <a:cubicBezTo>
                    <a:pt x="1299" y="5364"/>
                    <a:pt x="1378" y="5351"/>
                    <a:pt x="1460" y="5328"/>
                  </a:cubicBezTo>
                  <a:cubicBezTo>
                    <a:pt x="1543" y="5305"/>
                    <a:pt x="1628" y="5269"/>
                    <a:pt x="1715" y="5220"/>
                  </a:cubicBezTo>
                  <a:cubicBezTo>
                    <a:pt x="1783" y="5179"/>
                    <a:pt x="1841" y="5138"/>
                    <a:pt x="1887" y="5094"/>
                  </a:cubicBezTo>
                  <a:cubicBezTo>
                    <a:pt x="1932" y="5050"/>
                    <a:pt x="1960" y="5005"/>
                    <a:pt x="1971" y="4959"/>
                  </a:cubicBezTo>
                  <a:cubicBezTo>
                    <a:pt x="1982" y="4913"/>
                    <a:pt x="1973" y="4865"/>
                    <a:pt x="1943" y="4818"/>
                  </a:cubicBezTo>
                  <a:cubicBezTo>
                    <a:pt x="1915" y="4771"/>
                    <a:pt x="1860" y="4724"/>
                    <a:pt x="1780" y="4677"/>
                  </a:cubicBezTo>
                  <a:lnTo>
                    <a:pt x="1742" y="4656"/>
                  </a:lnTo>
                  <a:cubicBezTo>
                    <a:pt x="1656" y="4606"/>
                    <a:pt x="1568" y="4579"/>
                    <a:pt x="1477" y="4575"/>
                  </a:cubicBezTo>
                  <a:cubicBezTo>
                    <a:pt x="1464" y="4574"/>
                    <a:pt x="1451" y="4574"/>
                    <a:pt x="1438" y="4574"/>
                  </a:cubicBezTo>
                  <a:cubicBezTo>
                    <a:pt x="1360" y="4574"/>
                    <a:pt x="1283" y="4585"/>
                    <a:pt x="1207" y="4606"/>
                  </a:cubicBezTo>
                  <a:cubicBezTo>
                    <a:pt x="1237" y="4562"/>
                    <a:pt x="1239" y="4515"/>
                    <a:pt x="1214" y="4462"/>
                  </a:cubicBezTo>
                  <a:cubicBezTo>
                    <a:pt x="1188" y="4410"/>
                    <a:pt x="1132" y="4360"/>
                    <a:pt x="1048" y="4311"/>
                  </a:cubicBezTo>
                  <a:cubicBezTo>
                    <a:pt x="983" y="4273"/>
                    <a:pt x="916" y="4248"/>
                    <a:pt x="849" y="4235"/>
                  </a:cubicBezTo>
                  <a:cubicBezTo>
                    <a:pt x="802" y="4225"/>
                    <a:pt x="756" y="4220"/>
                    <a:pt x="710" y="4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47;p31">
              <a:extLst>
                <a:ext uri="{FF2B5EF4-FFF2-40B4-BE49-F238E27FC236}">
                  <a16:creationId xmlns:a16="http://schemas.microsoft.com/office/drawing/2014/main" id="{B67AF2ED-3B0D-561C-828F-FAA6B857E2FC}"/>
                </a:ext>
              </a:extLst>
            </p:cNvPr>
            <p:cNvSpPr/>
            <p:nvPr/>
          </p:nvSpPr>
          <p:spPr>
            <a:xfrm>
              <a:off x="347460" y="4201845"/>
              <a:ext cx="309277" cy="178519"/>
            </a:xfrm>
            <a:custGeom>
              <a:avLst/>
              <a:gdLst/>
              <a:ahLst/>
              <a:cxnLst/>
              <a:rect l="l" t="t" r="r" b="b"/>
              <a:pathLst>
                <a:path w="6741" h="3891" extrusionOk="0">
                  <a:moveTo>
                    <a:pt x="3938" y="146"/>
                  </a:moveTo>
                  <a:lnTo>
                    <a:pt x="6489" y="1619"/>
                  </a:lnTo>
                  <a:lnTo>
                    <a:pt x="2804" y="3747"/>
                  </a:lnTo>
                  <a:lnTo>
                    <a:pt x="252" y="2273"/>
                  </a:lnTo>
                  <a:lnTo>
                    <a:pt x="3938" y="146"/>
                  </a:lnTo>
                  <a:close/>
                  <a:moveTo>
                    <a:pt x="3938" y="0"/>
                  </a:moveTo>
                  <a:lnTo>
                    <a:pt x="1" y="2273"/>
                  </a:lnTo>
                  <a:lnTo>
                    <a:pt x="2804" y="3891"/>
                  </a:lnTo>
                  <a:lnTo>
                    <a:pt x="6740" y="1619"/>
                  </a:lnTo>
                  <a:lnTo>
                    <a:pt x="3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48;p31">
              <a:extLst>
                <a:ext uri="{FF2B5EF4-FFF2-40B4-BE49-F238E27FC236}">
                  <a16:creationId xmlns:a16="http://schemas.microsoft.com/office/drawing/2014/main" id="{A9D95C50-A653-B1DE-E9A4-B43E097E3828}"/>
                </a:ext>
              </a:extLst>
            </p:cNvPr>
            <p:cNvSpPr/>
            <p:nvPr/>
          </p:nvSpPr>
          <p:spPr>
            <a:xfrm>
              <a:off x="395543" y="4230016"/>
              <a:ext cx="165627" cy="94834"/>
            </a:xfrm>
            <a:custGeom>
              <a:avLst/>
              <a:gdLst/>
              <a:ahLst/>
              <a:cxnLst/>
              <a:rect l="l" t="t" r="r" b="b"/>
              <a:pathLst>
                <a:path w="3610" h="2067" extrusionOk="0">
                  <a:moveTo>
                    <a:pt x="2940" y="0"/>
                  </a:moveTo>
                  <a:cubicBezTo>
                    <a:pt x="2898" y="0"/>
                    <a:pt x="2855" y="10"/>
                    <a:pt x="2823" y="28"/>
                  </a:cubicBezTo>
                  <a:lnTo>
                    <a:pt x="65" y="1620"/>
                  </a:lnTo>
                  <a:cubicBezTo>
                    <a:pt x="0" y="1659"/>
                    <a:pt x="0" y="1720"/>
                    <a:pt x="65" y="1757"/>
                  </a:cubicBezTo>
                  <a:lnTo>
                    <a:pt x="552" y="2037"/>
                  </a:lnTo>
                  <a:cubicBezTo>
                    <a:pt x="571" y="2048"/>
                    <a:pt x="595" y="2056"/>
                    <a:pt x="618" y="2062"/>
                  </a:cubicBezTo>
                  <a:cubicBezTo>
                    <a:pt x="634" y="2065"/>
                    <a:pt x="651" y="2066"/>
                    <a:pt x="668" y="2066"/>
                  </a:cubicBezTo>
                  <a:cubicBezTo>
                    <a:pt x="711" y="2066"/>
                    <a:pt x="754" y="2057"/>
                    <a:pt x="786" y="2037"/>
                  </a:cubicBezTo>
                  <a:lnTo>
                    <a:pt x="3544" y="445"/>
                  </a:lnTo>
                  <a:cubicBezTo>
                    <a:pt x="3609" y="408"/>
                    <a:pt x="3609" y="347"/>
                    <a:pt x="3544" y="310"/>
                  </a:cubicBezTo>
                  <a:lnTo>
                    <a:pt x="3057" y="28"/>
                  </a:lnTo>
                  <a:cubicBezTo>
                    <a:pt x="3025" y="10"/>
                    <a:pt x="2983" y="0"/>
                    <a:pt x="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49;p31">
              <a:extLst>
                <a:ext uri="{FF2B5EF4-FFF2-40B4-BE49-F238E27FC236}">
                  <a16:creationId xmlns:a16="http://schemas.microsoft.com/office/drawing/2014/main" id="{749ACF30-1F57-39F2-CC6C-AE75CCE7303B}"/>
                </a:ext>
              </a:extLst>
            </p:cNvPr>
            <p:cNvSpPr/>
            <p:nvPr/>
          </p:nvSpPr>
          <p:spPr>
            <a:xfrm>
              <a:off x="439680" y="4255526"/>
              <a:ext cx="165627" cy="94788"/>
            </a:xfrm>
            <a:custGeom>
              <a:avLst/>
              <a:gdLst/>
              <a:ahLst/>
              <a:cxnLst/>
              <a:rect l="l" t="t" r="r" b="b"/>
              <a:pathLst>
                <a:path w="3610" h="2066" extrusionOk="0">
                  <a:moveTo>
                    <a:pt x="2941" y="1"/>
                  </a:moveTo>
                  <a:cubicBezTo>
                    <a:pt x="2898" y="1"/>
                    <a:pt x="2856" y="10"/>
                    <a:pt x="2824" y="29"/>
                  </a:cubicBezTo>
                  <a:lnTo>
                    <a:pt x="66" y="1621"/>
                  </a:lnTo>
                  <a:cubicBezTo>
                    <a:pt x="1" y="1658"/>
                    <a:pt x="1" y="1719"/>
                    <a:pt x="66" y="1757"/>
                  </a:cubicBezTo>
                  <a:lnTo>
                    <a:pt x="553" y="2037"/>
                  </a:lnTo>
                  <a:cubicBezTo>
                    <a:pt x="585" y="2056"/>
                    <a:pt x="627" y="2065"/>
                    <a:pt x="670" y="2065"/>
                  </a:cubicBezTo>
                  <a:cubicBezTo>
                    <a:pt x="713" y="2065"/>
                    <a:pt x="755" y="2056"/>
                    <a:pt x="788" y="2037"/>
                  </a:cubicBezTo>
                  <a:lnTo>
                    <a:pt x="3546" y="445"/>
                  </a:lnTo>
                  <a:cubicBezTo>
                    <a:pt x="3610" y="408"/>
                    <a:pt x="3610" y="347"/>
                    <a:pt x="3546" y="309"/>
                  </a:cubicBezTo>
                  <a:lnTo>
                    <a:pt x="3058" y="29"/>
                  </a:lnTo>
                  <a:cubicBezTo>
                    <a:pt x="3026" y="10"/>
                    <a:pt x="2984" y="1"/>
                    <a:pt x="2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50;p31">
              <a:extLst>
                <a:ext uri="{FF2B5EF4-FFF2-40B4-BE49-F238E27FC236}">
                  <a16:creationId xmlns:a16="http://schemas.microsoft.com/office/drawing/2014/main" id="{5967DEA7-55FC-2568-6995-A8BD3CB40165}"/>
                </a:ext>
              </a:extLst>
            </p:cNvPr>
            <p:cNvSpPr/>
            <p:nvPr/>
          </p:nvSpPr>
          <p:spPr>
            <a:xfrm>
              <a:off x="1130322" y="4274383"/>
              <a:ext cx="743210" cy="430767"/>
            </a:xfrm>
            <a:custGeom>
              <a:avLst/>
              <a:gdLst/>
              <a:ahLst/>
              <a:cxnLst/>
              <a:rect l="l" t="t" r="r" b="b"/>
              <a:pathLst>
                <a:path w="16199" h="9389" extrusionOk="0">
                  <a:moveTo>
                    <a:pt x="62" y="1"/>
                  </a:moveTo>
                  <a:cubicBezTo>
                    <a:pt x="44" y="1"/>
                    <a:pt x="26" y="10"/>
                    <a:pt x="16" y="27"/>
                  </a:cubicBezTo>
                  <a:cubicBezTo>
                    <a:pt x="1" y="52"/>
                    <a:pt x="9" y="86"/>
                    <a:pt x="35" y="101"/>
                  </a:cubicBezTo>
                  <a:lnTo>
                    <a:pt x="589" y="420"/>
                  </a:lnTo>
                  <a:cubicBezTo>
                    <a:pt x="598" y="425"/>
                    <a:pt x="607" y="427"/>
                    <a:pt x="616" y="427"/>
                  </a:cubicBezTo>
                  <a:cubicBezTo>
                    <a:pt x="634" y="427"/>
                    <a:pt x="652" y="418"/>
                    <a:pt x="662" y="400"/>
                  </a:cubicBezTo>
                  <a:cubicBezTo>
                    <a:pt x="677" y="375"/>
                    <a:pt x="668" y="343"/>
                    <a:pt x="643" y="328"/>
                  </a:cubicBezTo>
                  <a:lnTo>
                    <a:pt x="88" y="7"/>
                  </a:lnTo>
                  <a:cubicBezTo>
                    <a:pt x="80" y="3"/>
                    <a:pt x="71" y="1"/>
                    <a:pt x="62" y="1"/>
                  </a:cubicBezTo>
                  <a:close/>
                  <a:moveTo>
                    <a:pt x="1170" y="641"/>
                  </a:moveTo>
                  <a:cubicBezTo>
                    <a:pt x="1151" y="641"/>
                    <a:pt x="1133" y="650"/>
                    <a:pt x="1124" y="667"/>
                  </a:cubicBezTo>
                  <a:cubicBezTo>
                    <a:pt x="1109" y="693"/>
                    <a:pt x="1118" y="726"/>
                    <a:pt x="1144" y="740"/>
                  </a:cubicBezTo>
                  <a:lnTo>
                    <a:pt x="1698" y="1060"/>
                  </a:lnTo>
                  <a:cubicBezTo>
                    <a:pt x="1706" y="1066"/>
                    <a:pt x="1715" y="1068"/>
                    <a:pt x="1725" y="1068"/>
                  </a:cubicBezTo>
                  <a:cubicBezTo>
                    <a:pt x="1743" y="1068"/>
                    <a:pt x="1761" y="1058"/>
                    <a:pt x="1771" y="1041"/>
                  </a:cubicBezTo>
                  <a:cubicBezTo>
                    <a:pt x="1786" y="1015"/>
                    <a:pt x="1777" y="982"/>
                    <a:pt x="1751" y="968"/>
                  </a:cubicBezTo>
                  <a:lnTo>
                    <a:pt x="1197" y="648"/>
                  </a:lnTo>
                  <a:cubicBezTo>
                    <a:pt x="1188" y="643"/>
                    <a:pt x="1179" y="641"/>
                    <a:pt x="1170" y="641"/>
                  </a:cubicBezTo>
                  <a:close/>
                  <a:moveTo>
                    <a:pt x="2280" y="1281"/>
                  </a:moveTo>
                  <a:cubicBezTo>
                    <a:pt x="2261" y="1281"/>
                    <a:pt x="2243" y="1290"/>
                    <a:pt x="2233" y="1308"/>
                  </a:cubicBezTo>
                  <a:cubicBezTo>
                    <a:pt x="2218" y="1332"/>
                    <a:pt x="2226" y="1365"/>
                    <a:pt x="2252" y="1381"/>
                  </a:cubicBezTo>
                  <a:lnTo>
                    <a:pt x="2806" y="1701"/>
                  </a:lnTo>
                  <a:cubicBezTo>
                    <a:pt x="2815" y="1705"/>
                    <a:pt x="2824" y="1707"/>
                    <a:pt x="2833" y="1707"/>
                  </a:cubicBezTo>
                  <a:cubicBezTo>
                    <a:pt x="2851" y="1707"/>
                    <a:pt x="2869" y="1697"/>
                    <a:pt x="2879" y="1680"/>
                  </a:cubicBezTo>
                  <a:cubicBezTo>
                    <a:pt x="2894" y="1656"/>
                    <a:pt x="2885" y="1623"/>
                    <a:pt x="2860" y="1608"/>
                  </a:cubicBezTo>
                  <a:lnTo>
                    <a:pt x="2306" y="1287"/>
                  </a:lnTo>
                  <a:cubicBezTo>
                    <a:pt x="2298" y="1283"/>
                    <a:pt x="2289" y="1281"/>
                    <a:pt x="2280" y="1281"/>
                  </a:cubicBezTo>
                  <a:close/>
                  <a:moveTo>
                    <a:pt x="3387" y="1921"/>
                  </a:moveTo>
                  <a:cubicBezTo>
                    <a:pt x="3369" y="1921"/>
                    <a:pt x="3351" y="1931"/>
                    <a:pt x="3341" y="1947"/>
                  </a:cubicBezTo>
                  <a:cubicBezTo>
                    <a:pt x="3326" y="1973"/>
                    <a:pt x="3335" y="2006"/>
                    <a:pt x="3361" y="2021"/>
                  </a:cubicBezTo>
                  <a:lnTo>
                    <a:pt x="3915" y="2340"/>
                  </a:lnTo>
                  <a:cubicBezTo>
                    <a:pt x="3923" y="2345"/>
                    <a:pt x="3932" y="2347"/>
                    <a:pt x="3942" y="2347"/>
                  </a:cubicBezTo>
                  <a:cubicBezTo>
                    <a:pt x="3960" y="2347"/>
                    <a:pt x="3978" y="2338"/>
                    <a:pt x="3988" y="2321"/>
                  </a:cubicBezTo>
                  <a:cubicBezTo>
                    <a:pt x="4003" y="2295"/>
                    <a:pt x="3994" y="2263"/>
                    <a:pt x="3968" y="2248"/>
                  </a:cubicBezTo>
                  <a:lnTo>
                    <a:pt x="3414" y="1928"/>
                  </a:lnTo>
                  <a:cubicBezTo>
                    <a:pt x="3406" y="1923"/>
                    <a:pt x="3396" y="1921"/>
                    <a:pt x="3387" y="1921"/>
                  </a:cubicBezTo>
                  <a:close/>
                  <a:moveTo>
                    <a:pt x="4497" y="2561"/>
                  </a:moveTo>
                  <a:cubicBezTo>
                    <a:pt x="4478" y="2561"/>
                    <a:pt x="4460" y="2571"/>
                    <a:pt x="4450" y="2588"/>
                  </a:cubicBezTo>
                  <a:cubicBezTo>
                    <a:pt x="4435" y="2613"/>
                    <a:pt x="4443" y="2645"/>
                    <a:pt x="4469" y="2660"/>
                  </a:cubicBezTo>
                  <a:lnTo>
                    <a:pt x="5023" y="2981"/>
                  </a:lnTo>
                  <a:cubicBezTo>
                    <a:pt x="5032" y="2986"/>
                    <a:pt x="5041" y="2988"/>
                    <a:pt x="5050" y="2988"/>
                  </a:cubicBezTo>
                  <a:cubicBezTo>
                    <a:pt x="5068" y="2988"/>
                    <a:pt x="5086" y="2978"/>
                    <a:pt x="5096" y="2961"/>
                  </a:cubicBezTo>
                  <a:cubicBezTo>
                    <a:pt x="5111" y="2935"/>
                    <a:pt x="5103" y="2902"/>
                    <a:pt x="5077" y="2888"/>
                  </a:cubicBezTo>
                  <a:lnTo>
                    <a:pt x="4523" y="2568"/>
                  </a:lnTo>
                  <a:cubicBezTo>
                    <a:pt x="4515" y="2563"/>
                    <a:pt x="4506" y="2561"/>
                    <a:pt x="4497" y="2561"/>
                  </a:cubicBezTo>
                  <a:close/>
                  <a:moveTo>
                    <a:pt x="5604" y="3201"/>
                  </a:moveTo>
                  <a:cubicBezTo>
                    <a:pt x="5586" y="3201"/>
                    <a:pt x="5568" y="3210"/>
                    <a:pt x="5558" y="3228"/>
                  </a:cubicBezTo>
                  <a:cubicBezTo>
                    <a:pt x="5543" y="3254"/>
                    <a:pt x="5552" y="3286"/>
                    <a:pt x="5578" y="3301"/>
                  </a:cubicBezTo>
                  <a:lnTo>
                    <a:pt x="6132" y="3621"/>
                  </a:lnTo>
                  <a:cubicBezTo>
                    <a:pt x="6140" y="3625"/>
                    <a:pt x="6150" y="3627"/>
                    <a:pt x="6159" y="3627"/>
                  </a:cubicBezTo>
                  <a:cubicBezTo>
                    <a:pt x="6177" y="3627"/>
                    <a:pt x="6195" y="3618"/>
                    <a:pt x="6206" y="3602"/>
                  </a:cubicBezTo>
                  <a:cubicBezTo>
                    <a:pt x="6220" y="3576"/>
                    <a:pt x="6211" y="3543"/>
                    <a:pt x="6185" y="3528"/>
                  </a:cubicBezTo>
                  <a:lnTo>
                    <a:pt x="5631" y="3209"/>
                  </a:lnTo>
                  <a:cubicBezTo>
                    <a:pt x="5623" y="3204"/>
                    <a:pt x="5614" y="3201"/>
                    <a:pt x="5604" y="3201"/>
                  </a:cubicBezTo>
                  <a:close/>
                  <a:moveTo>
                    <a:pt x="6714" y="3841"/>
                  </a:moveTo>
                  <a:cubicBezTo>
                    <a:pt x="6695" y="3841"/>
                    <a:pt x="6677" y="3851"/>
                    <a:pt x="6667" y="3867"/>
                  </a:cubicBezTo>
                  <a:cubicBezTo>
                    <a:pt x="6653" y="3893"/>
                    <a:pt x="6660" y="3926"/>
                    <a:pt x="6686" y="3940"/>
                  </a:cubicBezTo>
                  <a:lnTo>
                    <a:pt x="7240" y="4261"/>
                  </a:lnTo>
                  <a:cubicBezTo>
                    <a:pt x="7249" y="4266"/>
                    <a:pt x="7258" y="4268"/>
                    <a:pt x="7267" y="4268"/>
                  </a:cubicBezTo>
                  <a:cubicBezTo>
                    <a:pt x="7285" y="4268"/>
                    <a:pt x="7305" y="4258"/>
                    <a:pt x="7314" y="4241"/>
                  </a:cubicBezTo>
                  <a:cubicBezTo>
                    <a:pt x="7328" y="4216"/>
                    <a:pt x="7320" y="4183"/>
                    <a:pt x="7294" y="4168"/>
                  </a:cubicBezTo>
                  <a:lnTo>
                    <a:pt x="6740" y="3848"/>
                  </a:lnTo>
                  <a:cubicBezTo>
                    <a:pt x="6732" y="3843"/>
                    <a:pt x="6723" y="3841"/>
                    <a:pt x="6714" y="3841"/>
                  </a:cubicBezTo>
                  <a:close/>
                  <a:moveTo>
                    <a:pt x="7821" y="4482"/>
                  </a:moveTo>
                  <a:cubicBezTo>
                    <a:pt x="7803" y="4482"/>
                    <a:pt x="7785" y="4491"/>
                    <a:pt x="7775" y="4508"/>
                  </a:cubicBezTo>
                  <a:cubicBezTo>
                    <a:pt x="7761" y="4534"/>
                    <a:pt x="7770" y="4567"/>
                    <a:pt x="7796" y="4581"/>
                  </a:cubicBezTo>
                  <a:lnTo>
                    <a:pt x="8350" y="4901"/>
                  </a:lnTo>
                  <a:cubicBezTo>
                    <a:pt x="8357" y="4905"/>
                    <a:pt x="8368" y="4908"/>
                    <a:pt x="8377" y="4908"/>
                  </a:cubicBezTo>
                  <a:cubicBezTo>
                    <a:pt x="8395" y="4908"/>
                    <a:pt x="8413" y="4899"/>
                    <a:pt x="8423" y="4882"/>
                  </a:cubicBezTo>
                  <a:cubicBezTo>
                    <a:pt x="8437" y="4856"/>
                    <a:pt x="8428" y="4823"/>
                    <a:pt x="8402" y="4809"/>
                  </a:cubicBezTo>
                  <a:lnTo>
                    <a:pt x="7848" y="4489"/>
                  </a:lnTo>
                  <a:cubicBezTo>
                    <a:pt x="7840" y="4484"/>
                    <a:pt x="7831" y="4482"/>
                    <a:pt x="7821" y="4482"/>
                  </a:cubicBezTo>
                  <a:close/>
                  <a:moveTo>
                    <a:pt x="8930" y="5121"/>
                  </a:moveTo>
                  <a:cubicBezTo>
                    <a:pt x="8912" y="5121"/>
                    <a:pt x="8894" y="5130"/>
                    <a:pt x="8884" y="5148"/>
                  </a:cubicBezTo>
                  <a:cubicBezTo>
                    <a:pt x="8870" y="5173"/>
                    <a:pt x="8879" y="5206"/>
                    <a:pt x="8904" y="5221"/>
                  </a:cubicBezTo>
                  <a:lnTo>
                    <a:pt x="9459" y="5541"/>
                  </a:lnTo>
                  <a:cubicBezTo>
                    <a:pt x="9467" y="5546"/>
                    <a:pt x="9476" y="5548"/>
                    <a:pt x="9485" y="5548"/>
                  </a:cubicBezTo>
                  <a:cubicBezTo>
                    <a:pt x="9504" y="5548"/>
                    <a:pt x="9522" y="5538"/>
                    <a:pt x="9531" y="5521"/>
                  </a:cubicBezTo>
                  <a:cubicBezTo>
                    <a:pt x="9545" y="5496"/>
                    <a:pt x="9538" y="5463"/>
                    <a:pt x="9512" y="5448"/>
                  </a:cubicBezTo>
                  <a:lnTo>
                    <a:pt x="8958" y="5128"/>
                  </a:lnTo>
                  <a:cubicBezTo>
                    <a:pt x="8949" y="5124"/>
                    <a:pt x="8939" y="5121"/>
                    <a:pt x="8930" y="5121"/>
                  </a:cubicBezTo>
                  <a:close/>
                  <a:moveTo>
                    <a:pt x="10040" y="5762"/>
                  </a:moveTo>
                  <a:cubicBezTo>
                    <a:pt x="10021" y="5762"/>
                    <a:pt x="10003" y="5771"/>
                    <a:pt x="9992" y="5788"/>
                  </a:cubicBezTo>
                  <a:cubicBezTo>
                    <a:pt x="9978" y="5813"/>
                    <a:pt x="9987" y="5847"/>
                    <a:pt x="10013" y="5861"/>
                  </a:cubicBezTo>
                  <a:lnTo>
                    <a:pt x="10567" y="6181"/>
                  </a:lnTo>
                  <a:cubicBezTo>
                    <a:pt x="10576" y="6186"/>
                    <a:pt x="10585" y="6188"/>
                    <a:pt x="10594" y="6188"/>
                  </a:cubicBezTo>
                  <a:cubicBezTo>
                    <a:pt x="10612" y="6188"/>
                    <a:pt x="10630" y="6179"/>
                    <a:pt x="10640" y="6162"/>
                  </a:cubicBezTo>
                  <a:cubicBezTo>
                    <a:pt x="10655" y="6136"/>
                    <a:pt x="10646" y="6104"/>
                    <a:pt x="10621" y="6089"/>
                  </a:cubicBezTo>
                  <a:lnTo>
                    <a:pt x="10066" y="5768"/>
                  </a:lnTo>
                  <a:cubicBezTo>
                    <a:pt x="10058" y="5764"/>
                    <a:pt x="10049" y="5762"/>
                    <a:pt x="10040" y="5762"/>
                  </a:cubicBezTo>
                  <a:close/>
                  <a:moveTo>
                    <a:pt x="11148" y="6402"/>
                  </a:moveTo>
                  <a:cubicBezTo>
                    <a:pt x="11129" y="6402"/>
                    <a:pt x="11111" y="6411"/>
                    <a:pt x="11102" y="6428"/>
                  </a:cubicBezTo>
                  <a:cubicBezTo>
                    <a:pt x="11087" y="6454"/>
                    <a:pt x="11096" y="6486"/>
                    <a:pt x="11121" y="6501"/>
                  </a:cubicBezTo>
                  <a:lnTo>
                    <a:pt x="11676" y="6821"/>
                  </a:lnTo>
                  <a:cubicBezTo>
                    <a:pt x="11684" y="6827"/>
                    <a:pt x="11693" y="6829"/>
                    <a:pt x="11702" y="6829"/>
                  </a:cubicBezTo>
                  <a:cubicBezTo>
                    <a:pt x="11721" y="6829"/>
                    <a:pt x="11739" y="6819"/>
                    <a:pt x="11748" y="6802"/>
                  </a:cubicBezTo>
                  <a:cubicBezTo>
                    <a:pt x="11764" y="6776"/>
                    <a:pt x="11755" y="6743"/>
                    <a:pt x="11729" y="6729"/>
                  </a:cubicBezTo>
                  <a:lnTo>
                    <a:pt x="11175" y="6409"/>
                  </a:lnTo>
                  <a:cubicBezTo>
                    <a:pt x="11166" y="6404"/>
                    <a:pt x="11157" y="6402"/>
                    <a:pt x="11148" y="6402"/>
                  </a:cubicBezTo>
                  <a:close/>
                  <a:moveTo>
                    <a:pt x="12256" y="7041"/>
                  </a:moveTo>
                  <a:cubicBezTo>
                    <a:pt x="12238" y="7041"/>
                    <a:pt x="12220" y="7051"/>
                    <a:pt x="12210" y="7069"/>
                  </a:cubicBezTo>
                  <a:cubicBezTo>
                    <a:pt x="12195" y="7093"/>
                    <a:pt x="12204" y="7126"/>
                    <a:pt x="12230" y="7142"/>
                  </a:cubicBezTo>
                  <a:lnTo>
                    <a:pt x="12784" y="7462"/>
                  </a:lnTo>
                  <a:cubicBezTo>
                    <a:pt x="12793" y="7466"/>
                    <a:pt x="12802" y="7468"/>
                    <a:pt x="12811" y="7468"/>
                  </a:cubicBezTo>
                  <a:cubicBezTo>
                    <a:pt x="12829" y="7468"/>
                    <a:pt x="12847" y="7458"/>
                    <a:pt x="12857" y="7441"/>
                  </a:cubicBezTo>
                  <a:cubicBezTo>
                    <a:pt x="12872" y="7417"/>
                    <a:pt x="12863" y="7384"/>
                    <a:pt x="12837" y="7368"/>
                  </a:cubicBezTo>
                  <a:lnTo>
                    <a:pt x="12283" y="7048"/>
                  </a:lnTo>
                  <a:cubicBezTo>
                    <a:pt x="12274" y="7044"/>
                    <a:pt x="12265" y="7041"/>
                    <a:pt x="12256" y="7041"/>
                  </a:cubicBezTo>
                  <a:close/>
                  <a:moveTo>
                    <a:pt x="13365" y="7682"/>
                  </a:moveTo>
                  <a:cubicBezTo>
                    <a:pt x="13346" y="7682"/>
                    <a:pt x="13329" y="7691"/>
                    <a:pt x="13319" y="7708"/>
                  </a:cubicBezTo>
                  <a:cubicBezTo>
                    <a:pt x="13304" y="7734"/>
                    <a:pt x="13313" y="7767"/>
                    <a:pt x="13338" y="7781"/>
                  </a:cubicBezTo>
                  <a:lnTo>
                    <a:pt x="13893" y="8101"/>
                  </a:lnTo>
                  <a:cubicBezTo>
                    <a:pt x="13901" y="8106"/>
                    <a:pt x="13910" y="8108"/>
                    <a:pt x="13919" y="8108"/>
                  </a:cubicBezTo>
                  <a:cubicBezTo>
                    <a:pt x="13938" y="8108"/>
                    <a:pt x="13956" y="8099"/>
                    <a:pt x="13965" y="8082"/>
                  </a:cubicBezTo>
                  <a:cubicBezTo>
                    <a:pt x="13980" y="8056"/>
                    <a:pt x="13972" y="8024"/>
                    <a:pt x="13946" y="8009"/>
                  </a:cubicBezTo>
                  <a:lnTo>
                    <a:pt x="13392" y="7689"/>
                  </a:lnTo>
                  <a:cubicBezTo>
                    <a:pt x="13383" y="7684"/>
                    <a:pt x="13374" y="7682"/>
                    <a:pt x="13365" y="7682"/>
                  </a:cubicBezTo>
                  <a:close/>
                  <a:moveTo>
                    <a:pt x="14474" y="8322"/>
                  </a:moveTo>
                  <a:cubicBezTo>
                    <a:pt x="14456" y="8322"/>
                    <a:pt x="14438" y="8331"/>
                    <a:pt x="14428" y="8349"/>
                  </a:cubicBezTo>
                  <a:cubicBezTo>
                    <a:pt x="14412" y="8374"/>
                    <a:pt x="14421" y="8406"/>
                    <a:pt x="14447" y="8421"/>
                  </a:cubicBezTo>
                  <a:lnTo>
                    <a:pt x="15001" y="8742"/>
                  </a:lnTo>
                  <a:cubicBezTo>
                    <a:pt x="15010" y="8746"/>
                    <a:pt x="15019" y="8749"/>
                    <a:pt x="15028" y="8749"/>
                  </a:cubicBezTo>
                  <a:cubicBezTo>
                    <a:pt x="15046" y="8749"/>
                    <a:pt x="15064" y="8739"/>
                    <a:pt x="15074" y="8722"/>
                  </a:cubicBezTo>
                  <a:cubicBezTo>
                    <a:pt x="15089" y="8697"/>
                    <a:pt x="15080" y="8664"/>
                    <a:pt x="15055" y="8648"/>
                  </a:cubicBezTo>
                  <a:lnTo>
                    <a:pt x="14500" y="8329"/>
                  </a:lnTo>
                  <a:cubicBezTo>
                    <a:pt x="14492" y="8324"/>
                    <a:pt x="14483" y="8322"/>
                    <a:pt x="14474" y="8322"/>
                  </a:cubicBezTo>
                  <a:close/>
                  <a:moveTo>
                    <a:pt x="15582" y="8962"/>
                  </a:moveTo>
                  <a:cubicBezTo>
                    <a:pt x="15563" y="8962"/>
                    <a:pt x="15546" y="8971"/>
                    <a:pt x="15536" y="8989"/>
                  </a:cubicBezTo>
                  <a:cubicBezTo>
                    <a:pt x="15521" y="9014"/>
                    <a:pt x="15530" y="9047"/>
                    <a:pt x="15555" y="9062"/>
                  </a:cubicBezTo>
                  <a:lnTo>
                    <a:pt x="16110" y="9382"/>
                  </a:lnTo>
                  <a:cubicBezTo>
                    <a:pt x="16118" y="9386"/>
                    <a:pt x="16127" y="9388"/>
                    <a:pt x="16136" y="9388"/>
                  </a:cubicBezTo>
                  <a:cubicBezTo>
                    <a:pt x="16155" y="9388"/>
                    <a:pt x="16173" y="9379"/>
                    <a:pt x="16183" y="9362"/>
                  </a:cubicBezTo>
                  <a:cubicBezTo>
                    <a:pt x="16198" y="9337"/>
                    <a:pt x="16189" y="9304"/>
                    <a:pt x="16163" y="9289"/>
                  </a:cubicBezTo>
                  <a:lnTo>
                    <a:pt x="15609" y="8969"/>
                  </a:lnTo>
                  <a:cubicBezTo>
                    <a:pt x="15600" y="8964"/>
                    <a:pt x="15591" y="8962"/>
                    <a:pt x="15582" y="89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51;p31">
              <a:extLst>
                <a:ext uri="{FF2B5EF4-FFF2-40B4-BE49-F238E27FC236}">
                  <a16:creationId xmlns:a16="http://schemas.microsoft.com/office/drawing/2014/main" id="{5DDE0468-5A63-E473-5F26-73FAAD2B85E6}"/>
                </a:ext>
              </a:extLst>
            </p:cNvPr>
            <p:cNvSpPr/>
            <p:nvPr/>
          </p:nvSpPr>
          <p:spPr>
            <a:xfrm>
              <a:off x="209589" y="3106491"/>
              <a:ext cx="1798771" cy="1033814"/>
            </a:xfrm>
            <a:custGeom>
              <a:avLst/>
              <a:gdLst/>
              <a:ahLst/>
              <a:cxnLst/>
              <a:rect l="l" t="t" r="r" b="b"/>
              <a:pathLst>
                <a:path w="39206" h="22533" extrusionOk="0">
                  <a:moveTo>
                    <a:pt x="23092" y="1"/>
                  </a:moveTo>
                  <a:lnTo>
                    <a:pt x="23043" y="29"/>
                  </a:lnTo>
                  <a:cubicBezTo>
                    <a:pt x="23017" y="44"/>
                    <a:pt x="23008" y="76"/>
                    <a:pt x="23023" y="102"/>
                  </a:cubicBezTo>
                  <a:cubicBezTo>
                    <a:pt x="23032" y="120"/>
                    <a:pt x="23050" y="129"/>
                    <a:pt x="23068" y="129"/>
                  </a:cubicBezTo>
                  <a:cubicBezTo>
                    <a:pt x="23076" y="129"/>
                    <a:pt x="23084" y="127"/>
                    <a:pt x="23091" y="124"/>
                  </a:cubicBezTo>
                  <a:lnTo>
                    <a:pt x="23597" y="415"/>
                  </a:lnTo>
                  <a:cubicBezTo>
                    <a:pt x="23605" y="420"/>
                    <a:pt x="23614" y="422"/>
                    <a:pt x="23624" y="422"/>
                  </a:cubicBezTo>
                  <a:cubicBezTo>
                    <a:pt x="23642" y="422"/>
                    <a:pt x="23660" y="413"/>
                    <a:pt x="23670" y="396"/>
                  </a:cubicBezTo>
                  <a:cubicBezTo>
                    <a:pt x="23685" y="370"/>
                    <a:pt x="23676" y="338"/>
                    <a:pt x="23650" y="323"/>
                  </a:cubicBezTo>
                  <a:lnTo>
                    <a:pt x="23092" y="1"/>
                  </a:lnTo>
                  <a:close/>
                  <a:moveTo>
                    <a:pt x="22514" y="342"/>
                  </a:moveTo>
                  <a:cubicBezTo>
                    <a:pt x="22505" y="342"/>
                    <a:pt x="22496" y="344"/>
                    <a:pt x="22488" y="349"/>
                  </a:cubicBezTo>
                  <a:lnTo>
                    <a:pt x="21934" y="670"/>
                  </a:lnTo>
                  <a:cubicBezTo>
                    <a:pt x="21908" y="684"/>
                    <a:pt x="21899" y="717"/>
                    <a:pt x="21915" y="743"/>
                  </a:cubicBezTo>
                  <a:cubicBezTo>
                    <a:pt x="21924" y="760"/>
                    <a:pt x="21942" y="769"/>
                    <a:pt x="21961" y="769"/>
                  </a:cubicBezTo>
                  <a:cubicBezTo>
                    <a:pt x="21970" y="769"/>
                    <a:pt x="21979" y="767"/>
                    <a:pt x="21987" y="762"/>
                  </a:cubicBezTo>
                  <a:lnTo>
                    <a:pt x="22542" y="442"/>
                  </a:lnTo>
                  <a:cubicBezTo>
                    <a:pt x="22567" y="428"/>
                    <a:pt x="22576" y="394"/>
                    <a:pt x="22561" y="369"/>
                  </a:cubicBezTo>
                  <a:cubicBezTo>
                    <a:pt x="22551" y="352"/>
                    <a:pt x="22533" y="342"/>
                    <a:pt x="22514" y="342"/>
                  </a:cubicBezTo>
                  <a:close/>
                  <a:moveTo>
                    <a:pt x="24178" y="636"/>
                  </a:moveTo>
                  <a:cubicBezTo>
                    <a:pt x="24160" y="636"/>
                    <a:pt x="24142" y="645"/>
                    <a:pt x="24132" y="663"/>
                  </a:cubicBezTo>
                  <a:cubicBezTo>
                    <a:pt x="24117" y="688"/>
                    <a:pt x="24125" y="720"/>
                    <a:pt x="24151" y="735"/>
                  </a:cubicBezTo>
                  <a:lnTo>
                    <a:pt x="24705" y="1056"/>
                  </a:lnTo>
                  <a:cubicBezTo>
                    <a:pt x="24714" y="1060"/>
                    <a:pt x="24723" y="1063"/>
                    <a:pt x="24732" y="1063"/>
                  </a:cubicBezTo>
                  <a:cubicBezTo>
                    <a:pt x="24750" y="1063"/>
                    <a:pt x="24768" y="1053"/>
                    <a:pt x="24778" y="1036"/>
                  </a:cubicBezTo>
                  <a:cubicBezTo>
                    <a:pt x="24793" y="1011"/>
                    <a:pt x="24784" y="977"/>
                    <a:pt x="24759" y="963"/>
                  </a:cubicBezTo>
                  <a:lnTo>
                    <a:pt x="24204" y="643"/>
                  </a:lnTo>
                  <a:cubicBezTo>
                    <a:pt x="24196" y="638"/>
                    <a:pt x="24187" y="636"/>
                    <a:pt x="24178" y="636"/>
                  </a:cubicBezTo>
                  <a:close/>
                  <a:moveTo>
                    <a:pt x="21406" y="982"/>
                  </a:moveTo>
                  <a:cubicBezTo>
                    <a:pt x="21397" y="982"/>
                    <a:pt x="21388" y="985"/>
                    <a:pt x="21380" y="990"/>
                  </a:cubicBezTo>
                  <a:lnTo>
                    <a:pt x="20825" y="1309"/>
                  </a:lnTo>
                  <a:cubicBezTo>
                    <a:pt x="20800" y="1324"/>
                    <a:pt x="20791" y="1357"/>
                    <a:pt x="20805" y="1383"/>
                  </a:cubicBezTo>
                  <a:cubicBezTo>
                    <a:pt x="20816" y="1399"/>
                    <a:pt x="20834" y="1410"/>
                    <a:pt x="20852" y="1410"/>
                  </a:cubicBezTo>
                  <a:cubicBezTo>
                    <a:pt x="20861" y="1410"/>
                    <a:pt x="20870" y="1407"/>
                    <a:pt x="20879" y="1402"/>
                  </a:cubicBezTo>
                  <a:lnTo>
                    <a:pt x="21433" y="1082"/>
                  </a:lnTo>
                  <a:cubicBezTo>
                    <a:pt x="21459" y="1067"/>
                    <a:pt x="21468" y="1035"/>
                    <a:pt x="21452" y="1009"/>
                  </a:cubicBezTo>
                  <a:cubicBezTo>
                    <a:pt x="21442" y="992"/>
                    <a:pt x="21424" y="982"/>
                    <a:pt x="21406" y="982"/>
                  </a:cubicBezTo>
                  <a:close/>
                  <a:moveTo>
                    <a:pt x="25286" y="1276"/>
                  </a:moveTo>
                  <a:cubicBezTo>
                    <a:pt x="25267" y="1276"/>
                    <a:pt x="25250" y="1285"/>
                    <a:pt x="25240" y="1303"/>
                  </a:cubicBezTo>
                  <a:cubicBezTo>
                    <a:pt x="25225" y="1328"/>
                    <a:pt x="25234" y="1361"/>
                    <a:pt x="25260" y="1376"/>
                  </a:cubicBezTo>
                  <a:lnTo>
                    <a:pt x="25814" y="1696"/>
                  </a:lnTo>
                  <a:cubicBezTo>
                    <a:pt x="25822" y="1700"/>
                    <a:pt x="25832" y="1702"/>
                    <a:pt x="25841" y="1702"/>
                  </a:cubicBezTo>
                  <a:cubicBezTo>
                    <a:pt x="25859" y="1702"/>
                    <a:pt x="25877" y="1693"/>
                    <a:pt x="25887" y="1676"/>
                  </a:cubicBezTo>
                  <a:cubicBezTo>
                    <a:pt x="25902" y="1651"/>
                    <a:pt x="25893" y="1618"/>
                    <a:pt x="25867" y="1603"/>
                  </a:cubicBezTo>
                  <a:lnTo>
                    <a:pt x="25313" y="1283"/>
                  </a:lnTo>
                  <a:cubicBezTo>
                    <a:pt x="25304" y="1278"/>
                    <a:pt x="25295" y="1276"/>
                    <a:pt x="25286" y="1276"/>
                  </a:cubicBezTo>
                  <a:close/>
                  <a:moveTo>
                    <a:pt x="20297" y="1622"/>
                  </a:moveTo>
                  <a:cubicBezTo>
                    <a:pt x="20288" y="1622"/>
                    <a:pt x="20279" y="1624"/>
                    <a:pt x="20271" y="1629"/>
                  </a:cubicBezTo>
                  <a:lnTo>
                    <a:pt x="19717" y="1949"/>
                  </a:lnTo>
                  <a:cubicBezTo>
                    <a:pt x="19691" y="1965"/>
                    <a:pt x="19682" y="1997"/>
                    <a:pt x="19697" y="2022"/>
                  </a:cubicBezTo>
                  <a:cubicBezTo>
                    <a:pt x="19706" y="2040"/>
                    <a:pt x="19724" y="2049"/>
                    <a:pt x="19744" y="2049"/>
                  </a:cubicBezTo>
                  <a:cubicBezTo>
                    <a:pt x="19753" y="2049"/>
                    <a:pt x="19762" y="2047"/>
                    <a:pt x="19769" y="2042"/>
                  </a:cubicBezTo>
                  <a:lnTo>
                    <a:pt x="20325" y="1721"/>
                  </a:lnTo>
                  <a:cubicBezTo>
                    <a:pt x="20349" y="1707"/>
                    <a:pt x="20358" y="1674"/>
                    <a:pt x="20344" y="1649"/>
                  </a:cubicBezTo>
                  <a:cubicBezTo>
                    <a:pt x="20334" y="1632"/>
                    <a:pt x="20316" y="1622"/>
                    <a:pt x="20297" y="1622"/>
                  </a:cubicBezTo>
                  <a:close/>
                  <a:moveTo>
                    <a:pt x="26395" y="1916"/>
                  </a:moveTo>
                  <a:cubicBezTo>
                    <a:pt x="26377" y="1916"/>
                    <a:pt x="26359" y="1926"/>
                    <a:pt x="26349" y="1942"/>
                  </a:cubicBezTo>
                  <a:cubicBezTo>
                    <a:pt x="26334" y="1968"/>
                    <a:pt x="26342" y="2001"/>
                    <a:pt x="26368" y="2015"/>
                  </a:cubicBezTo>
                  <a:lnTo>
                    <a:pt x="26922" y="2336"/>
                  </a:lnTo>
                  <a:cubicBezTo>
                    <a:pt x="26931" y="2341"/>
                    <a:pt x="26940" y="2343"/>
                    <a:pt x="26949" y="2343"/>
                  </a:cubicBezTo>
                  <a:cubicBezTo>
                    <a:pt x="26968" y="2343"/>
                    <a:pt x="26986" y="2333"/>
                    <a:pt x="26995" y="2316"/>
                  </a:cubicBezTo>
                  <a:cubicBezTo>
                    <a:pt x="27010" y="2290"/>
                    <a:pt x="27002" y="2257"/>
                    <a:pt x="26976" y="2243"/>
                  </a:cubicBezTo>
                  <a:lnTo>
                    <a:pt x="26422" y="1923"/>
                  </a:lnTo>
                  <a:cubicBezTo>
                    <a:pt x="26414" y="1918"/>
                    <a:pt x="26404" y="1916"/>
                    <a:pt x="26395" y="1916"/>
                  </a:cubicBezTo>
                  <a:close/>
                  <a:moveTo>
                    <a:pt x="19189" y="2263"/>
                  </a:moveTo>
                  <a:cubicBezTo>
                    <a:pt x="19180" y="2263"/>
                    <a:pt x="19171" y="2265"/>
                    <a:pt x="19162" y="2270"/>
                  </a:cubicBezTo>
                  <a:lnTo>
                    <a:pt x="18607" y="2590"/>
                  </a:lnTo>
                  <a:cubicBezTo>
                    <a:pt x="18583" y="2604"/>
                    <a:pt x="18574" y="2637"/>
                    <a:pt x="18588" y="2663"/>
                  </a:cubicBezTo>
                  <a:cubicBezTo>
                    <a:pt x="18598" y="2680"/>
                    <a:pt x="18616" y="2689"/>
                    <a:pt x="18634" y="2689"/>
                  </a:cubicBezTo>
                  <a:cubicBezTo>
                    <a:pt x="18643" y="2689"/>
                    <a:pt x="18652" y="2687"/>
                    <a:pt x="18661" y="2682"/>
                  </a:cubicBezTo>
                  <a:lnTo>
                    <a:pt x="19215" y="2362"/>
                  </a:lnTo>
                  <a:cubicBezTo>
                    <a:pt x="19241" y="2348"/>
                    <a:pt x="19250" y="2315"/>
                    <a:pt x="19235" y="2289"/>
                  </a:cubicBezTo>
                  <a:cubicBezTo>
                    <a:pt x="19225" y="2272"/>
                    <a:pt x="19207" y="2263"/>
                    <a:pt x="19189" y="2263"/>
                  </a:cubicBezTo>
                  <a:close/>
                  <a:moveTo>
                    <a:pt x="27504" y="2556"/>
                  </a:moveTo>
                  <a:cubicBezTo>
                    <a:pt x="27486" y="2556"/>
                    <a:pt x="27467" y="2565"/>
                    <a:pt x="27457" y="2583"/>
                  </a:cubicBezTo>
                  <a:cubicBezTo>
                    <a:pt x="27442" y="2608"/>
                    <a:pt x="27451" y="2641"/>
                    <a:pt x="27477" y="2656"/>
                  </a:cubicBezTo>
                  <a:lnTo>
                    <a:pt x="28031" y="2976"/>
                  </a:lnTo>
                  <a:cubicBezTo>
                    <a:pt x="28039" y="2980"/>
                    <a:pt x="28049" y="2983"/>
                    <a:pt x="28058" y="2983"/>
                  </a:cubicBezTo>
                  <a:cubicBezTo>
                    <a:pt x="28076" y="2983"/>
                    <a:pt x="28094" y="2974"/>
                    <a:pt x="28104" y="2957"/>
                  </a:cubicBezTo>
                  <a:cubicBezTo>
                    <a:pt x="28119" y="2931"/>
                    <a:pt x="28110" y="2898"/>
                    <a:pt x="28084" y="2884"/>
                  </a:cubicBezTo>
                  <a:lnTo>
                    <a:pt x="27530" y="2563"/>
                  </a:lnTo>
                  <a:cubicBezTo>
                    <a:pt x="27522" y="2558"/>
                    <a:pt x="27513" y="2556"/>
                    <a:pt x="27504" y="2556"/>
                  </a:cubicBezTo>
                  <a:close/>
                  <a:moveTo>
                    <a:pt x="18080" y="2902"/>
                  </a:moveTo>
                  <a:cubicBezTo>
                    <a:pt x="18071" y="2902"/>
                    <a:pt x="18062" y="2905"/>
                    <a:pt x="18053" y="2909"/>
                  </a:cubicBezTo>
                  <a:lnTo>
                    <a:pt x="17499" y="3229"/>
                  </a:lnTo>
                  <a:cubicBezTo>
                    <a:pt x="17473" y="3244"/>
                    <a:pt x="17464" y="3277"/>
                    <a:pt x="17479" y="3302"/>
                  </a:cubicBezTo>
                  <a:cubicBezTo>
                    <a:pt x="17489" y="3319"/>
                    <a:pt x="17507" y="3330"/>
                    <a:pt x="17526" y="3330"/>
                  </a:cubicBezTo>
                  <a:cubicBezTo>
                    <a:pt x="17535" y="3330"/>
                    <a:pt x="17544" y="3327"/>
                    <a:pt x="17552" y="3322"/>
                  </a:cubicBezTo>
                  <a:lnTo>
                    <a:pt x="18107" y="3002"/>
                  </a:lnTo>
                  <a:cubicBezTo>
                    <a:pt x="18132" y="2987"/>
                    <a:pt x="18141" y="2955"/>
                    <a:pt x="18127" y="2929"/>
                  </a:cubicBezTo>
                  <a:cubicBezTo>
                    <a:pt x="18117" y="2912"/>
                    <a:pt x="18099" y="2902"/>
                    <a:pt x="18080" y="2902"/>
                  </a:cubicBezTo>
                  <a:close/>
                  <a:moveTo>
                    <a:pt x="28613" y="3196"/>
                  </a:moveTo>
                  <a:cubicBezTo>
                    <a:pt x="28594" y="3196"/>
                    <a:pt x="28576" y="3206"/>
                    <a:pt x="28566" y="3223"/>
                  </a:cubicBezTo>
                  <a:cubicBezTo>
                    <a:pt x="28552" y="3248"/>
                    <a:pt x="28561" y="3281"/>
                    <a:pt x="28585" y="3296"/>
                  </a:cubicBezTo>
                  <a:lnTo>
                    <a:pt x="29139" y="3616"/>
                  </a:lnTo>
                  <a:cubicBezTo>
                    <a:pt x="29148" y="3621"/>
                    <a:pt x="29157" y="3623"/>
                    <a:pt x="29166" y="3623"/>
                  </a:cubicBezTo>
                  <a:cubicBezTo>
                    <a:pt x="29186" y="3623"/>
                    <a:pt x="29204" y="3613"/>
                    <a:pt x="29213" y="3596"/>
                  </a:cubicBezTo>
                  <a:cubicBezTo>
                    <a:pt x="29227" y="3570"/>
                    <a:pt x="29219" y="3538"/>
                    <a:pt x="29193" y="3523"/>
                  </a:cubicBezTo>
                  <a:lnTo>
                    <a:pt x="28639" y="3203"/>
                  </a:lnTo>
                  <a:cubicBezTo>
                    <a:pt x="28631" y="3199"/>
                    <a:pt x="28622" y="3196"/>
                    <a:pt x="28613" y="3196"/>
                  </a:cubicBezTo>
                  <a:close/>
                  <a:moveTo>
                    <a:pt x="16972" y="3542"/>
                  </a:moveTo>
                  <a:cubicBezTo>
                    <a:pt x="16963" y="3542"/>
                    <a:pt x="16954" y="3545"/>
                    <a:pt x="16945" y="3550"/>
                  </a:cubicBezTo>
                  <a:lnTo>
                    <a:pt x="16390" y="3870"/>
                  </a:lnTo>
                  <a:cubicBezTo>
                    <a:pt x="16365" y="3885"/>
                    <a:pt x="16356" y="3917"/>
                    <a:pt x="16371" y="3943"/>
                  </a:cubicBezTo>
                  <a:cubicBezTo>
                    <a:pt x="16381" y="3960"/>
                    <a:pt x="16399" y="3969"/>
                    <a:pt x="16417" y="3969"/>
                  </a:cubicBezTo>
                  <a:cubicBezTo>
                    <a:pt x="16426" y="3969"/>
                    <a:pt x="16435" y="3967"/>
                    <a:pt x="16444" y="3962"/>
                  </a:cubicBezTo>
                  <a:lnTo>
                    <a:pt x="16998" y="3643"/>
                  </a:lnTo>
                  <a:cubicBezTo>
                    <a:pt x="17024" y="3628"/>
                    <a:pt x="17033" y="3595"/>
                    <a:pt x="17017" y="3569"/>
                  </a:cubicBezTo>
                  <a:cubicBezTo>
                    <a:pt x="17008" y="3552"/>
                    <a:pt x="16990" y="3542"/>
                    <a:pt x="16972" y="3542"/>
                  </a:cubicBezTo>
                  <a:close/>
                  <a:moveTo>
                    <a:pt x="29721" y="3836"/>
                  </a:moveTo>
                  <a:cubicBezTo>
                    <a:pt x="29702" y="3836"/>
                    <a:pt x="29684" y="3846"/>
                    <a:pt x="29674" y="3863"/>
                  </a:cubicBezTo>
                  <a:cubicBezTo>
                    <a:pt x="29660" y="3888"/>
                    <a:pt x="29669" y="3921"/>
                    <a:pt x="29694" y="3936"/>
                  </a:cubicBezTo>
                  <a:lnTo>
                    <a:pt x="30249" y="4256"/>
                  </a:lnTo>
                  <a:cubicBezTo>
                    <a:pt x="30256" y="4261"/>
                    <a:pt x="30267" y="4263"/>
                    <a:pt x="30276" y="4263"/>
                  </a:cubicBezTo>
                  <a:cubicBezTo>
                    <a:pt x="30294" y="4263"/>
                    <a:pt x="30312" y="4253"/>
                    <a:pt x="30322" y="4236"/>
                  </a:cubicBezTo>
                  <a:cubicBezTo>
                    <a:pt x="30336" y="4211"/>
                    <a:pt x="30327" y="4177"/>
                    <a:pt x="30301" y="4163"/>
                  </a:cubicBezTo>
                  <a:lnTo>
                    <a:pt x="29747" y="3843"/>
                  </a:lnTo>
                  <a:cubicBezTo>
                    <a:pt x="29739" y="3838"/>
                    <a:pt x="29730" y="3836"/>
                    <a:pt x="29721" y="3836"/>
                  </a:cubicBezTo>
                  <a:close/>
                  <a:moveTo>
                    <a:pt x="15862" y="4183"/>
                  </a:moveTo>
                  <a:cubicBezTo>
                    <a:pt x="15853" y="4183"/>
                    <a:pt x="15844" y="4185"/>
                    <a:pt x="15836" y="4190"/>
                  </a:cubicBezTo>
                  <a:lnTo>
                    <a:pt x="15282" y="4510"/>
                  </a:lnTo>
                  <a:cubicBezTo>
                    <a:pt x="15256" y="4524"/>
                    <a:pt x="15247" y="4557"/>
                    <a:pt x="15262" y="4583"/>
                  </a:cubicBezTo>
                  <a:cubicBezTo>
                    <a:pt x="15272" y="4600"/>
                    <a:pt x="15290" y="4610"/>
                    <a:pt x="15308" y="4610"/>
                  </a:cubicBezTo>
                  <a:cubicBezTo>
                    <a:pt x="15318" y="4610"/>
                    <a:pt x="15327" y="4608"/>
                    <a:pt x="15335" y="4602"/>
                  </a:cubicBezTo>
                  <a:lnTo>
                    <a:pt x="15889" y="4282"/>
                  </a:lnTo>
                  <a:cubicBezTo>
                    <a:pt x="15915" y="4268"/>
                    <a:pt x="15924" y="4235"/>
                    <a:pt x="15909" y="4209"/>
                  </a:cubicBezTo>
                  <a:cubicBezTo>
                    <a:pt x="15899" y="4192"/>
                    <a:pt x="15881" y="4183"/>
                    <a:pt x="15862" y="4183"/>
                  </a:cubicBezTo>
                  <a:close/>
                  <a:moveTo>
                    <a:pt x="30830" y="4477"/>
                  </a:moveTo>
                  <a:cubicBezTo>
                    <a:pt x="30811" y="4477"/>
                    <a:pt x="30793" y="4486"/>
                    <a:pt x="30783" y="4503"/>
                  </a:cubicBezTo>
                  <a:cubicBezTo>
                    <a:pt x="30769" y="4529"/>
                    <a:pt x="30778" y="4561"/>
                    <a:pt x="30803" y="4576"/>
                  </a:cubicBezTo>
                  <a:lnTo>
                    <a:pt x="31358" y="4896"/>
                  </a:lnTo>
                  <a:cubicBezTo>
                    <a:pt x="31366" y="4901"/>
                    <a:pt x="31375" y="4904"/>
                    <a:pt x="31384" y="4904"/>
                  </a:cubicBezTo>
                  <a:cubicBezTo>
                    <a:pt x="31403" y="4904"/>
                    <a:pt x="31421" y="4894"/>
                    <a:pt x="31430" y="4877"/>
                  </a:cubicBezTo>
                  <a:cubicBezTo>
                    <a:pt x="31444" y="4851"/>
                    <a:pt x="31436" y="4818"/>
                    <a:pt x="31411" y="4804"/>
                  </a:cubicBezTo>
                  <a:lnTo>
                    <a:pt x="30857" y="4484"/>
                  </a:lnTo>
                  <a:cubicBezTo>
                    <a:pt x="30848" y="4479"/>
                    <a:pt x="30839" y="4477"/>
                    <a:pt x="30830" y="4477"/>
                  </a:cubicBezTo>
                  <a:close/>
                  <a:moveTo>
                    <a:pt x="14755" y="4823"/>
                  </a:moveTo>
                  <a:cubicBezTo>
                    <a:pt x="14746" y="4823"/>
                    <a:pt x="14736" y="4825"/>
                    <a:pt x="14728" y="4831"/>
                  </a:cubicBezTo>
                  <a:lnTo>
                    <a:pt x="14173" y="5150"/>
                  </a:lnTo>
                  <a:cubicBezTo>
                    <a:pt x="14148" y="5165"/>
                    <a:pt x="14139" y="5198"/>
                    <a:pt x="14154" y="5224"/>
                  </a:cubicBezTo>
                  <a:cubicBezTo>
                    <a:pt x="14164" y="5240"/>
                    <a:pt x="14182" y="5249"/>
                    <a:pt x="14200" y="5249"/>
                  </a:cubicBezTo>
                  <a:cubicBezTo>
                    <a:pt x="14209" y="5249"/>
                    <a:pt x="14218" y="5247"/>
                    <a:pt x="14227" y="5243"/>
                  </a:cubicBezTo>
                  <a:lnTo>
                    <a:pt x="14781" y="4923"/>
                  </a:lnTo>
                  <a:cubicBezTo>
                    <a:pt x="14807" y="4908"/>
                    <a:pt x="14816" y="4876"/>
                    <a:pt x="14800" y="4850"/>
                  </a:cubicBezTo>
                  <a:cubicBezTo>
                    <a:pt x="14790" y="4832"/>
                    <a:pt x="14773" y="4823"/>
                    <a:pt x="14755" y="4823"/>
                  </a:cubicBezTo>
                  <a:close/>
                  <a:moveTo>
                    <a:pt x="31938" y="5116"/>
                  </a:moveTo>
                  <a:cubicBezTo>
                    <a:pt x="31919" y="5116"/>
                    <a:pt x="31901" y="5126"/>
                    <a:pt x="31891" y="5144"/>
                  </a:cubicBezTo>
                  <a:cubicBezTo>
                    <a:pt x="31877" y="5168"/>
                    <a:pt x="31886" y="5201"/>
                    <a:pt x="31912" y="5216"/>
                  </a:cubicBezTo>
                  <a:lnTo>
                    <a:pt x="32466" y="5537"/>
                  </a:lnTo>
                  <a:cubicBezTo>
                    <a:pt x="32475" y="5541"/>
                    <a:pt x="32484" y="5543"/>
                    <a:pt x="32493" y="5543"/>
                  </a:cubicBezTo>
                  <a:cubicBezTo>
                    <a:pt x="32511" y="5543"/>
                    <a:pt x="32529" y="5533"/>
                    <a:pt x="32539" y="5516"/>
                  </a:cubicBezTo>
                  <a:cubicBezTo>
                    <a:pt x="32554" y="5492"/>
                    <a:pt x="32545" y="5459"/>
                    <a:pt x="32520" y="5443"/>
                  </a:cubicBezTo>
                  <a:lnTo>
                    <a:pt x="31965" y="5123"/>
                  </a:lnTo>
                  <a:cubicBezTo>
                    <a:pt x="31956" y="5119"/>
                    <a:pt x="31947" y="5116"/>
                    <a:pt x="31938" y="5116"/>
                  </a:cubicBezTo>
                  <a:close/>
                  <a:moveTo>
                    <a:pt x="13646" y="5463"/>
                  </a:moveTo>
                  <a:cubicBezTo>
                    <a:pt x="13637" y="5463"/>
                    <a:pt x="13627" y="5465"/>
                    <a:pt x="13619" y="5470"/>
                  </a:cubicBezTo>
                  <a:lnTo>
                    <a:pt x="13065" y="5790"/>
                  </a:lnTo>
                  <a:cubicBezTo>
                    <a:pt x="13039" y="5805"/>
                    <a:pt x="13030" y="5837"/>
                    <a:pt x="13045" y="5863"/>
                  </a:cubicBezTo>
                  <a:cubicBezTo>
                    <a:pt x="13055" y="5880"/>
                    <a:pt x="13073" y="5890"/>
                    <a:pt x="13092" y="5890"/>
                  </a:cubicBezTo>
                  <a:cubicBezTo>
                    <a:pt x="13101" y="5890"/>
                    <a:pt x="13110" y="5888"/>
                    <a:pt x="13118" y="5882"/>
                  </a:cubicBezTo>
                  <a:lnTo>
                    <a:pt x="13673" y="5562"/>
                  </a:lnTo>
                  <a:cubicBezTo>
                    <a:pt x="13698" y="5548"/>
                    <a:pt x="13707" y="5515"/>
                    <a:pt x="13692" y="5489"/>
                  </a:cubicBezTo>
                  <a:cubicBezTo>
                    <a:pt x="13682" y="5473"/>
                    <a:pt x="13664" y="5463"/>
                    <a:pt x="13646" y="5463"/>
                  </a:cubicBezTo>
                  <a:close/>
                  <a:moveTo>
                    <a:pt x="33046" y="5757"/>
                  </a:moveTo>
                  <a:cubicBezTo>
                    <a:pt x="33028" y="5757"/>
                    <a:pt x="33010" y="5766"/>
                    <a:pt x="33001" y="5783"/>
                  </a:cubicBezTo>
                  <a:cubicBezTo>
                    <a:pt x="32986" y="5809"/>
                    <a:pt x="32995" y="5842"/>
                    <a:pt x="33020" y="5856"/>
                  </a:cubicBezTo>
                  <a:lnTo>
                    <a:pt x="33575" y="6176"/>
                  </a:lnTo>
                  <a:cubicBezTo>
                    <a:pt x="33583" y="6181"/>
                    <a:pt x="33592" y="6183"/>
                    <a:pt x="33601" y="6183"/>
                  </a:cubicBezTo>
                  <a:cubicBezTo>
                    <a:pt x="33620" y="6183"/>
                    <a:pt x="33638" y="6174"/>
                    <a:pt x="33647" y="6157"/>
                  </a:cubicBezTo>
                  <a:cubicBezTo>
                    <a:pt x="33663" y="6131"/>
                    <a:pt x="33654" y="6098"/>
                    <a:pt x="33628" y="6084"/>
                  </a:cubicBezTo>
                  <a:lnTo>
                    <a:pt x="33074" y="5764"/>
                  </a:lnTo>
                  <a:cubicBezTo>
                    <a:pt x="33065" y="5759"/>
                    <a:pt x="33056" y="5757"/>
                    <a:pt x="33046" y="5757"/>
                  </a:cubicBezTo>
                  <a:close/>
                  <a:moveTo>
                    <a:pt x="12536" y="6103"/>
                  </a:moveTo>
                  <a:cubicBezTo>
                    <a:pt x="12527" y="6103"/>
                    <a:pt x="12518" y="6105"/>
                    <a:pt x="12510" y="6110"/>
                  </a:cubicBezTo>
                  <a:lnTo>
                    <a:pt x="11956" y="6431"/>
                  </a:lnTo>
                  <a:cubicBezTo>
                    <a:pt x="11930" y="6445"/>
                    <a:pt x="11922" y="6478"/>
                    <a:pt x="11937" y="6503"/>
                  </a:cubicBezTo>
                  <a:cubicBezTo>
                    <a:pt x="11947" y="6521"/>
                    <a:pt x="11965" y="6530"/>
                    <a:pt x="11983" y="6530"/>
                  </a:cubicBezTo>
                  <a:cubicBezTo>
                    <a:pt x="11992" y="6530"/>
                    <a:pt x="12001" y="6528"/>
                    <a:pt x="12010" y="6523"/>
                  </a:cubicBezTo>
                  <a:lnTo>
                    <a:pt x="12564" y="6203"/>
                  </a:lnTo>
                  <a:cubicBezTo>
                    <a:pt x="12590" y="6187"/>
                    <a:pt x="12598" y="6155"/>
                    <a:pt x="12583" y="6130"/>
                  </a:cubicBezTo>
                  <a:cubicBezTo>
                    <a:pt x="12573" y="6113"/>
                    <a:pt x="12555" y="6103"/>
                    <a:pt x="12536" y="6103"/>
                  </a:cubicBezTo>
                  <a:close/>
                  <a:moveTo>
                    <a:pt x="34156" y="6397"/>
                  </a:moveTo>
                  <a:cubicBezTo>
                    <a:pt x="34137" y="6397"/>
                    <a:pt x="34120" y="6406"/>
                    <a:pt x="34110" y="6424"/>
                  </a:cubicBezTo>
                  <a:cubicBezTo>
                    <a:pt x="34094" y="6449"/>
                    <a:pt x="34103" y="6481"/>
                    <a:pt x="34129" y="6496"/>
                  </a:cubicBezTo>
                  <a:lnTo>
                    <a:pt x="34683" y="6817"/>
                  </a:lnTo>
                  <a:cubicBezTo>
                    <a:pt x="34692" y="6821"/>
                    <a:pt x="34701" y="6824"/>
                    <a:pt x="34710" y="6824"/>
                  </a:cubicBezTo>
                  <a:cubicBezTo>
                    <a:pt x="34728" y="6824"/>
                    <a:pt x="34746" y="6814"/>
                    <a:pt x="34756" y="6797"/>
                  </a:cubicBezTo>
                  <a:cubicBezTo>
                    <a:pt x="34771" y="6772"/>
                    <a:pt x="34762" y="6738"/>
                    <a:pt x="34737" y="6723"/>
                  </a:cubicBezTo>
                  <a:lnTo>
                    <a:pt x="34182" y="6404"/>
                  </a:lnTo>
                  <a:cubicBezTo>
                    <a:pt x="34173" y="6399"/>
                    <a:pt x="34164" y="6397"/>
                    <a:pt x="34156" y="6397"/>
                  </a:cubicBezTo>
                  <a:close/>
                  <a:moveTo>
                    <a:pt x="11429" y="6743"/>
                  </a:moveTo>
                  <a:cubicBezTo>
                    <a:pt x="11420" y="6743"/>
                    <a:pt x="11410" y="6746"/>
                    <a:pt x="11402" y="6750"/>
                  </a:cubicBezTo>
                  <a:lnTo>
                    <a:pt x="10848" y="7070"/>
                  </a:lnTo>
                  <a:cubicBezTo>
                    <a:pt x="10822" y="7085"/>
                    <a:pt x="10813" y="7118"/>
                    <a:pt x="10827" y="7143"/>
                  </a:cubicBezTo>
                  <a:cubicBezTo>
                    <a:pt x="10838" y="7160"/>
                    <a:pt x="10856" y="7170"/>
                    <a:pt x="10874" y="7170"/>
                  </a:cubicBezTo>
                  <a:cubicBezTo>
                    <a:pt x="10883" y="7170"/>
                    <a:pt x="10893" y="7168"/>
                    <a:pt x="10901" y="7163"/>
                  </a:cubicBezTo>
                  <a:lnTo>
                    <a:pt x="11455" y="6843"/>
                  </a:lnTo>
                  <a:cubicBezTo>
                    <a:pt x="11481" y="6828"/>
                    <a:pt x="11490" y="6796"/>
                    <a:pt x="11475" y="6770"/>
                  </a:cubicBezTo>
                  <a:cubicBezTo>
                    <a:pt x="11465" y="6752"/>
                    <a:pt x="11448" y="6743"/>
                    <a:pt x="11429" y="6743"/>
                  </a:cubicBezTo>
                  <a:close/>
                  <a:moveTo>
                    <a:pt x="35265" y="7037"/>
                  </a:moveTo>
                  <a:cubicBezTo>
                    <a:pt x="35246" y="7037"/>
                    <a:pt x="35228" y="7046"/>
                    <a:pt x="35218" y="7064"/>
                  </a:cubicBezTo>
                  <a:cubicBezTo>
                    <a:pt x="35203" y="7089"/>
                    <a:pt x="35212" y="7122"/>
                    <a:pt x="35237" y="7137"/>
                  </a:cubicBezTo>
                  <a:lnTo>
                    <a:pt x="35792" y="7456"/>
                  </a:lnTo>
                  <a:cubicBezTo>
                    <a:pt x="35800" y="7461"/>
                    <a:pt x="35809" y="7463"/>
                    <a:pt x="35818" y="7463"/>
                  </a:cubicBezTo>
                  <a:cubicBezTo>
                    <a:pt x="35837" y="7463"/>
                    <a:pt x="35855" y="7454"/>
                    <a:pt x="35864" y="7436"/>
                  </a:cubicBezTo>
                  <a:cubicBezTo>
                    <a:pt x="35880" y="7411"/>
                    <a:pt x="35871" y="7379"/>
                    <a:pt x="35845" y="7364"/>
                  </a:cubicBezTo>
                  <a:lnTo>
                    <a:pt x="35291" y="7043"/>
                  </a:lnTo>
                  <a:cubicBezTo>
                    <a:pt x="35283" y="7039"/>
                    <a:pt x="35273" y="7037"/>
                    <a:pt x="35265" y="7037"/>
                  </a:cubicBezTo>
                  <a:close/>
                  <a:moveTo>
                    <a:pt x="10319" y="7383"/>
                  </a:moveTo>
                  <a:cubicBezTo>
                    <a:pt x="10310" y="7383"/>
                    <a:pt x="10301" y="7385"/>
                    <a:pt x="10293" y="7390"/>
                  </a:cubicBezTo>
                  <a:lnTo>
                    <a:pt x="9739" y="7710"/>
                  </a:lnTo>
                  <a:cubicBezTo>
                    <a:pt x="9713" y="7726"/>
                    <a:pt x="9705" y="7758"/>
                    <a:pt x="9719" y="7783"/>
                  </a:cubicBezTo>
                  <a:cubicBezTo>
                    <a:pt x="9730" y="7801"/>
                    <a:pt x="9748" y="7810"/>
                    <a:pt x="9766" y="7810"/>
                  </a:cubicBezTo>
                  <a:cubicBezTo>
                    <a:pt x="9775" y="7810"/>
                    <a:pt x="9784" y="7808"/>
                    <a:pt x="9793" y="7803"/>
                  </a:cubicBezTo>
                  <a:lnTo>
                    <a:pt x="10347" y="7484"/>
                  </a:lnTo>
                  <a:cubicBezTo>
                    <a:pt x="10373" y="7468"/>
                    <a:pt x="10380" y="7435"/>
                    <a:pt x="10366" y="7410"/>
                  </a:cubicBezTo>
                  <a:cubicBezTo>
                    <a:pt x="10356" y="7393"/>
                    <a:pt x="10338" y="7383"/>
                    <a:pt x="10319" y="7383"/>
                  </a:cubicBezTo>
                  <a:close/>
                  <a:moveTo>
                    <a:pt x="36373" y="7677"/>
                  </a:moveTo>
                  <a:cubicBezTo>
                    <a:pt x="36355" y="7677"/>
                    <a:pt x="36337" y="7686"/>
                    <a:pt x="36327" y="7703"/>
                  </a:cubicBezTo>
                  <a:cubicBezTo>
                    <a:pt x="36311" y="7729"/>
                    <a:pt x="36320" y="7762"/>
                    <a:pt x="36346" y="7776"/>
                  </a:cubicBezTo>
                  <a:lnTo>
                    <a:pt x="36900" y="8097"/>
                  </a:lnTo>
                  <a:cubicBezTo>
                    <a:pt x="36909" y="8102"/>
                    <a:pt x="36918" y="8104"/>
                    <a:pt x="36927" y="8104"/>
                  </a:cubicBezTo>
                  <a:cubicBezTo>
                    <a:pt x="36945" y="8104"/>
                    <a:pt x="36963" y="8094"/>
                    <a:pt x="36973" y="8077"/>
                  </a:cubicBezTo>
                  <a:cubicBezTo>
                    <a:pt x="36988" y="8052"/>
                    <a:pt x="36979" y="8018"/>
                    <a:pt x="36954" y="8004"/>
                  </a:cubicBezTo>
                  <a:lnTo>
                    <a:pt x="36399" y="7684"/>
                  </a:lnTo>
                  <a:cubicBezTo>
                    <a:pt x="36391" y="7679"/>
                    <a:pt x="36382" y="7677"/>
                    <a:pt x="36373" y="7677"/>
                  </a:cubicBezTo>
                  <a:close/>
                  <a:moveTo>
                    <a:pt x="9212" y="8023"/>
                  </a:moveTo>
                  <a:cubicBezTo>
                    <a:pt x="9202" y="8023"/>
                    <a:pt x="9193" y="8026"/>
                    <a:pt x="9185" y="8031"/>
                  </a:cubicBezTo>
                  <a:lnTo>
                    <a:pt x="8631" y="8351"/>
                  </a:lnTo>
                  <a:cubicBezTo>
                    <a:pt x="8605" y="8365"/>
                    <a:pt x="8596" y="8398"/>
                    <a:pt x="8610" y="8424"/>
                  </a:cubicBezTo>
                  <a:cubicBezTo>
                    <a:pt x="8620" y="8441"/>
                    <a:pt x="8638" y="8450"/>
                    <a:pt x="8656" y="8450"/>
                  </a:cubicBezTo>
                  <a:cubicBezTo>
                    <a:pt x="8665" y="8450"/>
                    <a:pt x="8676" y="8447"/>
                    <a:pt x="8683" y="8443"/>
                  </a:cubicBezTo>
                  <a:lnTo>
                    <a:pt x="9237" y="8123"/>
                  </a:lnTo>
                  <a:cubicBezTo>
                    <a:pt x="9263" y="8108"/>
                    <a:pt x="9272" y="8076"/>
                    <a:pt x="9258" y="8050"/>
                  </a:cubicBezTo>
                  <a:cubicBezTo>
                    <a:pt x="9248" y="8033"/>
                    <a:pt x="9230" y="8023"/>
                    <a:pt x="9212" y="8023"/>
                  </a:cubicBezTo>
                  <a:close/>
                  <a:moveTo>
                    <a:pt x="37482" y="8317"/>
                  </a:moveTo>
                  <a:cubicBezTo>
                    <a:pt x="37463" y="8317"/>
                    <a:pt x="37445" y="8326"/>
                    <a:pt x="37435" y="8344"/>
                  </a:cubicBezTo>
                  <a:cubicBezTo>
                    <a:pt x="37420" y="8369"/>
                    <a:pt x="37429" y="8402"/>
                    <a:pt x="37454" y="8417"/>
                  </a:cubicBezTo>
                  <a:lnTo>
                    <a:pt x="38009" y="8737"/>
                  </a:lnTo>
                  <a:cubicBezTo>
                    <a:pt x="38017" y="8741"/>
                    <a:pt x="38026" y="8744"/>
                    <a:pt x="38035" y="8744"/>
                  </a:cubicBezTo>
                  <a:cubicBezTo>
                    <a:pt x="38054" y="8744"/>
                    <a:pt x="38072" y="8735"/>
                    <a:pt x="38082" y="8718"/>
                  </a:cubicBezTo>
                  <a:cubicBezTo>
                    <a:pt x="38097" y="8692"/>
                    <a:pt x="38088" y="8659"/>
                    <a:pt x="38062" y="8644"/>
                  </a:cubicBezTo>
                  <a:lnTo>
                    <a:pt x="37508" y="8324"/>
                  </a:lnTo>
                  <a:cubicBezTo>
                    <a:pt x="37500" y="8319"/>
                    <a:pt x="37491" y="8317"/>
                    <a:pt x="37482" y="8317"/>
                  </a:cubicBezTo>
                  <a:close/>
                  <a:moveTo>
                    <a:pt x="8102" y="8663"/>
                  </a:moveTo>
                  <a:cubicBezTo>
                    <a:pt x="8093" y="8663"/>
                    <a:pt x="8084" y="8666"/>
                    <a:pt x="8075" y="8670"/>
                  </a:cubicBezTo>
                  <a:lnTo>
                    <a:pt x="7521" y="8990"/>
                  </a:lnTo>
                  <a:cubicBezTo>
                    <a:pt x="7495" y="9005"/>
                    <a:pt x="7488" y="9039"/>
                    <a:pt x="7502" y="9063"/>
                  </a:cubicBezTo>
                  <a:cubicBezTo>
                    <a:pt x="7511" y="9080"/>
                    <a:pt x="7530" y="9090"/>
                    <a:pt x="7548" y="9090"/>
                  </a:cubicBezTo>
                  <a:cubicBezTo>
                    <a:pt x="7557" y="9090"/>
                    <a:pt x="7566" y="9088"/>
                    <a:pt x="7575" y="9084"/>
                  </a:cubicBezTo>
                  <a:lnTo>
                    <a:pt x="8129" y="8763"/>
                  </a:lnTo>
                  <a:cubicBezTo>
                    <a:pt x="8155" y="8748"/>
                    <a:pt x="8163" y="8715"/>
                    <a:pt x="8149" y="8690"/>
                  </a:cubicBezTo>
                  <a:cubicBezTo>
                    <a:pt x="8139" y="8673"/>
                    <a:pt x="8121" y="8663"/>
                    <a:pt x="8102" y="8663"/>
                  </a:cubicBezTo>
                  <a:close/>
                  <a:moveTo>
                    <a:pt x="38590" y="8957"/>
                  </a:moveTo>
                  <a:cubicBezTo>
                    <a:pt x="38572" y="8957"/>
                    <a:pt x="38554" y="8967"/>
                    <a:pt x="38544" y="8983"/>
                  </a:cubicBezTo>
                  <a:cubicBezTo>
                    <a:pt x="38530" y="9009"/>
                    <a:pt x="38537" y="9042"/>
                    <a:pt x="38563" y="9057"/>
                  </a:cubicBezTo>
                  <a:lnTo>
                    <a:pt x="39117" y="9376"/>
                  </a:lnTo>
                  <a:cubicBezTo>
                    <a:pt x="39126" y="9382"/>
                    <a:pt x="39135" y="9384"/>
                    <a:pt x="39144" y="9384"/>
                  </a:cubicBezTo>
                  <a:cubicBezTo>
                    <a:pt x="39162" y="9384"/>
                    <a:pt x="39180" y="9374"/>
                    <a:pt x="39190" y="9357"/>
                  </a:cubicBezTo>
                  <a:cubicBezTo>
                    <a:pt x="39205" y="9331"/>
                    <a:pt x="39196" y="9299"/>
                    <a:pt x="39171" y="9284"/>
                  </a:cubicBezTo>
                  <a:lnTo>
                    <a:pt x="38616" y="8964"/>
                  </a:lnTo>
                  <a:cubicBezTo>
                    <a:pt x="38608" y="8959"/>
                    <a:pt x="38599" y="8957"/>
                    <a:pt x="38590" y="8957"/>
                  </a:cubicBezTo>
                  <a:close/>
                  <a:moveTo>
                    <a:pt x="6994" y="9304"/>
                  </a:moveTo>
                  <a:cubicBezTo>
                    <a:pt x="6985" y="9304"/>
                    <a:pt x="6976" y="9306"/>
                    <a:pt x="6967" y="9311"/>
                  </a:cubicBezTo>
                  <a:lnTo>
                    <a:pt x="6413" y="9631"/>
                  </a:lnTo>
                  <a:cubicBezTo>
                    <a:pt x="6387" y="9646"/>
                    <a:pt x="6378" y="9678"/>
                    <a:pt x="6393" y="9704"/>
                  </a:cubicBezTo>
                  <a:cubicBezTo>
                    <a:pt x="6403" y="9721"/>
                    <a:pt x="6421" y="9730"/>
                    <a:pt x="6439" y="9730"/>
                  </a:cubicBezTo>
                  <a:cubicBezTo>
                    <a:pt x="6448" y="9730"/>
                    <a:pt x="6457" y="9728"/>
                    <a:pt x="6466" y="9723"/>
                  </a:cubicBezTo>
                  <a:lnTo>
                    <a:pt x="7020" y="9403"/>
                  </a:lnTo>
                  <a:cubicBezTo>
                    <a:pt x="7046" y="9389"/>
                    <a:pt x="7055" y="9355"/>
                    <a:pt x="7041" y="9330"/>
                  </a:cubicBezTo>
                  <a:cubicBezTo>
                    <a:pt x="7031" y="9313"/>
                    <a:pt x="7013" y="9304"/>
                    <a:pt x="6994" y="9304"/>
                  </a:cubicBezTo>
                  <a:close/>
                  <a:moveTo>
                    <a:pt x="5885" y="9944"/>
                  </a:moveTo>
                  <a:cubicBezTo>
                    <a:pt x="5876" y="9944"/>
                    <a:pt x="5867" y="9946"/>
                    <a:pt x="5858" y="9951"/>
                  </a:cubicBezTo>
                  <a:lnTo>
                    <a:pt x="5304" y="10271"/>
                  </a:lnTo>
                  <a:cubicBezTo>
                    <a:pt x="5278" y="10285"/>
                    <a:pt x="5269" y="10318"/>
                    <a:pt x="5285" y="10344"/>
                  </a:cubicBezTo>
                  <a:cubicBezTo>
                    <a:pt x="5294" y="10361"/>
                    <a:pt x="5312" y="10371"/>
                    <a:pt x="5331" y="10371"/>
                  </a:cubicBezTo>
                  <a:cubicBezTo>
                    <a:pt x="5340" y="10371"/>
                    <a:pt x="5349" y="10368"/>
                    <a:pt x="5357" y="10363"/>
                  </a:cubicBezTo>
                  <a:lnTo>
                    <a:pt x="5912" y="10043"/>
                  </a:lnTo>
                  <a:cubicBezTo>
                    <a:pt x="5937" y="10028"/>
                    <a:pt x="5946" y="9996"/>
                    <a:pt x="5931" y="9970"/>
                  </a:cubicBezTo>
                  <a:cubicBezTo>
                    <a:pt x="5922" y="9953"/>
                    <a:pt x="5904" y="9944"/>
                    <a:pt x="5885" y="9944"/>
                  </a:cubicBezTo>
                  <a:close/>
                  <a:moveTo>
                    <a:pt x="4776" y="10583"/>
                  </a:moveTo>
                  <a:cubicBezTo>
                    <a:pt x="4767" y="10583"/>
                    <a:pt x="4758" y="10586"/>
                    <a:pt x="4750" y="10590"/>
                  </a:cubicBezTo>
                  <a:lnTo>
                    <a:pt x="4196" y="10911"/>
                  </a:lnTo>
                  <a:cubicBezTo>
                    <a:pt x="4170" y="10926"/>
                    <a:pt x="4161" y="10959"/>
                    <a:pt x="4176" y="10983"/>
                  </a:cubicBezTo>
                  <a:cubicBezTo>
                    <a:pt x="4186" y="11001"/>
                    <a:pt x="4204" y="11010"/>
                    <a:pt x="4222" y="11010"/>
                  </a:cubicBezTo>
                  <a:cubicBezTo>
                    <a:pt x="4231" y="11010"/>
                    <a:pt x="4240" y="11008"/>
                    <a:pt x="4249" y="11004"/>
                  </a:cubicBezTo>
                  <a:lnTo>
                    <a:pt x="4803" y="10684"/>
                  </a:lnTo>
                  <a:cubicBezTo>
                    <a:pt x="4829" y="10669"/>
                    <a:pt x="4838" y="10635"/>
                    <a:pt x="4823" y="10611"/>
                  </a:cubicBezTo>
                  <a:cubicBezTo>
                    <a:pt x="4813" y="10593"/>
                    <a:pt x="4794" y="10583"/>
                    <a:pt x="4776" y="10583"/>
                  </a:cubicBezTo>
                  <a:close/>
                  <a:moveTo>
                    <a:pt x="3668" y="11224"/>
                  </a:moveTo>
                  <a:cubicBezTo>
                    <a:pt x="3659" y="11224"/>
                    <a:pt x="3649" y="11226"/>
                    <a:pt x="3641" y="11231"/>
                  </a:cubicBezTo>
                  <a:lnTo>
                    <a:pt x="3087" y="11551"/>
                  </a:lnTo>
                  <a:cubicBezTo>
                    <a:pt x="3061" y="11565"/>
                    <a:pt x="3053" y="11598"/>
                    <a:pt x="3068" y="11624"/>
                  </a:cubicBezTo>
                  <a:cubicBezTo>
                    <a:pt x="3077" y="11641"/>
                    <a:pt x="3095" y="11651"/>
                    <a:pt x="3114" y="11651"/>
                  </a:cubicBezTo>
                  <a:cubicBezTo>
                    <a:pt x="3123" y="11651"/>
                    <a:pt x="3132" y="11649"/>
                    <a:pt x="3141" y="11643"/>
                  </a:cubicBezTo>
                  <a:lnTo>
                    <a:pt x="3695" y="11323"/>
                  </a:lnTo>
                  <a:cubicBezTo>
                    <a:pt x="3721" y="11309"/>
                    <a:pt x="3729" y="11276"/>
                    <a:pt x="3714" y="11250"/>
                  </a:cubicBezTo>
                  <a:cubicBezTo>
                    <a:pt x="3704" y="11234"/>
                    <a:pt x="3686" y="11224"/>
                    <a:pt x="3668" y="11224"/>
                  </a:cubicBezTo>
                  <a:close/>
                  <a:moveTo>
                    <a:pt x="2559" y="11864"/>
                  </a:moveTo>
                  <a:cubicBezTo>
                    <a:pt x="2550" y="11864"/>
                    <a:pt x="2541" y="11866"/>
                    <a:pt x="2533" y="11871"/>
                  </a:cubicBezTo>
                  <a:lnTo>
                    <a:pt x="1979" y="12192"/>
                  </a:lnTo>
                  <a:cubicBezTo>
                    <a:pt x="1953" y="12206"/>
                    <a:pt x="1944" y="12239"/>
                    <a:pt x="1959" y="12264"/>
                  </a:cubicBezTo>
                  <a:cubicBezTo>
                    <a:pt x="1969" y="12282"/>
                    <a:pt x="1987" y="12291"/>
                    <a:pt x="2005" y="12291"/>
                  </a:cubicBezTo>
                  <a:cubicBezTo>
                    <a:pt x="2014" y="12291"/>
                    <a:pt x="2023" y="12288"/>
                    <a:pt x="2032" y="12284"/>
                  </a:cubicBezTo>
                  <a:lnTo>
                    <a:pt x="2586" y="11964"/>
                  </a:lnTo>
                  <a:cubicBezTo>
                    <a:pt x="2612" y="11948"/>
                    <a:pt x="2621" y="11916"/>
                    <a:pt x="2606" y="11891"/>
                  </a:cubicBezTo>
                  <a:cubicBezTo>
                    <a:pt x="2595" y="11873"/>
                    <a:pt x="2577" y="11864"/>
                    <a:pt x="2559" y="11864"/>
                  </a:cubicBezTo>
                  <a:close/>
                  <a:moveTo>
                    <a:pt x="1451" y="12504"/>
                  </a:moveTo>
                  <a:cubicBezTo>
                    <a:pt x="1442" y="12504"/>
                    <a:pt x="1432" y="12506"/>
                    <a:pt x="1424" y="12511"/>
                  </a:cubicBezTo>
                  <a:lnTo>
                    <a:pt x="870" y="12831"/>
                  </a:lnTo>
                  <a:cubicBezTo>
                    <a:pt x="844" y="12846"/>
                    <a:pt x="835" y="12878"/>
                    <a:pt x="849" y="12904"/>
                  </a:cubicBezTo>
                  <a:cubicBezTo>
                    <a:pt x="860" y="12921"/>
                    <a:pt x="878" y="12931"/>
                    <a:pt x="897" y="12931"/>
                  </a:cubicBezTo>
                  <a:cubicBezTo>
                    <a:pt x="906" y="12931"/>
                    <a:pt x="915" y="12929"/>
                    <a:pt x="923" y="12923"/>
                  </a:cubicBezTo>
                  <a:lnTo>
                    <a:pt x="1478" y="12604"/>
                  </a:lnTo>
                  <a:cubicBezTo>
                    <a:pt x="1503" y="12589"/>
                    <a:pt x="1512" y="12556"/>
                    <a:pt x="1497" y="12531"/>
                  </a:cubicBezTo>
                  <a:cubicBezTo>
                    <a:pt x="1487" y="12513"/>
                    <a:pt x="1470" y="12504"/>
                    <a:pt x="1451" y="12504"/>
                  </a:cubicBezTo>
                  <a:close/>
                  <a:moveTo>
                    <a:pt x="341" y="13144"/>
                  </a:moveTo>
                  <a:cubicBezTo>
                    <a:pt x="332" y="13144"/>
                    <a:pt x="323" y="13146"/>
                    <a:pt x="315" y="13151"/>
                  </a:cubicBezTo>
                  <a:lnTo>
                    <a:pt x="0" y="13333"/>
                  </a:lnTo>
                  <a:lnTo>
                    <a:pt x="400" y="13564"/>
                  </a:lnTo>
                  <a:cubicBezTo>
                    <a:pt x="409" y="13569"/>
                    <a:pt x="418" y="13571"/>
                    <a:pt x="427" y="13571"/>
                  </a:cubicBezTo>
                  <a:cubicBezTo>
                    <a:pt x="445" y="13571"/>
                    <a:pt x="463" y="13561"/>
                    <a:pt x="473" y="13544"/>
                  </a:cubicBezTo>
                  <a:cubicBezTo>
                    <a:pt x="488" y="13518"/>
                    <a:pt x="479" y="13485"/>
                    <a:pt x="454" y="13471"/>
                  </a:cubicBezTo>
                  <a:lnTo>
                    <a:pt x="214" y="13332"/>
                  </a:lnTo>
                  <a:lnTo>
                    <a:pt x="369" y="13243"/>
                  </a:lnTo>
                  <a:cubicBezTo>
                    <a:pt x="395" y="13229"/>
                    <a:pt x="402" y="13196"/>
                    <a:pt x="388" y="13171"/>
                  </a:cubicBezTo>
                  <a:cubicBezTo>
                    <a:pt x="378" y="13154"/>
                    <a:pt x="360" y="13144"/>
                    <a:pt x="341" y="13144"/>
                  </a:cubicBezTo>
                  <a:close/>
                  <a:moveTo>
                    <a:pt x="981" y="13784"/>
                  </a:moveTo>
                  <a:cubicBezTo>
                    <a:pt x="963" y="13784"/>
                    <a:pt x="945" y="13794"/>
                    <a:pt x="935" y="13811"/>
                  </a:cubicBezTo>
                  <a:cubicBezTo>
                    <a:pt x="920" y="13837"/>
                    <a:pt x="929" y="13869"/>
                    <a:pt x="955" y="13884"/>
                  </a:cubicBezTo>
                  <a:lnTo>
                    <a:pt x="1509" y="14204"/>
                  </a:lnTo>
                  <a:cubicBezTo>
                    <a:pt x="1517" y="14208"/>
                    <a:pt x="1527" y="14211"/>
                    <a:pt x="1536" y="14211"/>
                  </a:cubicBezTo>
                  <a:cubicBezTo>
                    <a:pt x="1554" y="14211"/>
                    <a:pt x="1572" y="14202"/>
                    <a:pt x="1583" y="14185"/>
                  </a:cubicBezTo>
                  <a:cubicBezTo>
                    <a:pt x="1597" y="14159"/>
                    <a:pt x="1588" y="14126"/>
                    <a:pt x="1562" y="14111"/>
                  </a:cubicBezTo>
                  <a:lnTo>
                    <a:pt x="1008" y="13792"/>
                  </a:lnTo>
                  <a:cubicBezTo>
                    <a:pt x="1000" y="13787"/>
                    <a:pt x="991" y="13784"/>
                    <a:pt x="981" y="13784"/>
                  </a:cubicBezTo>
                  <a:close/>
                  <a:moveTo>
                    <a:pt x="2091" y="14424"/>
                  </a:moveTo>
                  <a:cubicBezTo>
                    <a:pt x="2072" y="14424"/>
                    <a:pt x="2054" y="14434"/>
                    <a:pt x="2044" y="14452"/>
                  </a:cubicBezTo>
                  <a:cubicBezTo>
                    <a:pt x="2030" y="14476"/>
                    <a:pt x="2037" y="14509"/>
                    <a:pt x="2063" y="14524"/>
                  </a:cubicBezTo>
                  <a:lnTo>
                    <a:pt x="2617" y="14845"/>
                  </a:lnTo>
                  <a:cubicBezTo>
                    <a:pt x="2626" y="14849"/>
                    <a:pt x="2635" y="14851"/>
                    <a:pt x="2644" y="14851"/>
                  </a:cubicBezTo>
                  <a:cubicBezTo>
                    <a:pt x="2664" y="14851"/>
                    <a:pt x="2680" y="14841"/>
                    <a:pt x="2691" y="14824"/>
                  </a:cubicBezTo>
                  <a:cubicBezTo>
                    <a:pt x="2705" y="14800"/>
                    <a:pt x="2697" y="14767"/>
                    <a:pt x="2671" y="14751"/>
                  </a:cubicBezTo>
                  <a:lnTo>
                    <a:pt x="2117" y="14431"/>
                  </a:lnTo>
                  <a:cubicBezTo>
                    <a:pt x="2109" y="14427"/>
                    <a:pt x="2100" y="14424"/>
                    <a:pt x="2091" y="14424"/>
                  </a:cubicBezTo>
                  <a:close/>
                  <a:moveTo>
                    <a:pt x="3199" y="15064"/>
                  </a:moveTo>
                  <a:cubicBezTo>
                    <a:pt x="3181" y="15064"/>
                    <a:pt x="3162" y="15074"/>
                    <a:pt x="3152" y="15091"/>
                  </a:cubicBezTo>
                  <a:cubicBezTo>
                    <a:pt x="3138" y="15117"/>
                    <a:pt x="3147" y="15150"/>
                    <a:pt x="3173" y="15164"/>
                  </a:cubicBezTo>
                  <a:lnTo>
                    <a:pt x="3727" y="15484"/>
                  </a:lnTo>
                  <a:cubicBezTo>
                    <a:pt x="3734" y="15489"/>
                    <a:pt x="3745" y="15491"/>
                    <a:pt x="3754" y="15491"/>
                  </a:cubicBezTo>
                  <a:cubicBezTo>
                    <a:pt x="3772" y="15491"/>
                    <a:pt x="3790" y="15482"/>
                    <a:pt x="3800" y="15465"/>
                  </a:cubicBezTo>
                  <a:cubicBezTo>
                    <a:pt x="3814" y="15439"/>
                    <a:pt x="3805" y="15406"/>
                    <a:pt x="3779" y="15392"/>
                  </a:cubicBezTo>
                  <a:lnTo>
                    <a:pt x="3225" y="15071"/>
                  </a:lnTo>
                  <a:cubicBezTo>
                    <a:pt x="3217" y="15067"/>
                    <a:pt x="3208" y="15064"/>
                    <a:pt x="3199" y="15064"/>
                  </a:cubicBezTo>
                  <a:close/>
                  <a:moveTo>
                    <a:pt x="4308" y="15705"/>
                  </a:moveTo>
                  <a:cubicBezTo>
                    <a:pt x="4289" y="15705"/>
                    <a:pt x="4271" y="15714"/>
                    <a:pt x="4261" y="15731"/>
                  </a:cubicBezTo>
                  <a:cubicBezTo>
                    <a:pt x="4247" y="15757"/>
                    <a:pt x="4256" y="15789"/>
                    <a:pt x="4281" y="15804"/>
                  </a:cubicBezTo>
                  <a:lnTo>
                    <a:pt x="4836" y="16124"/>
                  </a:lnTo>
                  <a:cubicBezTo>
                    <a:pt x="4844" y="16129"/>
                    <a:pt x="4853" y="16132"/>
                    <a:pt x="4862" y="16132"/>
                  </a:cubicBezTo>
                  <a:cubicBezTo>
                    <a:pt x="4881" y="16132"/>
                    <a:pt x="4899" y="16121"/>
                    <a:pt x="4908" y="16105"/>
                  </a:cubicBezTo>
                  <a:cubicBezTo>
                    <a:pt x="4922" y="16079"/>
                    <a:pt x="4915" y="16046"/>
                    <a:pt x="4889" y="16031"/>
                  </a:cubicBezTo>
                  <a:lnTo>
                    <a:pt x="4335" y="15712"/>
                  </a:lnTo>
                  <a:cubicBezTo>
                    <a:pt x="4326" y="15707"/>
                    <a:pt x="4317" y="15705"/>
                    <a:pt x="4308" y="15705"/>
                  </a:cubicBezTo>
                  <a:close/>
                  <a:moveTo>
                    <a:pt x="5416" y="16345"/>
                  </a:moveTo>
                  <a:cubicBezTo>
                    <a:pt x="5398" y="16345"/>
                    <a:pt x="5380" y="16354"/>
                    <a:pt x="5369" y="16371"/>
                  </a:cubicBezTo>
                  <a:cubicBezTo>
                    <a:pt x="5355" y="16397"/>
                    <a:pt x="5364" y="16430"/>
                    <a:pt x="5390" y="16445"/>
                  </a:cubicBezTo>
                  <a:lnTo>
                    <a:pt x="5944" y="16764"/>
                  </a:lnTo>
                  <a:cubicBezTo>
                    <a:pt x="5953" y="16769"/>
                    <a:pt x="5962" y="16771"/>
                    <a:pt x="5971" y="16771"/>
                  </a:cubicBezTo>
                  <a:cubicBezTo>
                    <a:pt x="5989" y="16771"/>
                    <a:pt x="6007" y="16762"/>
                    <a:pt x="6017" y="16745"/>
                  </a:cubicBezTo>
                  <a:cubicBezTo>
                    <a:pt x="6032" y="16719"/>
                    <a:pt x="6023" y="16687"/>
                    <a:pt x="5998" y="16672"/>
                  </a:cubicBezTo>
                  <a:lnTo>
                    <a:pt x="5443" y="16352"/>
                  </a:lnTo>
                  <a:cubicBezTo>
                    <a:pt x="5434" y="16347"/>
                    <a:pt x="5425" y="16345"/>
                    <a:pt x="5416" y="16345"/>
                  </a:cubicBezTo>
                  <a:close/>
                  <a:moveTo>
                    <a:pt x="6525" y="16985"/>
                  </a:moveTo>
                  <a:cubicBezTo>
                    <a:pt x="6506" y="16985"/>
                    <a:pt x="6488" y="16994"/>
                    <a:pt x="6479" y="17011"/>
                  </a:cubicBezTo>
                  <a:cubicBezTo>
                    <a:pt x="6464" y="17037"/>
                    <a:pt x="6473" y="17070"/>
                    <a:pt x="6498" y="17084"/>
                  </a:cubicBezTo>
                  <a:lnTo>
                    <a:pt x="7053" y="17404"/>
                  </a:lnTo>
                  <a:cubicBezTo>
                    <a:pt x="7061" y="17410"/>
                    <a:pt x="7070" y="17412"/>
                    <a:pt x="7079" y="17412"/>
                  </a:cubicBezTo>
                  <a:cubicBezTo>
                    <a:pt x="7098" y="17412"/>
                    <a:pt x="7116" y="17402"/>
                    <a:pt x="7125" y="17385"/>
                  </a:cubicBezTo>
                  <a:cubicBezTo>
                    <a:pt x="7140" y="17359"/>
                    <a:pt x="7132" y="17326"/>
                    <a:pt x="7106" y="17312"/>
                  </a:cubicBezTo>
                  <a:lnTo>
                    <a:pt x="6552" y="16992"/>
                  </a:lnTo>
                  <a:cubicBezTo>
                    <a:pt x="6543" y="16987"/>
                    <a:pt x="6534" y="16985"/>
                    <a:pt x="6525" y="16985"/>
                  </a:cubicBezTo>
                  <a:close/>
                  <a:moveTo>
                    <a:pt x="7633" y="17625"/>
                  </a:moveTo>
                  <a:cubicBezTo>
                    <a:pt x="7615" y="17625"/>
                    <a:pt x="7597" y="17634"/>
                    <a:pt x="7588" y="17652"/>
                  </a:cubicBezTo>
                  <a:cubicBezTo>
                    <a:pt x="7572" y="17677"/>
                    <a:pt x="7581" y="17709"/>
                    <a:pt x="7607" y="17725"/>
                  </a:cubicBezTo>
                  <a:lnTo>
                    <a:pt x="8161" y="18045"/>
                  </a:lnTo>
                  <a:cubicBezTo>
                    <a:pt x="8170" y="18049"/>
                    <a:pt x="8179" y="18052"/>
                    <a:pt x="8188" y="18052"/>
                  </a:cubicBezTo>
                  <a:cubicBezTo>
                    <a:pt x="8206" y="18052"/>
                    <a:pt x="8224" y="18041"/>
                    <a:pt x="8234" y="18025"/>
                  </a:cubicBezTo>
                  <a:cubicBezTo>
                    <a:pt x="8249" y="18000"/>
                    <a:pt x="8240" y="17967"/>
                    <a:pt x="8215" y="17951"/>
                  </a:cubicBezTo>
                  <a:lnTo>
                    <a:pt x="7660" y="17632"/>
                  </a:lnTo>
                  <a:cubicBezTo>
                    <a:pt x="7651" y="17627"/>
                    <a:pt x="7642" y="17625"/>
                    <a:pt x="7633" y="17625"/>
                  </a:cubicBezTo>
                  <a:close/>
                  <a:moveTo>
                    <a:pt x="8742" y="18265"/>
                  </a:moveTo>
                  <a:cubicBezTo>
                    <a:pt x="8724" y="18265"/>
                    <a:pt x="8706" y="18275"/>
                    <a:pt x="8696" y="18291"/>
                  </a:cubicBezTo>
                  <a:cubicBezTo>
                    <a:pt x="8681" y="18317"/>
                    <a:pt x="8690" y="18350"/>
                    <a:pt x="8715" y="18365"/>
                  </a:cubicBezTo>
                  <a:lnTo>
                    <a:pt x="9270" y="18684"/>
                  </a:lnTo>
                  <a:cubicBezTo>
                    <a:pt x="9278" y="18690"/>
                    <a:pt x="9287" y="18692"/>
                    <a:pt x="9296" y="18692"/>
                  </a:cubicBezTo>
                  <a:cubicBezTo>
                    <a:pt x="9315" y="18692"/>
                    <a:pt x="9333" y="18682"/>
                    <a:pt x="9343" y="18665"/>
                  </a:cubicBezTo>
                  <a:cubicBezTo>
                    <a:pt x="9358" y="18639"/>
                    <a:pt x="9349" y="18607"/>
                    <a:pt x="9323" y="18592"/>
                  </a:cubicBezTo>
                  <a:lnTo>
                    <a:pt x="8769" y="18272"/>
                  </a:lnTo>
                  <a:cubicBezTo>
                    <a:pt x="8761" y="18267"/>
                    <a:pt x="8751" y="18265"/>
                    <a:pt x="8742" y="18265"/>
                  </a:cubicBezTo>
                  <a:close/>
                  <a:moveTo>
                    <a:pt x="9851" y="18905"/>
                  </a:moveTo>
                  <a:cubicBezTo>
                    <a:pt x="9833" y="18905"/>
                    <a:pt x="9815" y="18915"/>
                    <a:pt x="9805" y="18932"/>
                  </a:cubicBezTo>
                  <a:cubicBezTo>
                    <a:pt x="9790" y="18957"/>
                    <a:pt x="9798" y="18990"/>
                    <a:pt x="9824" y="19004"/>
                  </a:cubicBezTo>
                  <a:lnTo>
                    <a:pt x="10378" y="19325"/>
                  </a:lnTo>
                  <a:cubicBezTo>
                    <a:pt x="10387" y="19330"/>
                    <a:pt x="10396" y="19332"/>
                    <a:pt x="10405" y="19332"/>
                  </a:cubicBezTo>
                  <a:cubicBezTo>
                    <a:pt x="10423" y="19332"/>
                    <a:pt x="10441" y="19322"/>
                    <a:pt x="10451" y="19305"/>
                  </a:cubicBezTo>
                  <a:cubicBezTo>
                    <a:pt x="10466" y="19280"/>
                    <a:pt x="10457" y="19247"/>
                    <a:pt x="10432" y="19232"/>
                  </a:cubicBezTo>
                  <a:lnTo>
                    <a:pt x="9877" y="18912"/>
                  </a:lnTo>
                  <a:cubicBezTo>
                    <a:pt x="9869" y="18907"/>
                    <a:pt x="9860" y="18905"/>
                    <a:pt x="9851" y="18905"/>
                  </a:cubicBezTo>
                  <a:close/>
                  <a:moveTo>
                    <a:pt x="10959" y="19545"/>
                  </a:moveTo>
                  <a:cubicBezTo>
                    <a:pt x="10941" y="19545"/>
                    <a:pt x="10923" y="19555"/>
                    <a:pt x="10913" y="19572"/>
                  </a:cubicBezTo>
                  <a:cubicBezTo>
                    <a:pt x="10898" y="19598"/>
                    <a:pt x="10907" y="19630"/>
                    <a:pt x="10933" y="19645"/>
                  </a:cubicBezTo>
                  <a:lnTo>
                    <a:pt x="11487" y="19965"/>
                  </a:lnTo>
                  <a:cubicBezTo>
                    <a:pt x="11495" y="19969"/>
                    <a:pt x="11505" y="19971"/>
                    <a:pt x="11514" y="19971"/>
                  </a:cubicBezTo>
                  <a:cubicBezTo>
                    <a:pt x="11532" y="19971"/>
                    <a:pt x="11550" y="19962"/>
                    <a:pt x="11561" y="19946"/>
                  </a:cubicBezTo>
                  <a:cubicBezTo>
                    <a:pt x="11575" y="19920"/>
                    <a:pt x="11566" y="19887"/>
                    <a:pt x="11540" y="19872"/>
                  </a:cubicBezTo>
                  <a:lnTo>
                    <a:pt x="10986" y="19553"/>
                  </a:lnTo>
                  <a:cubicBezTo>
                    <a:pt x="10978" y="19548"/>
                    <a:pt x="10969" y="19545"/>
                    <a:pt x="10959" y="19545"/>
                  </a:cubicBezTo>
                  <a:close/>
                  <a:moveTo>
                    <a:pt x="12069" y="20185"/>
                  </a:moveTo>
                  <a:cubicBezTo>
                    <a:pt x="12050" y="20185"/>
                    <a:pt x="12032" y="20195"/>
                    <a:pt x="12022" y="20211"/>
                  </a:cubicBezTo>
                  <a:cubicBezTo>
                    <a:pt x="12008" y="20237"/>
                    <a:pt x="12015" y="20270"/>
                    <a:pt x="12041" y="20285"/>
                  </a:cubicBezTo>
                  <a:lnTo>
                    <a:pt x="12595" y="20604"/>
                  </a:lnTo>
                  <a:cubicBezTo>
                    <a:pt x="12604" y="20610"/>
                    <a:pt x="12613" y="20612"/>
                    <a:pt x="12622" y="20612"/>
                  </a:cubicBezTo>
                  <a:cubicBezTo>
                    <a:pt x="12640" y="20612"/>
                    <a:pt x="12658" y="20602"/>
                    <a:pt x="12669" y="20585"/>
                  </a:cubicBezTo>
                  <a:cubicBezTo>
                    <a:pt x="12683" y="20559"/>
                    <a:pt x="12675" y="20527"/>
                    <a:pt x="12649" y="20512"/>
                  </a:cubicBezTo>
                  <a:lnTo>
                    <a:pt x="12095" y="20192"/>
                  </a:lnTo>
                  <a:cubicBezTo>
                    <a:pt x="12087" y="20187"/>
                    <a:pt x="12078" y="20185"/>
                    <a:pt x="12069" y="20185"/>
                  </a:cubicBezTo>
                  <a:close/>
                  <a:moveTo>
                    <a:pt x="13177" y="20825"/>
                  </a:moveTo>
                  <a:cubicBezTo>
                    <a:pt x="13158" y="20825"/>
                    <a:pt x="13140" y="20835"/>
                    <a:pt x="13130" y="20852"/>
                  </a:cubicBezTo>
                  <a:cubicBezTo>
                    <a:pt x="13116" y="20877"/>
                    <a:pt x="13125" y="20911"/>
                    <a:pt x="13150" y="20925"/>
                  </a:cubicBezTo>
                  <a:lnTo>
                    <a:pt x="13705" y="21245"/>
                  </a:lnTo>
                  <a:cubicBezTo>
                    <a:pt x="13712" y="21250"/>
                    <a:pt x="13723" y="21252"/>
                    <a:pt x="13732" y="21252"/>
                  </a:cubicBezTo>
                  <a:cubicBezTo>
                    <a:pt x="13750" y="21252"/>
                    <a:pt x="13768" y="21243"/>
                    <a:pt x="13778" y="21225"/>
                  </a:cubicBezTo>
                  <a:cubicBezTo>
                    <a:pt x="13792" y="21200"/>
                    <a:pt x="13783" y="21167"/>
                    <a:pt x="13757" y="21153"/>
                  </a:cubicBezTo>
                  <a:lnTo>
                    <a:pt x="13203" y="20832"/>
                  </a:lnTo>
                  <a:cubicBezTo>
                    <a:pt x="13195" y="20827"/>
                    <a:pt x="13186" y="20825"/>
                    <a:pt x="13177" y="20825"/>
                  </a:cubicBezTo>
                  <a:close/>
                  <a:moveTo>
                    <a:pt x="14286" y="21465"/>
                  </a:moveTo>
                  <a:cubicBezTo>
                    <a:pt x="14267" y="21465"/>
                    <a:pt x="14249" y="21475"/>
                    <a:pt x="14239" y="21492"/>
                  </a:cubicBezTo>
                  <a:cubicBezTo>
                    <a:pt x="14225" y="21518"/>
                    <a:pt x="14233" y="21550"/>
                    <a:pt x="14259" y="21565"/>
                  </a:cubicBezTo>
                  <a:lnTo>
                    <a:pt x="14813" y="21885"/>
                  </a:lnTo>
                  <a:cubicBezTo>
                    <a:pt x="14822" y="21890"/>
                    <a:pt x="14831" y="21893"/>
                    <a:pt x="14840" y="21893"/>
                  </a:cubicBezTo>
                  <a:cubicBezTo>
                    <a:pt x="14858" y="21893"/>
                    <a:pt x="14877" y="21882"/>
                    <a:pt x="14886" y="21866"/>
                  </a:cubicBezTo>
                  <a:cubicBezTo>
                    <a:pt x="14900" y="21840"/>
                    <a:pt x="14892" y="21807"/>
                    <a:pt x="14867" y="21792"/>
                  </a:cubicBezTo>
                  <a:lnTo>
                    <a:pt x="14313" y="21473"/>
                  </a:lnTo>
                  <a:cubicBezTo>
                    <a:pt x="14304" y="21468"/>
                    <a:pt x="14295" y="21465"/>
                    <a:pt x="14286" y="21465"/>
                  </a:cubicBezTo>
                  <a:close/>
                  <a:moveTo>
                    <a:pt x="15395" y="22105"/>
                  </a:moveTo>
                  <a:cubicBezTo>
                    <a:pt x="15376" y="22105"/>
                    <a:pt x="15357" y="22115"/>
                    <a:pt x="15347" y="22132"/>
                  </a:cubicBezTo>
                  <a:cubicBezTo>
                    <a:pt x="15333" y="22157"/>
                    <a:pt x="15342" y="22190"/>
                    <a:pt x="15368" y="22206"/>
                  </a:cubicBezTo>
                  <a:lnTo>
                    <a:pt x="15922" y="22525"/>
                  </a:lnTo>
                  <a:cubicBezTo>
                    <a:pt x="15930" y="22530"/>
                    <a:pt x="15940" y="22532"/>
                    <a:pt x="15949" y="22532"/>
                  </a:cubicBezTo>
                  <a:cubicBezTo>
                    <a:pt x="15967" y="22532"/>
                    <a:pt x="15985" y="22523"/>
                    <a:pt x="15995" y="22505"/>
                  </a:cubicBezTo>
                  <a:cubicBezTo>
                    <a:pt x="16010" y="22480"/>
                    <a:pt x="16001" y="22448"/>
                    <a:pt x="15975" y="22433"/>
                  </a:cubicBezTo>
                  <a:lnTo>
                    <a:pt x="15421" y="22112"/>
                  </a:lnTo>
                  <a:cubicBezTo>
                    <a:pt x="15413" y="22107"/>
                    <a:pt x="15404" y="22105"/>
                    <a:pt x="15395" y="221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52;p31">
              <a:extLst>
                <a:ext uri="{FF2B5EF4-FFF2-40B4-BE49-F238E27FC236}">
                  <a16:creationId xmlns:a16="http://schemas.microsoft.com/office/drawing/2014/main" id="{A0A38992-2ADA-6184-1F6E-7587C6E6A6C4}"/>
                </a:ext>
              </a:extLst>
            </p:cNvPr>
            <p:cNvSpPr/>
            <p:nvPr/>
          </p:nvSpPr>
          <p:spPr>
            <a:xfrm>
              <a:off x="258544" y="3789516"/>
              <a:ext cx="890806" cy="755689"/>
            </a:xfrm>
            <a:custGeom>
              <a:avLst/>
              <a:gdLst/>
              <a:ahLst/>
              <a:cxnLst/>
              <a:rect l="l" t="t" r="r" b="b"/>
              <a:pathLst>
                <a:path w="19416" h="16471" extrusionOk="0">
                  <a:moveTo>
                    <a:pt x="19354" y="0"/>
                  </a:moveTo>
                  <a:cubicBezTo>
                    <a:pt x="19345" y="0"/>
                    <a:pt x="19336" y="3"/>
                    <a:pt x="19327" y="8"/>
                  </a:cubicBezTo>
                  <a:lnTo>
                    <a:pt x="18772" y="328"/>
                  </a:lnTo>
                  <a:cubicBezTo>
                    <a:pt x="18747" y="343"/>
                    <a:pt x="18738" y="375"/>
                    <a:pt x="18753" y="401"/>
                  </a:cubicBezTo>
                  <a:cubicBezTo>
                    <a:pt x="18763" y="418"/>
                    <a:pt x="18781" y="427"/>
                    <a:pt x="18799" y="427"/>
                  </a:cubicBezTo>
                  <a:cubicBezTo>
                    <a:pt x="18808" y="427"/>
                    <a:pt x="18817" y="425"/>
                    <a:pt x="18826" y="420"/>
                  </a:cubicBezTo>
                  <a:lnTo>
                    <a:pt x="19380" y="101"/>
                  </a:lnTo>
                  <a:cubicBezTo>
                    <a:pt x="19406" y="86"/>
                    <a:pt x="19415" y="53"/>
                    <a:pt x="19401" y="27"/>
                  </a:cubicBezTo>
                  <a:cubicBezTo>
                    <a:pt x="19390" y="10"/>
                    <a:pt x="19372" y="0"/>
                    <a:pt x="19354" y="0"/>
                  </a:cubicBezTo>
                  <a:close/>
                  <a:moveTo>
                    <a:pt x="18245" y="641"/>
                  </a:moveTo>
                  <a:cubicBezTo>
                    <a:pt x="18236" y="641"/>
                    <a:pt x="18227" y="643"/>
                    <a:pt x="18218" y="648"/>
                  </a:cubicBezTo>
                  <a:lnTo>
                    <a:pt x="17664" y="968"/>
                  </a:lnTo>
                  <a:cubicBezTo>
                    <a:pt x="17638" y="982"/>
                    <a:pt x="17629" y="1015"/>
                    <a:pt x="17645" y="1041"/>
                  </a:cubicBezTo>
                  <a:cubicBezTo>
                    <a:pt x="17654" y="1058"/>
                    <a:pt x="17672" y="1068"/>
                    <a:pt x="17691" y="1068"/>
                  </a:cubicBezTo>
                  <a:cubicBezTo>
                    <a:pt x="17700" y="1068"/>
                    <a:pt x="17709" y="1066"/>
                    <a:pt x="17717" y="1060"/>
                  </a:cubicBezTo>
                  <a:lnTo>
                    <a:pt x="18272" y="740"/>
                  </a:lnTo>
                  <a:cubicBezTo>
                    <a:pt x="18297" y="726"/>
                    <a:pt x="18306" y="693"/>
                    <a:pt x="18291" y="667"/>
                  </a:cubicBezTo>
                  <a:cubicBezTo>
                    <a:pt x="18282" y="650"/>
                    <a:pt x="18264" y="641"/>
                    <a:pt x="18245" y="641"/>
                  </a:cubicBezTo>
                  <a:close/>
                  <a:moveTo>
                    <a:pt x="17136" y="1280"/>
                  </a:moveTo>
                  <a:cubicBezTo>
                    <a:pt x="17127" y="1280"/>
                    <a:pt x="17118" y="1283"/>
                    <a:pt x="17110" y="1287"/>
                  </a:cubicBezTo>
                  <a:lnTo>
                    <a:pt x="16555" y="1608"/>
                  </a:lnTo>
                  <a:cubicBezTo>
                    <a:pt x="16530" y="1623"/>
                    <a:pt x="16521" y="1656"/>
                    <a:pt x="16536" y="1682"/>
                  </a:cubicBezTo>
                  <a:cubicBezTo>
                    <a:pt x="16546" y="1698"/>
                    <a:pt x="16564" y="1707"/>
                    <a:pt x="16582" y="1707"/>
                  </a:cubicBezTo>
                  <a:cubicBezTo>
                    <a:pt x="16591" y="1707"/>
                    <a:pt x="16600" y="1705"/>
                    <a:pt x="16609" y="1701"/>
                  </a:cubicBezTo>
                  <a:lnTo>
                    <a:pt x="17163" y="1381"/>
                  </a:lnTo>
                  <a:cubicBezTo>
                    <a:pt x="17189" y="1365"/>
                    <a:pt x="17197" y="1332"/>
                    <a:pt x="17182" y="1308"/>
                  </a:cubicBezTo>
                  <a:cubicBezTo>
                    <a:pt x="17172" y="1290"/>
                    <a:pt x="17154" y="1280"/>
                    <a:pt x="17136" y="1280"/>
                  </a:cubicBezTo>
                  <a:close/>
                  <a:moveTo>
                    <a:pt x="16029" y="1921"/>
                  </a:moveTo>
                  <a:cubicBezTo>
                    <a:pt x="16019" y="1921"/>
                    <a:pt x="16010" y="1923"/>
                    <a:pt x="16001" y="1928"/>
                  </a:cubicBezTo>
                  <a:lnTo>
                    <a:pt x="15447" y="2248"/>
                  </a:lnTo>
                  <a:cubicBezTo>
                    <a:pt x="15421" y="2263"/>
                    <a:pt x="15412" y="2295"/>
                    <a:pt x="15427" y="2321"/>
                  </a:cubicBezTo>
                  <a:cubicBezTo>
                    <a:pt x="15437" y="2338"/>
                    <a:pt x="15455" y="2348"/>
                    <a:pt x="15474" y="2348"/>
                  </a:cubicBezTo>
                  <a:cubicBezTo>
                    <a:pt x="15483" y="2348"/>
                    <a:pt x="15492" y="2346"/>
                    <a:pt x="15500" y="2340"/>
                  </a:cubicBezTo>
                  <a:lnTo>
                    <a:pt x="16055" y="2020"/>
                  </a:lnTo>
                  <a:cubicBezTo>
                    <a:pt x="16080" y="2006"/>
                    <a:pt x="16089" y="1973"/>
                    <a:pt x="16074" y="1947"/>
                  </a:cubicBezTo>
                  <a:cubicBezTo>
                    <a:pt x="16065" y="1930"/>
                    <a:pt x="16047" y="1921"/>
                    <a:pt x="16029" y="1921"/>
                  </a:cubicBezTo>
                  <a:close/>
                  <a:moveTo>
                    <a:pt x="14919" y="2561"/>
                  </a:moveTo>
                  <a:cubicBezTo>
                    <a:pt x="14910" y="2561"/>
                    <a:pt x="14901" y="2563"/>
                    <a:pt x="14893" y="2568"/>
                  </a:cubicBezTo>
                  <a:lnTo>
                    <a:pt x="14338" y="2888"/>
                  </a:lnTo>
                  <a:cubicBezTo>
                    <a:pt x="14313" y="2903"/>
                    <a:pt x="14304" y="2936"/>
                    <a:pt x="14319" y="2961"/>
                  </a:cubicBezTo>
                  <a:cubicBezTo>
                    <a:pt x="14329" y="2979"/>
                    <a:pt x="14347" y="2988"/>
                    <a:pt x="14365" y="2988"/>
                  </a:cubicBezTo>
                  <a:cubicBezTo>
                    <a:pt x="14374" y="2988"/>
                    <a:pt x="14383" y="2986"/>
                    <a:pt x="14392" y="2981"/>
                  </a:cubicBezTo>
                  <a:lnTo>
                    <a:pt x="14946" y="2660"/>
                  </a:lnTo>
                  <a:cubicBezTo>
                    <a:pt x="14972" y="2645"/>
                    <a:pt x="14981" y="2613"/>
                    <a:pt x="14965" y="2588"/>
                  </a:cubicBezTo>
                  <a:cubicBezTo>
                    <a:pt x="14955" y="2571"/>
                    <a:pt x="14937" y="2561"/>
                    <a:pt x="14919" y="2561"/>
                  </a:cubicBezTo>
                  <a:close/>
                  <a:moveTo>
                    <a:pt x="13810" y="3201"/>
                  </a:moveTo>
                  <a:cubicBezTo>
                    <a:pt x="13801" y="3201"/>
                    <a:pt x="13792" y="3204"/>
                    <a:pt x="13784" y="3208"/>
                  </a:cubicBezTo>
                  <a:lnTo>
                    <a:pt x="13230" y="3528"/>
                  </a:lnTo>
                  <a:cubicBezTo>
                    <a:pt x="13204" y="3543"/>
                    <a:pt x="13195" y="3576"/>
                    <a:pt x="13210" y="3601"/>
                  </a:cubicBezTo>
                  <a:cubicBezTo>
                    <a:pt x="13220" y="3618"/>
                    <a:pt x="13238" y="3628"/>
                    <a:pt x="13256" y="3628"/>
                  </a:cubicBezTo>
                  <a:cubicBezTo>
                    <a:pt x="13266" y="3628"/>
                    <a:pt x="13275" y="3626"/>
                    <a:pt x="13283" y="3621"/>
                  </a:cubicBezTo>
                  <a:lnTo>
                    <a:pt x="13837" y="3301"/>
                  </a:lnTo>
                  <a:cubicBezTo>
                    <a:pt x="13863" y="3286"/>
                    <a:pt x="13872" y="3254"/>
                    <a:pt x="13857" y="3228"/>
                  </a:cubicBezTo>
                  <a:cubicBezTo>
                    <a:pt x="13847" y="3211"/>
                    <a:pt x="13829" y="3201"/>
                    <a:pt x="13810" y="3201"/>
                  </a:cubicBezTo>
                  <a:close/>
                  <a:moveTo>
                    <a:pt x="12701" y="3841"/>
                  </a:moveTo>
                  <a:cubicBezTo>
                    <a:pt x="12692" y="3841"/>
                    <a:pt x="12683" y="3843"/>
                    <a:pt x="12675" y="3848"/>
                  </a:cubicBezTo>
                  <a:lnTo>
                    <a:pt x="12121" y="4168"/>
                  </a:lnTo>
                  <a:cubicBezTo>
                    <a:pt x="12095" y="4184"/>
                    <a:pt x="12087" y="4216"/>
                    <a:pt x="12102" y="4241"/>
                  </a:cubicBezTo>
                  <a:cubicBezTo>
                    <a:pt x="12112" y="4259"/>
                    <a:pt x="12130" y="4268"/>
                    <a:pt x="12148" y="4268"/>
                  </a:cubicBezTo>
                  <a:cubicBezTo>
                    <a:pt x="12157" y="4268"/>
                    <a:pt x="12166" y="4266"/>
                    <a:pt x="12175" y="4261"/>
                  </a:cubicBezTo>
                  <a:lnTo>
                    <a:pt x="12729" y="3940"/>
                  </a:lnTo>
                  <a:cubicBezTo>
                    <a:pt x="12755" y="3926"/>
                    <a:pt x="12763" y="3893"/>
                    <a:pt x="12748" y="3868"/>
                  </a:cubicBezTo>
                  <a:cubicBezTo>
                    <a:pt x="12738" y="3851"/>
                    <a:pt x="12720" y="3841"/>
                    <a:pt x="12701" y="3841"/>
                  </a:cubicBezTo>
                  <a:close/>
                  <a:moveTo>
                    <a:pt x="11594" y="4481"/>
                  </a:moveTo>
                  <a:cubicBezTo>
                    <a:pt x="11585" y="4481"/>
                    <a:pt x="11575" y="4484"/>
                    <a:pt x="11567" y="4489"/>
                  </a:cubicBezTo>
                  <a:lnTo>
                    <a:pt x="11013" y="4809"/>
                  </a:lnTo>
                  <a:cubicBezTo>
                    <a:pt x="10987" y="4823"/>
                    <a:pt x="10978" y="4856"/>
                    <a:pt x="10992" y="4882"/>
                  </a:cubicBezTo>
                  <a:cubicBezTo>
                    <a:pt x="11002" y="4899"/>
                    <a:pt x="11020" y="4908"/>
                    <a:pt x="11039" y="4908"/>
                  </a:cubicBezTo>
                  <a:cubicBezTo>
                    <a:pt x="11048" y="4908"/>
                    <a:pt x="11058" y="4905"/>
                    <a:pt x="11066" y="4901"/>
                  </a:cubicBezTo>
                  <a:lnTo>
                    <a:pt x="11620" y="4581"/>
                  </a:lnTo>
                  <a:cubicBezTo>
                    <a:pt x="11645" y="4566"/>
                    <a:pt x="11654" y="4534"/>
                    <a:pt x="11640" y="4508"/>
                  </a:cubicBezTo>
                  <a:cubicBezTo>
                    <a:pt x="11630" y="4491"/>
                    <a:pt x="11612" y="4481"/>
                    <a:pt x="11594" y="4481"/>
                  </a:cubicBezTo>
                  <a:close/>
                  <a:moveTo>
                    <a:pt x="10484" y="5121"/>
                  </a:moveTo>
                  <a:cubicBezTo>
                    <a:pt x="10475" y="5121"/>
                    <a:pt x="10466" y="5124"/>
                    <a:pt x="10457" y="5128"/>
                  </a:cubicBezTo>
                  <a:lnTo>
                    <a:pt x="9903" y="5448"/>
                  </a:lnTo>
                  <a:cubicBezTo>
                    <a:pt x="9878" y="5464"/>
                    <a:pt x="9870" y="5497"/>
                    <a:pt x="9884" y="5521"/>
                  </a:cubicBezTo>
                  <a:cubicBezTo>
                    <a:pt x="9894" y="5539"/>
                    <a:pt x="9912" y="5548"/>
                    <a:pt x="9930" y="5548"/>
                  </a:cubicBezTo>
                  <a:cubicBezTo>
                    <a:pt x="9939" y="5548"/>
                    <a:pt x="9948" y="5546"/>
                    <a:pt x="9958" y="5542"/>
                  </a:cubicBezTo>
                  <a:lnTo>
                    <a:pt x="10512" y="5222"/>
                  </a:lnTo>
                  <a:cubicBezTo>
                    <a:pt x="10537" y="5206"/>
                    <a:pt x="10545" y="5173"/>
                    <a:pt x="10531" y="5149"/>
                  </a:cubicBezTo>
                  <a:cubicBezTo>
                    <a:pt x="10521" y="5131"/>
                    <a:pt x="10503" y="5121"/>
                    <a:pt x="10484" y="5121"/>
                  </a:cubicBezTo>
                  <a:close/>
                  <a:moveTo>
                    <a:pt x="9376" y="5762"/>
                  </a:moveTo>
                  <a:cubicBezTo>
                    <a:pt x="9367" y="5762"/>
                    <a:pt x="9358" y="5764"/>
                    <a:pt x="9349" y="5769"/>
                  </a:cubicBezTo>
                  <a:lnTo>
                    <a:pt x="8795" y="6089"/>
                  </a:lnTo>
                  <a:cubicBezTo>
                    <a:pt x="8770" y="6104"/>
                    <a:pt x="8761" y="6136"/>
                    <a:pt x="8775" y="6162"/>
                  </a:cubicBezTo>
                  <a:cubicBezTo>
                    <a:pt x="8785" y="6179"/>
                    <a:pt x="8803" y="6188"/>
                    <a:pt x="8821" y="6188"/>
                  </a:cubicBezTo>
                  <a:cubicBezTo>
                    <a:pt x="8830" y="6188"/>
                    <a:pt x="8840" y="6186"/>
                    <a:pt x="8848" y="6181"/>
                  </a:cubicBezTo>
                  <a:lnTo>
                    <a:pt x="9402" y="5861"/>
                  </a:lnTo>
                  <a:cubicBezTo>
                    <a:pt x="9428" y="5847"/>
                    <a:pt x="9437" y="5813"/>
                    <a:pt x="9423" y="5788"/>
                  </a:cubicBezTo>
                  <a:cubicBezTo>
                    <a:pt x="9413" y="5771"/>
                    <a:pt x="9395" y="5762"/>
                    <a:pt x="9376" y="5762"/>
                  </a:cubicBezTo>
                  <a:close/>
                  <a:moveTo>
                    <a:pt x="8267" y="6402"/>
                  </a:moveTo>
                  <a:cubicBezTo>
                    <a:pt x="8258" y="6402"/>
                    <a:pt x="8249" y="6404"/>
                    <a:pt x="8240" y="6409"/>
                  </a:cubicBezTo>
                  <a:lnTo>
                    <a:pt x="7686" y="6729"/>
                  </a:lnTo>
                  <a:cubicBezTo>
                    <a:pt x="7660" y="6743"/>
                    <a:pt x="7652" y="6776"/>
                    <a:pt x="7667" y="6802"/>
                  </a:cubicBezTo>
                  <a:cubicBezTo>
                    <a:pt x="7677" y="6819"/>
                    <a:pt x="7694" y="6829"/>
                    <a:pt x="7713" y="6829"/>
                  </a:cubicBezTo>
                  <a:cubicBezTo>
                    <a:pt x="7722" y="6829"/>
                    <a:pt x="7731" y="6826"/>
                    <a:pt x="7739" y="6821"/>
                  </a:cubicBezTo>
                  <a:lnTo>
                    <a:pt x="8294" y="6501"/>
                  </a:lnTo>
                  <a:cubicBezTo>
                    <a:pt x="8320" y="6486"/>
                    <a:pt x="8328" y="6454"/>
                    <a:pt x="8313" y="6428"/>
                  </a:cubicBezTo>
                  <a:cubicBezTo>
                    <a:pt x="8304" y="6411"/>
                    <a:pt x="8286" y="6402"/>
                    <a:pt x="8267" y="6402"/>
                  </a:cubicBezTo>
                  <a:close/>
                  <a:moveTo>
                    <a:pt x="7158" y="7041"/>
                  </a:moveTo>
                  <a:cubicBezTo>
                    <a:pt x="7149" y="7041"/>
                    <a:pt x="7140" y="7044"/>
                    <a:pt x="7132" y="7048"/>
                  </a:cubicBezTo>
                  <a:lnTo>
                    <a:pt x="6578" y="7369"/>
                  </a:lnTo>
                  <a:cubicBezTo>
                    <a:pt x="6552" y="7384"/>
                    <a:pt x="6543" y="7417"/>
                    <a:pt x="6558" y="7441"/>
                  </a:cubicBezTo>
                  <a:cubicBezTo>
                    <a:pt x="6568" y="7459"/>
                    <a:pt x="6586" y="7468"/>
                    <a:pt x="6604" y="7468"/>
                  </a:cubicBezTo>
                  <a:cubicBezTo>
                    <a:pt x="6613" y="7468"/>
                    <a:pt x="6623" y="7466"/>
                    <a:pt x="6631" y="7462"/>
                  </a:cubicBezTo>
                  <a:lnTo>
                    <a:pt x="7185" y="7142"/>
                  </a:lnTo>
                  <a:cubicBezTo>
                    <a:pt x="7211" y="7126"/>
                    <a:pt x="7220" y="7093"/>
                    <a:pt x="7205" y="7069"/>
                  </a:cubicBezTo>
                  <a:cubicBezTo>
                    <a:pt x="7196" y="7051"/>
                    <a:pt x="7177" y="7041"/>
                    <a:pt x="7158" y="7041"/>
                  </a:cubicBezTo>
                  <a:close/>
                  <a:moveTo>
                    <a:pt x="6051" y="7682"/>
                  </a:moveTo>
                  <a:cubicBezTo>
                    <a:pt x="6041" y="7682"/>
                    <a:pt x="6032" y="7684"/>
                    <a:pt x="6023" y="7689"/>
                  </a:cubicBezTo>
                  <a:lnTo>
                    <a:pt x="5469" y="8009"/>
                  </a:lnTo>
                  <a:cubicBezTo>
                    <a:pt x="5443" y="8023"/>
                    <a:pt x="5435" y="8056"/>
                    <a:pt x="5450" y="8082"/>
                  </a:cubicBezTo>
                  <a:cubicBezTo>
                    <a:pt x="5460" y="8099"/>
                    <a:pt x="5478" y="8109"/>
                    <a:pt x="5496" y="8109"/>
                  </a:cubicBezTo>
                  <a:cubicBezTo>
                    <a:pt x="5505" y="8109"/>
                    <a:pt x="5514" y="8107"/>
                    <a:pt x="5523" y="8101"/>
                  </a:cubicBezTo>
                  <a:lnTo>
                    <a:pt x="6077" y="7781"/>
                  </a:lnTo>
                  <a:cubicBezTo>
                    <a:pt x="6103" y="7767"/>
                    <a:pt x="6111" y="7734"/>
                    <a:pt x="6096" y="7708"/>
                  </a:cubicBezTo>
                  <a:cubicBezTo>
                    <a:pt x="6087" y="7691"/>
                    <a:pt x="6069" y="7682"/>
                    <a:pt x="6051" y="7682"/>
                  </a:cubicBezTo>
                  <a:close/>
                  <a:moveTo>
                    <a:pt x="4941" y="8322"/>
                  </a:moveTo>
                  <a:cubicBezTo>
                    <a:pt x="4932" y="8322"/>
                    <a:pt x="4923" y="8324"/>
                    <a:pt x="4915" y="8329"/>
                  </a:cubicBezTo>
                  <a:lnTo>
                    <a:pt x="4361" y="8650"/>
                  </a:lnTo>
                  <a:cubicBezTo>
                    <a:pt x="4335" y="8664"/>
                    <a:pt x="4326" y="8697"/>
                    <a:pt x="4341" y="8722"/>
                  </a:cubicBezTo>
                  <a:cubicBezTo>
                    <a:pt x="4351" y="8740"/>
                    <a:pt x="4369" y="8749"/>
                    <a:pt x="4387" y="8749"/>
                  </a:cubicBezTo>
                  <a:cubicBezTo>
                    <a:pt x="4396" y="8749"/>
                    <a:pt x="4406" y="8746"/>
                    <a:pt x="4414" y="8742"/>
                  </a:cubicBezTo>
                  <a:lnTo>
                    <a:pt x="4968" y="8422"/>
                  </a:lnTo>
                  <a:cubicBezTo>
                    <a:pt x="4994" y="8406"/>
                    <a:pt x="5003" y="8374"/>
                    <a:pt x="4988" y="8349"/>
                  </a:cubicBezTo>
                  <a:cubicBezTo>
                    <a:pt x="4978" y="8331"/>
                    <a:pt x="4960" y="8322"/>
                    <a:pt x="4941" y="8322"/>
                  </a:cubicBezTo>
                  <a:close/>
                  <a:moveTo>
                    <a:pt x="3833" y="8962"/>
                  </a:moveTo>
                  <a:cubicBezTo>
                    <a:pt x="3824" y="8962"/>
                    <a:pt x="3815" y="8964"/>
                    <a:pt x="3806" y="8969"/>
                  </a:cubicBezTo>
                  <a:lnTo>
                    <a:pt x="3252" y="9289"/>
                  </a:lnTo>
                  <a:cubicBezTo>
                    <a:pt x="3226" y="9304"/>
                    <a:pt x="3217" y="9336"/>
                    <a:pt x="3232" y="9362"/>
                  </a:cubicBezTo>
                  <a:cubicBezTo>
                    <a:pt x="3242" y="9379"/>
                    <a:pt x="3260" y="9388"/>
                    <a:pt x="3279" y="9388"/>
                  </a:cubicBezTo>
                  <a:cubicBezTo>
                    <a:pt x="3288" y="9388"/>
                    <a:pt x="3297" y="9386"/>
                    <a:pt x="3305" y="9382"/>
                  </a:cubicBezTo>
                  <a:lnTo>
                    <a:pt x="3860" y="9062"/>
                  </a:lnTo>
                  <a:cubicBezTo>
                    <a:pt x="3885" y="9047"/>
                    <a:pt x="3894" y="9014"/>
                    <a:pt x="3879" y="8989"/>
                  </a:cubicBezTo>
                  <a:cubicBezTo>
                    <a:pt x="3869" y="8971"/>
                    <a:pt x="3852" y="8962"/>
                    <a:pt x="3833" y="8962"/>
                  </a:cubicBezTo>
                  <a:close/>
                  <a:moveTo>
                    <a:pt x="2724" y="9602"/>
                  </a:moveTo>
                  <a:cubicBezTo>
                    <a:pt x="2715" y="9602"/>
                    <a:pt x="2706" y="9604"/>
                    <a:pt x="2698" y="9609"/>
                  </a:cubicBezTo>
                  <a:lnTo>
                    <a:pt x="2143" y="9929"/>
                  </a:lnTo>
                  <a:cubicBezTo>
                    <a:pt x="2118" y="9943"/>
                    <a:pt x="2109" y="9977"/>
                    <a:pt x="2124" y="10002"/>
                  </a:cubicBezTo>
                  <a:cubicBezTo>
                    <a:pt x="2134" y="10019"/>
                    <a:pt x="2152" y="10029"/>
                    <a:pt x="2170" y="10029"/>
                  </a:cubicBezTo>
                  <a:cubicBezTo>
                    <a:pt x="2179" y="10029"/>
                    <a:pt x="2188" y="10027"/>
                    <a:pt x="2197" y="10022"/>
                  </a:cubicBezTo>
                  <a:lnTo>
                    <a:pt x="2751" y="9701"/>
                  </a:lnTo>
                  <a:cubicBezTo>
                    <a:pt x="2777" y="9687"/>
                    <a:pt x="2786" y="9654"/>
                    <a:pt x="2770" y="9628"/>
                  </a:cubicBezTo>
                  <a:cubicBezTo>
                    <a:pt x="2760" y="9611"/>
                    <a:pt x="2742" y="9602"/>
                    <a:pt x="2724" y="9602"/>
                  </a:cubicBezTo>
                  <a:close/>
                  <a:moveTo>
                    <a:pt x="1616" y="10242"/>
                  </a:moveTo>
                  <a:cubicBezTo>
                    <a:pt x="1607" y="10242"/>
                    <a:pt x="1597" y="10245"/>
                    <a:pt x="1589" y="10250"/>
                  </a:cubicBezTo>
                  <a:lnTo>
                    <a:pt x="1035" y="10570"/>
                  </a:lnTo>
                  <a:cubicBezTo>
                    <a:pt x="1009" y="10584"/>
                    <a:pt x="1000" y="10617"/>
                    <a:pt x="1014" y="10643"/>
                  </a:cubicBezTo>
                  <a:cubicBezTo>
                    <a:pt x="1025" y="10660"/>
                    <a:pt x="1043" y="10670"/>
                    <a:pt x="1062" y="10670"/>
                  </a:cubicBezTo>
                  <a:cubicBezTo>
                    <a:pt x="1071" y="10670"/>
                    <a:pt x="1080" y="10667"/>
                    <a:pt x="1088" y="10662"/>
                  </a:cubicBezTo>
                  <a:lnTo>
                    <a:pt x="1642" y="10342"/>
                  </a:lnTo>
                  <a:cubicBezTo>
                    <a:pt x="1667" y="10327"/>
                    <a:pt x="1677" y="10295"/>
                    <a:pt x="1662" y="10269"/>
                  </a:cubicBezTo>
                  <a:cubicBezTo>
                    <a:pt x="1652" y="10252"/>
                    <a:pt x="1634" y="10242"/>
                    <a:pt x="1616" y="10242"/>
                  </a:cubicBezTo>
                  <a:close/>
                  <a:moveTo>
                    <a:pt x="506" y="10882"/>
                  </a:moveTo>
                  <a:cubicBezTo>
                    <a:pt x="498" y="10882"/>
                    <a:pt x="489" y="10885"/>
                    <a:pt x="481" y="10889"/>
                  </a:cubicBezTo>
                  <a:lnTo>
                    <a:pt x="1" y="11166"/>
                  </a:lnTo>
                  <a:lnTo>
                    <a:pt x="235" y="11303"/>
                  </a:lnTo>
                  <a:cubicBezTo>
                    <a:pt x="244" y="11307"/>
                    <a:pt x="253" y="11309"/>
                    <a:pt x="262" y="11309"/>
                  </a:cubicBezTo>
                  <a:cubicBezTo>
                    <a:pt x="281" y="11309"/>
                    <a:pt x="299" y="11299"/>
                    <a:pt x="308" y="11282"/>
                  </a:cubicBezTo>
                  <a:cubicBezTo>
                    <a:pt x="323" y="11256"/>
                    <a:pt x="314" y="11224"/>
                    <a:pt x="289" y="11209"/>
                  </a:cubicBezTo>
                  <a:lnTo>
                    <a:pt x="214" y="11166"/>
                  </a:lnTo>
                  <a:lnTo>
                    <a:pt x="534" y="10982"/>
                  </a:lnTo>
                  <a:cubicBezTo>
                    <a:pt x="559" y="10967"/>
                    <a:pt x="568" y="10934"/>
                    <a:pt x="553" y="10910"/>
                  </a:cubicBezTo>
                  <a:cubicBezTo>
                    <a:pt x="543" y="10892"/>
                    <a:pt x="525" y="10882"/>
                    <a:pt x="506" y="10882"/>
                  </a:cubicBezTo>
                  <a:close/>
                  <a:moveTo>
                    <a:pt x="815" y="11522"/>
                  </a:moveTo>
                  <a:cubicBezTo>
                    <a:pt x="797" y="11522"/>
                    <a:pt x="780" y="11532"/>
                    <a:pt x="770" y="11549"/>
                  </a:cubicBezTo>
                  <a:cubicBezTo>
                    <a:pt x="754" y="11575"/>
                    <a:pt x="763" y="11608"/>
                    <a:pt x="789" y="11622"/>
                  </a:cubicBezTo>
                  <a:lnTo>
                    <a:pt x="1342" y="11943"/>
                  </a:lnTo>
                  <a:cubicBezTo>
                    <a:pt x="1351" y="11948"/>
                    <a:pt x="1360" y="11950"/>
                    <a:pt x="1369" y="11950"/>
                  </a:cubicBezTo>
                  <a:cubicBezTo>
                    <a:pt x="1387" y="11950"/>
                    <a:pt x="1405" y="11941"/>
                    <a:pt x="1415" y="11924"/>
                  </a:cubicBezTo>
                  <a:cubicBezTo>
                    <a:pt x="1430" y="11898"/>
                    <a:pt x="1421" y="11866"/>
                    <a:pt x="1396" y="11851"/>
                  </a:cubicBezTo>
                  <a:lnTo>
                    <a:pt x="842" y="11530"/>
                  </a:lnTo>
                  <a:cubicBezTo>
                    <a:pt x="834" y="11525"/>
                    <a:pt x="825" y="11522"/>
                    <a:pt x="815" y="11522"/>
                  </a:cubicBezTo>
                  <a:close/>
                  <a:moveTo>
                    <a:pt x="1922" y="12165"/>
                  </a:moveTo>
                  <a:cubicBezTo>
                    <a:pt x="1903" y="12165"/>
                    <a:pt x="1886" y="12174"/>
                    <a:pt x="1876" y="12191"/>
                  </a:cubicBezTo>
                  <a:cubicBezTo>
                    <a:pt x="1861" y="12217"/>
                    <a:pt x="1869" y="12250"/>
                    <a:pt x="1895" y="12264"/>
                  </a:cubicBezTo>
                  <a:lnTo>
                    <a:pt x="2448" y="12586"/>
                  </a:lnTo>
                  <a:cubicBezTo>
                    <a:pt x="2456" y="12592"/>
                    <a:pt x="2465" y="12594"/>
                    <a:pt x="2475" y="12594"/>
                  </a:cubicBezTo>
                  <a:cubicBezTo>
                    <a:pt x="2493" y="12594"/>
                    <a:pt x="2511" y="12584"/>
                    <a:pt x="2521" y="12567"/>
                  </a:cubicBezTo>
                  <a:cubicBezTo>
                    <a:pt x="2536" y="12542"/>
                    <a:pt x="2527" y="12509"/>
                    <a:pt x="2502" y="12494"/>
                  </a:cubicBezTo>
                  <a:lnTo>
                    <a:pt x="1949" y="12172"/>
                  </a:lnTo>
                  <a:cubicBezTo>
                    <a:pt x="1940" y="12167"/>
                    <a:pt x="1931" y="12165"/>
                    <a:pt x="1922" y="12165"/>
                  </a:cubicBezTo>
                  <a:close/>
                  <a:moveTo>
                    <a:pt x="3026" y="12810"/>
                  </a:moveTo>
                  <a:cubicBezTo>
                    <a:pt x="3008" y="12810"/>
                    <a:pt x="2990" y="12819"/>
                    <a:pt x="2980" y="12836"/>
                  </a:cubicBezTo>
                  <a:cubicBezTo>
                    <a:pt x="2965" y="12862"/>
                    <a:pt x="2974" y="12895"/>
                    <a:pt x="3000" y="12909"/>
                  </a:cubicBezTo>
                  <a:lnTo>
                    <a:pt x="3551" y="13233"/>
                  </a:lnTo>
                  <a:cubicBezTo>
                    <a:pt x="3559" y="13238"/>
                    <a:pt x="3568" y="13241"/>
                    <a:pt x="3578" y="13241"/>
                  </a:cubicBezTo>
                  <a:cubicBezTo>
                    <a:pt x="3596" y="13241"/>
                    <a:pt x="3614" y="13230"/>
                    <a:pt x="3625" y="13213"/>
                  </a:cubicBezTo>
                  <a:cubicBezTo>
                    <a:pt x="3639" y="13189"/>
                    <a:pt x="3630" y="13156"/>
                    <a:pt x="3605" y="13140"/>
                  </a:cubicBezTo>
                  <a:lnTo>
                    <a:pt x="3054" y="12817"/>
                  </a:lnTo>
                  <a:cubicBezTo>
                    <a:pt x="3045" y="12812"/>
                    <a:pt x="3035" y="12810"/>
                    <a:pt x="3026" y="12810"/>
                  </a:cubicBezTo>
                  <a:close/>
                  <a:moveTo>
                    <a:pt x="4129" y="13457"/>
                  </a:moveTo>
                  <a:cubicBezTo>
                    <a:pt x="4111" y="13457"/>
                    <a:pt x="4093" y="13467"/>
                    <a:pt x="4083" y="13484"/>
                  </a:cubicBezTo>
                  <a:cubicBezTo>
                    <a:pt x="4068" y="13509"/>
                    <a:pt x="4077" y="13542"/>
                    <a:pt x="4102" y="13557"/>
                  </a:cubicBezTo>
                  <a:lnTo>
                    <a:pt x="4654" y="13881"/>
                  </a:lnTo>
                  <a:cubicBezTo>
                    <a:pt x="4662" y="13886"/>
                    <a:pt x="4672" y="13888"/>
                    <a:pt x="4681" y="13888"/>
                  </a:cubicBezTo>
                  <a:cubicBezTo>
                    <a:pt x="4699" y="13888"/>
                    <a:pt x="4717" y="13879"/>
                    <a:pt x="4727" y="13862"/>
                  </a:cubicBezTo>
                  <a:cubicBezTo>
                    <a:pt x="4742" y="13836"/>
                    <a:pt x="4734" y="13804"/>
                    <a:pt x="4708" y="13789"/>
                  </a:cubicBezTo>
                  <a:lnTo>
                    <a:pt x="4156" y="13465"/>
                  </a:lnTo>
                  <a:cubicBezTo>
                    <a:pt x="4148" y="13460"/>
                    <a:pt x="4139" y="13457"/>
                    <a:pt x="4129" y="13457"/>
                  </a:cubicBezTo>
                  <a:close/>
                  <a:moveTo>
                    <a:pt x="5232" y="14105"/>
                  </a:moveTo>
                  <a:cubicBezTo>
                    <a:pt x="5214" y="14105"/>
                    <a:pt x="5196" y="14114"/>
                    <a:pt x="5186" y="14131"/>
                  </a:cubicBezTo>
                  <a:cubicBezTo>
                    <a:pt x="5171" y="14157"/>
                    <a:pt x="5180" y="14190"/>
                    <a:pt x="5204" y="14204"/>
                  </a:cubicBezTo>
                  <a:lnTo>
                    <a:pt x="5756" y="14529"/>
                  </a:lnTo>
                  <a:cubicBezTo>
                    <a:pt x="5765" y="14534"/>
                    <a:pt x="5774" y="14537"/>
                    <a:pt x="5783" y="14537"/>
                  </a:cubicBezTo>
                  <a:cubicBezTo>
                    <a:pt x="5801" y="14537"/>
                    <a:pt x="5819" y="14528"/>
                    <a:pt x="5829" y="14510"/>
                  </a:cubicBezTo>
                  <a:cubicBezTo>
                    <a:pt x="5844" y="14485"/>
                    <a:pt x="5836" y="14452"/>
                    <a:pt x="5810" y="14436"/>
                  </a:cubicBezTo>
                  <a:lnTo>
                    <a:pt x="5260" y="14112"/>
                  </a:lnTo>
                  <a:cubicBezTo>
                    <a:pt x="5251" y="14107"/>
                    <a:pt x="5241" y="14105"/>
                    <a:pt x="5232" y="14105"/>
                  </a:cubicBezTo>
                  <a:close/>
                  <a:moveTo>
                    <a:pt x="6334" y="14753"/>
                  </a:moveTo>
                  <a:cubicBezTo>
                    <a:pt x="6316" y="14753"/>
                    <a:pt x="6298" y="14762"/>
                    <a:pt x="6289" y="14779"/>
                  </a:cubicBezTo>
                  <a:cubicBezTo>
                    <a:pt x="6274" y="14805"/>
                    <a:pt x="6282" y="14837"/>
                    <a:pt x="6308" y="14853"/>
                  </a:cubicBezTo>
                  <a:lnTo>
                    <a:pt x="6860" y="15176"/>
                  </a:lnTo>
                  <a:cubicBezTo>
                    <a:pt x="6869" y="15181"/>
                    <a:pt x="6878" y="15183"/>
                    <a:pt x="6887" y="15183"/>
                  </a:cubicBezTo>
                  <a:cubicBezTo>
                    <a:pt x="6905" y="15183"/>
                    <a:pt x="6923" y="15174"/>
                    <a:pt x="6933" y="15157"/>
                  </a:cubicBezTo>
                  <a:cubicBezTo>
                    <a:pt x="6948" y="15131"/>
                    <a:pt x="6940" y="15098"/>
                    <a:pt x="6914" y="15084"/>
                  </a:cubicBezTo>
                  <a:lnTo>
                    <a:pt x="6362" y="14761"/>
                  </a:lnTo>
                  <a:cubicBezTo>
                    <a:pt x="6353" y="14755"/>
                    <a:pt x="6344" y="14753"/>
                    <a:pt x="6334" y="14753"/>
                  </a:cubicBezTo>
                  <a:close/>
                  <a:moveTo>
                    <a:pt x="7439" y="15399"/>
                  </a:moveTo>
                  <a:cubicBezTo>
                    <a:pt x="7421" y="15399"/>
                    <a:pt x="7403" y="15408"/>
                    <a:pt x="7392" y="15425"/>
                  </a:cubicBezTo>
                  <a:cubicBezTo>
                    <a:pt x="7378" y="15451"/>
                    <a:pt x="7387" y="15484"/>
                    <a:pt x="7411" y="15498"/>
                  </a:cubicBezTo>
                  <a:lnTo>
                    <a:pt x="7964" y="15820"/>
                  </a:lnTo>
                  <a:cubicBezTo>
                    <a:pt x="7973" y="15826"/>
                    <a:pt x="7982" y="15828"/>
                    <a:pt x="7991" y="15828"/>
                  </a:cubicBezTo>
                  <a:cubicBezTo>
                    <a:pt x="8009" y="15828"/>
                    <a:pt x="8027" y="15818"/>
                    <a:pt x="8038" y="15801"/>
                  </a:cubicBezTo>
                  <a:cubicBezTo>
                    <a:pt x="8052" y="15775"/>
                    <a:pt x="8044" y="15743"/>
                    <a:pt x="8018" y="15728"/>
                  </a:cubicBezTo>
                  <a:lnTo>
                    <a:pt x="7466" y="15406"/>
                  </a:lnTo>
                  <a:cubicBezTo>
                    <a:pt x="7457" y="15401"/>
                    <a:pt x="7448" y="15399"/>
                    <a:pt x="7439" y="15399"/>
                  </a:cubicBezTo>
                  <a:close/>
                  <a:moveTo>
                    <a:pt x="8545" y="16042"/>
                  </a:moveTo>
                  <a:cubicBezTo>
                    <a:pt x="8526" y="16042"/>
                    <a:pt x="8508" y="16052"/>
                    <a:pt x="8498" y="16069"/>
                  </a:cubicBezTo>
                  <a:cubicBezTo>
                    <a:pt x="8483" y="16094"/>
                    <a:pt x="8493" y="16127"/>
                    <a:pt x="8517" y="16141"/>
                  </a:cubicBezTo>
                  <a:lnTo>
                    <a:pt x="9071" y="16462"/>
                  </a:lnTo>
                  <a:cubicBezTo>
                    <a:pt x="9079" y="16468"/>
                    <a:pt x="9088" y="16470"/>
                    <a:pt x="9098" y="16470"/>
                  </a:cubicBezTo>
                  <a:cubicBezTo>
                    <a:pt x="9116" y="16470"/>
                    <a:pt x="9134" y="16460"/>
                    <a:pt x="9144" y="16443"/>
                  </a:cubicBezTo>
                  <a:cubicBezTo>
                    <a:pt x="9159" y="16417"/>
                    <a:pt x="9150" y="16384"/>
                    <a:pt x="9124" y="16370"/>
                  </a:cubicBezTo>
                  <a:lnTo>
                    <a:pt x="8571" y="16049"/>
                  </a:lnTo>
                  <a:cubicBezTo>
                    <a:pt x="8563" y="16044"/>
                    <a:pt x="8554" y="16042"/>
                    <a:pt x="8545" y="160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53;p31">
              <a:extLst>
                <a:ext uri="{FF2B5EF4-FFF2-40B4-BE49-F238E27FC236}">
                  <a16:creationId xmlns:a16="http://schemas.microsoft.com/office/drawing/2014/main" id="{A36D1DA1-4BA6-F158-440A-3796F683AED9}"/>
                </a:ext>
              </a:extLst>
            </p:cNvPr>
            <p:cNvSpPr/>
            <p:nvPr/>
          </p:nvSpPr>
          <p:spPr>
            <a:xfrm>
              <a:off x="1193591" y="3710831"/>
              <a:ext cx="946596" cy="548220"/>
            </a:xfrm>
            <a:custGeom>
              <a:avLst/>
              <a:gdLst/>
              <a:ahLst/>
              <a:cxnLst/>
              <a:rect l="l" t="t" r="r" b="b"/>
              <a:pathLst>
                <a:path w="20632" h="11949" extrusionOk="0">
                  <a:moveTo>
                    <a:pt x="20570" y="0"/>
                  </a:moveTo>
                  <a:cubicBezTo>
                    <a:pt x="20562" y="0"/>
                    <a:pt x="20552" y="2"/>
                    <a:pt x="20544" y="7"/>
                  </a:cubicBezTo>
                  <a:lnTo>
                    <a:pt x="19990" y="327"/>
                  </a:lnTo>
                  <a:cubicBezTo>
                    <a:pt x="19964" y="343"/>
                    <a:pt x="19956" y="375"/>
                    <a:pt x="19971" y="400"/>
                  </a:cubicBezTo>
                  <a:cubicBezTo>
                    <a:pt x="19981" y="418"/>
                    <a:pt x="19999" y="427"/>
                    <a:pt x="20017" y="427"/>
                  </a:cubicBezTo>
                  <a:cubicBezTo>
                    <a:pt x="20026" y="427"/>
                    <a:pt x="20035" y="425"/>
                    <a:pt x="20044" y="420"/>
                  </a:cubicBezTo>
                  <a:lnTo>
                    <a:pt x="20598" y="99"/>
                  </a:lnTo>
                  <a:cubicBezTo>
                    <a:pt x="20624" y="85"/>
                    <a:pt x="20632" y="52"/>
                    <a:pt x="20617" y="27"/>
                  </a:cubicBezTo>
                  <a:cubicBezTo>
                    <a:pt x="20607" y="10"/>
                    <a:pt x="20589" y="0"/>
                    <a:pt x="20570" y="0"/>
                  </a:cubicBezTo>
                  <a:close/>
                  <a:moveTo>
                    <a:pt x="19463" y="640"/>
                  </a:moveTo>
                  <a:cubicBezTo>
                    <a:pt x="19454" y="640"/>
                    <a:pt x="19444" y="643"/>
                    <a:pt x="19436" y="648"/>
                  </a:cubicBezTo>
                  <a:lnTo>
                    <a:pt x="18882" y="968"/>
                  </a:lnTo>
                  <a:cubicBezTo>
                    <a:pt x="18856" y="982"/>
                    <a:pt x="18847" y="1015"/>
                    <a:pt x="18862" y="1041"/>
                  </a:cubicBezTo>
                  <a:cubicBezTo>
                    <a:pt x="18872" y="1058"/>
                    <a:pt x="18890" y="1067"/>
                    <a:pt x="18908" y="1067"/>
                  </a:cubicBezTo>
                  <a:cubicBezTo>
                    <a:pt x="18917" y="1067"/>
                    <a:pt x="18927" y="1064"/>
                    <a:pt x="18935" y="1060"/>
                  </a:cubicBezTo>
                  <a:lnTo>
                    <a:pt x="19489" y="740"/>
                  </a:lnTo>
                  <a:cubicBezTo>
                    <a:pt x="19515" y="726"/>
                    <a:pt x="19524" y="692"/>
                    <a:pt x="19509" y="667"/>
                  </a:cubicBezTo>
                  <a:cubicBezTo>
                    <a:pt x="19499" y="650"/>
                    <a:pt x="19481" y="640"/>
                    <a:pt x="19463" y="640"/>
                  </a:cubicBezTo>
                  <a:close/>
                  <a:moveTo>
                    <a:pt x="18354" y="1280"/>
                  </a:moveTo>
                  <a:cubicBezTo>
                    <a:pt x="18344" y="1280"/>
                    <a:pt x="18335" y="1283"/>
                    <a:pt x="18327" y="1287"/>
                  </a:cubicBezTo>
                  <a:lnTo>
                    <a:pt x="17773" y="1607"/>
                  </a:lnTo>
                  <a:cubicBezTo>
                    <a:pt x="17747" y="1622"/>
                    <a:pt x="17739" y="1655"/>
                    <a:pt x="17754" y="1680"/>
                  </a:cubicBezTo>
                  <a:cubicBezTo>
                    <a:pt x="17763" y="1697"/>
                    <a:pt x="17781" y="1707"/>
                    <a:pt x="17800" y="1707"/>
                  </a:cubicBezTo>
                  <a:cubicBezTo>
                    <a:pt x="17809" y="1707"/>
                    <a:pt x="17818" y="1705"/>
                    <a:pt x="17827" y="1700"/>
                  </a:cubicBezTo>
                  <a:lnTo>
                    <a:pt x="18381" y="1380"/>
                  </a:lnTo>
                  <a:cubicBezTo>
                    <a:pt x="18407" y="1365"/>
                    <a:pt x="18415" y="1332"/>
                    <a:pt x="18400" y="1307"/>
                  </a:cubicBezTo>
                  <a:cubicBezTo>
                    <a:pt x="18390" y="1290"/>
                    <a:pt x="18372" y="1280"/>
                    <a:pt x="18354" y="1280"/>
                  </a:cubicBezTo>
                  <a:close/>
                  <a:moveTo>
                    <a:pt x="17245" y="1920"/>
                  </a:moveTo>
                  <a:cubicBezTo>
                    <a:pt x="17236" y="1920"/>
                    <a:pt x="17227" y="1922"/>
                    <a:pt x="17219" y="1927"/>
                  </a:cubicBezTo>
                  <a:lnTo>
                    <a:pt x="16665" y="2248"/>
                  </a:lnTo>
                  <a:cubicBezTo>
                    <a:pt x="16639" y="2263"/>
                    <a:pt x="16630" y="2295"/>
                    <a:pt x="16644" y="2321"/>
                  </a:cubicBezTo>
                  <a:cubicBezTo>
                    <a:pt x="16655" y="2338"/>
                    <a:pt x="16673" y="2347"/>
                    <a:pt x="16691" y="2347"/>
                  </a:cubicBezTo>
                  <a:cubicBezTo>
                    <a:pt x="16700" y="2347"/>
                    <a:pt x="16710" y="2345"/>
                    <a:pt x="16718" y="2340"/>
                  </a:cubicBezTo>
                  <a:lnTo>
                    <a:pt x="17272" y="2021"/>
                  </a:lnTo>
                  <a:cubicBezTo>
                    <a:pt x="17298" y="2006"/>
                    <a:pt x="17307" y="1972"/>
                    <a:pt x="17292" y="1947"/>
                  </a:cubicBezTo>
                  <a:cubicBezTo>
                    <a:pt x="17282" y="1930"/>
                    <a:pt x="17264" y="1920"/>
                    <a:pt x="17245" y="1920"/>
                  </a:cubicBezTo>
                  <a:close/>
                  <a:moveTo>
                    <a:pt x="16136" y="2561"/>
                  </a:moveTo>
                  <a:cubicBezTo>
                    <a:pt x="16127" y="2561"/>
                    <a:pt x="16118" y="2563"/>
                    <a:pt x="16110" y="2568"/>
                  </a:cubicBezTo>
                  <a:lnTo>
                    <a:pt x="15556" y="2888"/>
                  </a:lnTo>
                  <a:cubicBezTo>
                    <a:pt x="15530" y="2902"/>
                    <a:pt x="15522" y="2935"/>
                    <a:pt x="15536" y="2961"/>
                  </a:cubicBezTo>
                  <a:cubicBezTo>
                    <a:pt x="15545" y="2978"/>
                    <a:pt x="15563" y="2988"/>
                    <a:pt x="15583" y="2988"/>
                  </a:cubicBezTo>
                  <a:cubicBezTo>
                    <a:pt x="15592" y="2988"/>
                    <a:pt x="15601" y="2986"/>
                    <a:pt x="15610" y="2981"/>
                  </a:cubicBezTo>
                  <a:lnTo>
                    <a:pt x="16164" y="2660"/>
                  </a:lnTo>
                  <a:cubicBezTo>
                    <a:pt x="16190" y="2645"/>
                    <a:pt x="16197" y="2613"/>
                    <a:pt x="16183" y="2587"/>
                  </a:cubicBezTo>
                  <a:cubicBezTo>
                    <a:pt x="16173" y="2570"/>
                    <a:pt x="16155" y="2561"/>
                    <a:pt x="16136" y="2561"/>
                  </a:cubicBezTo>
                  <a:close/>
                  <a:moveTo>
                    <a:pt x="15027" y="3200"/>
                  </a:moveTo>
                  <a:cubicBezTo>
                    <a:pt x="15018" y="3200"/>
                    <a:pt x="15010" y="3203"/>
                    <a:pt x="15002" y="3207"/>
                  </a:cubicBezTo>
                  <a:lnTo>
                    <a:pt x="14448" y="3528"/>
                  </a:lnTo>
                  <a:cubicBezTo>
                    <a:pt x="14422" y="3543"/>
                    <a:pt x="14413" y="3576"/>
                    <a:pt x="14427" y="3600"/>
                  </a:cubicBezTo>
                  <a:cubicBezTo>
                    <a:pt x="14437" y="3618"/>
                    <a:pt x="14455" y="3627"/>
                    <a:pt x="14473" y="3627"/>
                  </a:cubicBezTo>
                  <a:cubicBezTo>
                    <a:pt x="14482" y="3627"/>
                    <a:pt x="14493" y="3625"/>
                    <a:pt x="14500" y="3621"/>
                  </a:cubicBezTo>
                  <a:lnTo>
                    <a:pt x="15054" y="3301"/>
                  </a:lnTo>
                  <a:cubicBezTo>
                    <a:pt x="15080" y="3285"/>
                    <a:pt x="15089" y="3252"/>
                    <a:pt x="15075" y="3228"/>
                  </a:cubicBezTo>
                  <a:cubicBezTo>
                    <a:pt x="15064" y="3210"/>
                    <a:pt x="15046" y="3200"/>
                    <a:pt x="15027" y="3200"/>
                  </a:cubicBezTo>
                  <a:close/>
                  <a:moveTo>
                    <a:pt x="13920" y="3841"/>
                  </a:moveTo>
                  <a:cubicBezTo>
                    <a:pt x="13911" y="3841"/>
                    <a:pt x="13901" y="3843"/>
                    <a:pt x="13892" y="3848"/>
                  </a:cubicBezTo>
                  <a:lnTo>
                    <a:pt x="13338" y="4168"/>
                  </a:lnTo>
                  <a:cubicBezTo>
                    <a:pt x="13312" y="4183"/>
                    <a:pt x="13305" y="4215"/>
                    <a:pt x="13319" y="4241"/>
                  </a:cubicBezTo>
                  <a:cubicBezTo>
                    <a:pt x="13328" y="4258"/>
                    <a:pt x="13346" y="4268"/>
                    <a:pt x="13365" y="4268"/>
                  </a:cubicBezTo>
                  <a:cubicBezTo>
                    <a:pt x="13374" y="4268"/>
                    <a:pt x="13383" y="4266"/>
                    <a:pt x="13392" y="4260"/>
                  </a:cubicBezTo>
                  <a:lnTo>
                    <a:pt x="13946" y="3940"/>
                  </a:lnTo>
                  <a:cubicBezTo>
                    <a:pt x="13972" y="3926"/>
                    <a:pt x="13980" y="3893"/>
                    <a:pt x="13966" y="3867"/>
                  </a:cubicBezTo>
                  <a:cubicBezTo>
                    <a:pt x="13956" y="3850"/>
                    <a:pt x="13938" y="3841"/>
                    <a:pt x="13920" y="3841"/>
                  </a:cubicBezTo>
                  <a:close/>
                  <a:moveTo>
                    <a:pt x="12811" y="4481"/>
                  </a:moveTo>
                  <a:cubicBezTo>
                    <a:pt x="12802" y="4481"/>
                    <a:pt x="12793" y="4483"/>
                    <a:pt x="12784" y="4488"/>
                  </a:cubicBezTo>
                  <a:lnTo>
                    <a:pt x="12229" y="4807"/>
                  </a:lnTo>
                  <a:cubicBezTo>
                    <a:pt x="12204" y="4822"/>
                    <a:pt x="12195" y="4856"/>
                    <a:pt x="12210" y="4881"/>
                  </a:cubicBezTo>
                  <a:cubicBezTo>
                    <a:pt x="12220" y="4898"/>
                    <a:pt x="12238" y="4908"/>
                    <a:pt x="12256" y="4908"/>
                  </a:cubicBezTo>
                  <a:cubicBezTo>
                    <a:pt x="12265" y="4908"/>
                    <a:pt x="12274" y="4905"/>
                    <a:pt x="12283" y="4901"/>
                  </a:cubicBezTo>
                  <a:lnTo>
                    <a:pt x="12837" y="4581"/>
                  </a:lnTo>
                  <a:cubicBezTo>
                    <a:pt x="12863" y="4565"/>
                    <a:pt x="12872" y="4533"/>
                    <a:pt x="12858" y="4508"/>
                  </a:cubicBezTo>
                  <a:cubicBezTo>
                    <a:pt x="12847" y="4490"/>
                    <a:pt x="12829" y="4481"/>
                    <a:pt x="12811" y="4481"/>
                  </a:cubicBezTo>
                  <a:close/>
                  <a:moveTo>
                    <a:pt x="11703" y="5121"/>
                  </a:moveTo>
                  <a:cubicBezTo>
                    <a:pt x="11693" y="5121"/>
                    <a:pt x="11684" y="5123"/>
                    <a:pt x="11675" y="5128"/>
                  </a:cubicBezTo>
                  <a:lnTo>
                    <a:pt x="11121" y="5448"/>
                  </a:lnTo>
                  <a:cubicBezTo>
                    <a:pt x="11095" y="5463"/>
                    <a:pt x="11086" y="5496"/>
                    <a:pt x="11102" y="5521"/>
                  </a:cubicBezTo>
                  <a:cubicBezTo>
                    <a:pt x="11111" y="5538"/>
                    <a:pt x="11129" y="5548"/>
                    <a:pt x="11148" y="5548"/>
                  </a:cubicBezTo>
                  <a:cubicBezTo>
                    <a:pt x="11157" y="5548"/>
                    <a:pt x="11166" y="5546"/>
                    <a:pt x="11174" y="5541"/>
                  </a:cubicBezTo>
                  <a:lnTo>
                    <a:pt x="11729" y="5221"/>
                  </a:lnTo>
                  <a:cubicBezTo>
                    <a:pt x="11754" y="5206"/>
                    <a:pt x="11763" y="5173"/>
                    <a:pt x="11748" y="5148"/>
                  </a:cubicBezTo>
                  <a:cubicBezTo>
                    <a:pt x="11739" y="5130"/>
                    <a:pt x="11721" y="5121"/>
                    <a:pt x="11703" y="5121"/>
                  </a:cubicBezTo>
                  <a:close/>
                  <a:moveTo>
                    <a:pt x="10593" y="5761"/>
                  </a:moveTo>
                  <a:cubicBezTo>
                    <a:pt x="10584" y="5761"/>
                    <a:pt x="10575" y="5763"/>
                    <a:pt x="10567" y="5768"/>
                  </a:cubicBezTo>
                  <a:lnTo>
                    <a:pt x="10012" y="6088"/>
                  </a:lnTo>
                  <a:cubicBezTo>
                    <a:pt x="9987" y="6102"/>
                    <a:pt x="9978" y="6136"/>
                    <a:pt x="9993" y="6161"/>
                  </a:cubicBezTo>
                  <a:cubicBezTo>
                    <a:pt x="10003" y="6178"/>
                    <a:pt x="10021" y="6188"/>
                    <a:pt x="10039" y="6188"/>
                  </a:cubicBezTo>
                  <a:cubicBezTo>
                    <a:pt x="10048" y="6188"/>
                    <a:pt x="10057" y="6186"/>
                    <a:pt x="10066" y="6181"/>
                  </a:cubicBezTo>
                  <a:lnTo>
                    <a:pt x="10620" y="5860"/>
                  </a:lnTo>
                  <a:cubicBezTo>
                    <a:pt x="10646" y="5846"/>
                    <a:pt x="10655" y="5813"/>
                    <a:pt x="10640" y="5787"/>
                  </a:cubicBezTo>
                  <a:cubicBezTo>
                    <a:pt x="10630" y="5770"/>
                    <a:pt x="10611" y="5761"/>
                    <a:pt x="10593" y="5761"/>
                  </a:cubicBezTo>
                  <a:close/>
                  <a:moveTo>
                    <a:pt x="9485" y="6401"/>
                  </a:moveTo>
                  <a:cubicBezTo>
                    <a:pt x="9476" y="6401"/>
                    <a:pt x="9467" y="6403"/>
                    <a:pt x="9458" y="6409"/>
                  </a:cubicBezTo>
                  <a:lnTo>
                    <a:pt x="8904" y="6729"/>
                  </a:lnTo>
                  <a:cubicBezTo>
                    <a:pt x="8878" y="6743"/>
                    <a:pt x="8869" y="6776"/>
                    <a:pt x="8884" y="6802"/>
                  </a:cubicBezTo>
                  <a:cubicBezTo>
                    <a:pt x="8894" y="6819"/>
                    <a:pt x="8912" y="6828"/>
                    <a:pt x="8931" y="6828"/>
                  </a:cubicBezTo>
                  <a:cubicBezTo>
                    <a:pt x="8940" y="6828"/>
                    <a:pt x="8949" y="6825"/>
                    <a:pt x="8957" y="6821"/>
                  </a:cubicBezTo>
                  <a:lnTo>
                    <a:pt x="9512" y="6501"/>
                  </a:lnTo>
                  <a:cubicBezTo>
                    <a:pt x="9537" y="6486"/>
                    <a:pt x="9546" y="6454"/>
                    <a:pt x="9531" y="6428"/>
                  </a:cubicBezTo>
                  <a:cubicBezTo>
                    <a:pt x="9521" y="6411"/>
                    <a:pt x="9504" y="6401"/>
                    <a:pt x="9485" y="6401"/>
                  </a:cubicBezTo>
                  <a:close/>
                  <a:moveTo>
                    <a:pt x="8376" y="7041"/>
                  </a:moveTo>
                  <a:cubicBezTo>
                    <a:pt x="8367" y="7041"/>
                    <a:pt x="8358" y="7044"/>
                    <a:pt x="8350" y="7048"/>
                  </a:cubicBezTo>
                  <a:lnTo>
                    <a:pt x="7795" y="7368"/>
                  </a:lnTo>
                  <a:cubicBezTo>
                    <a:pt x="7769" y="7383"/>
                    <a:pt x="7761" y="7415"/>
                    <a:pt x="7776" y="7441"/>
                  </a:cubicBezTo>
                  <a:cubicBezTo>
                    <a:pt x="7786" y="7458"/>
                    <a:pt x="7804" y="7468"/>
                    <a:pt x="7822" y="7468"/>
                  </a:cubicBezTo>
                  <a:cubicBezTo>
                    <a:pt x="7831" y="7468"/>
                    <a:pt x="7840" y="7466"/>
                    <a:pt x="7849" y="7460"/>
                  </a:cubicBezTo>
                  <a:lnTo>
                    <a:pt x="8403" y="7141"/>
                  </a:lnTo>
                  <a:cubicBezTo>
                    <a:pt x="8429" y="7126"/>
                    <a:pt x="8437" y="7093"/>
                    <a:pt x="8422" y="7067"/>
                  </a:cubicBezTo>
                  <a:cubicBezTo>
                    <a:pt x="8412" y="7051"/>
                    <a:pt x="8394" y="7041"/>
                    <a:pt x="8376" y="7041"/>
                  </a:cubicBezTo>
                  <a:close/>
                  <a:moveTo>
                    <a:pt x="7267" y="7681"/>
                  </a:moveTo>
                  <a:cubicBezTo>
                    <a:pt x="7258" y="7681"/>
                    <a:pt x="7249" y="7683"/>
                    <a:pt x="7241" y="7688"/>
                  </a:cubicBezTo>
                  <a:lnTo>
                    <a:pt x="6687" y="8009"/>
                  </a:lnTo>
                  <a:cubicBezTo>
                    <a:pt x="6661" y="8024"/>
                    <a:pt x="6652" y="8056"/>
                    <a:pt x="6667" y="8082"/>
                  </a:cubicBezTo>
                  <a:cubicBezTo>
                    <a:pt x="6677" y="8099"/>
                    <a:pt x="6695" y="8108"/>
                    <a:pt x="6714" y="8108"/>
                  </a:cubicBezTo>
                  <a:cubicBezTo>
                    <a:pt x="6723" y="8108"/>
                    <a:pt x="6732" y="8106"/>
                    <a:pt x="6740" y="8101"/>
                  </a:cubicBezTo>
                  <a:lnTo>
                    <a:pt x="7295" y="7781"/>
                  </a:lnTo>
                  <a:cubicBezTo>
                    <a:pt x="7320" y="7767"/>
                    <a:pt x="7329" y="7733"/>
                    <a:pt x="7314" y="7708"/>
                  </a:cubicBezTo>
                  <a:cubicBezTo>
                    <a:pt x="7304" y="7691"/>
                    <a:pt x="7286" y="7681"/>
                    <a:pt x="7267" y="7681"/>
                  </a:cubicBezTo>
                  <a:close/>
                  <a:moveTo>
                    <a:pt x="6159" y="8321"/>
                  </a:moveTo>
                  <a:cubicBezTo>
                    <a:pt x="6150" y="8321"/>
                    <a:pt x="6140" y="8324"/>
                    <a:pt x="6132" y="8329"/>
                  </a:cubicBezTo>
                  <a:lnTo>
                    <a:pt x="5578" y="8648"/>
                  </a:lnTo>
                  <a:cubicBezTo>
                    <a:pt x="5553" y="8663"/>
                    <a:pt x="5544" y="8696"/>
                    <a:pt x="5558" y="8722"/>
                  </a:cubicBezTo>
                  <a:cubicBezTo>
                    <a:pt x="5569" y="8739"/>
                    <a:pt x="5587" y="8749"/>
                    <a:pt x="5605" y="8749"/>
                  </a:cubicBezTo>
                  <a:cubicBezTo>
                    <a:pt x="5614" y="8749"/>
                    <a:pt x="5623" y="8746"/>
                    <a:pt x="5632" y="8741"/>
                  </a:cubicBezTo>
                  <a:lnTo>
                    <a:pt x="6186" y="8421"/>
                  </a:lnTo>
                  <a:cubicBezTo>
                    <a:pt x="6212" y="8406"/>
                    <a:pt x="6219" y="8374"/>
                    <a:pt x="6205" y="8348"/>
                  </a:cubicBezTo>
                  <a:cubicBezTo>
                    <a:pt x="6195" y="8331"/>
                    <a:pt x="6177" y="8321"/>
                    <a:pt x="6159" y="8321"/>
                  </a:cubicBezTo>
                  <a:close/>
                  <a:moveTo>
                    <a:pt x="5050" y="8961"/>
                  </a:moveTo>
                  <a:cubicBezTo>
                    <a:pt x="5041" y="8961"/>
                    <a:pt x="5032" y="8964"/>
                    <a:pt x="5024" y="8968"/>
                  </a:cubicBezTo>
                  <a:lnTo>
                    <a:pt x="4470" y="9288"/>
                  </a:lnTo>
                  <a:cubicBezTo>
                    <a:pt x="4444" y="9304"/>
                    <a:pt x="4435" y="9336"/>
                    <a:pt x="4449" y="9361"/>
                  </a:cubicBezTo>
                  <a:cubicBezTo>
                    <a:pt x="4459" y="9379"/>
                    <a:pt x="4477" y="9388"/>
                    <a:pt x="4497" y="9388"/>
                  </a:cubicBezTo>
                  <a:cubicBezTo>
                    <a:pt x="4506" y="9388"/>
                    <a:pt x="4515" y="9386"/>
                    <a:pt x="4522" y="9382"/>
                  </a:cubicBezTo>
                  <a:lnTo>
                    <a:pt x="5078" y="9061"/>
                  </a:lnTo>
                  <a:cubicBezTo>
                    <a:pt x="5102" y="9046"/>
                    <a:pt x="5111" y="9013"/>
                    <a:pt x="5097" y="8989"/>
                  </a:cubicBezTo>
                  <a:cubicBezTo>
                    <a:pt x="5087" y="8971"/>
                    <a:pt x="5069" y="8961"/>
                    <a:pt x="5050" y="8961"/>
                  </a:cubicBezTo>
                  <a:close/>
                  <a:moveTo>
                    <a:pt x="3942" y="9602"/>
                  </a:moveTo>
                  <a:cubicBezTo>
                    <a:pt x="3933" y="9602"/>
                    <a:pt x="3923" y="9604"/>
                    <a:pt x="3914" y="9609"/>
                  </a:cubicBezTo>
                  <a:lnTo>
                    <a:pt x="3360" y="9929"/>
                  </a:lnTo>
                  <a:cubicBezTo>
                    <a:pt x="3335" y="9943"/>
                    <a:pt x="3327" y="9976"/>
                    <a:pt x="3341" y="10002"/>
                  </a:cubicBezTo>
                  <a:cubicBezTo>
                    <a:pt x="3351" y="10019"/>
                    <a:pt x="3369" y="10029"/>
                    <a:pt x="3387" y="10029"/>
                  </a:cubicBezTo>
                  <a:cubicBezTo>
                    <a:pt x="3396" y="10029"/>
                    <a:pt x="3405" y="10026"/>
                    <a:pt x="3414" y="10021"/>
                  </a:cubicBezTo>
                  <a:lnTo>
                    <a:pt x="3968" y="9701"/>
                  </a:lnTo>
                  <a:cubicBezTo>
                    <a:pt x="3994" y="9687"/>
                    <a:pt x="4002" y="9654"/>
                    <a:pt x="3988" y="9628"/>
                  </a:cubicBezTo>
                  <a:cubicBezTo>
                    <a:pt x="3978" y="9611"/>
                    <a:pt x="3960" y="9602"/>
                    <a:pt x="3942" y="9602"/>
                  </a:cubicBezTo>
                  <a:close/>
                  <a:moveTo>
                    <a:pt x="2833" y="10242"/>
                  </a:moveTo>
                  <a:cubicBezTo>
                    <a:pt x="2824" y="10242"/>
                    <a:pt x="2815" y="10244"/>
                    <a:pt x="2806" y="10249"/>
                  </a:cubicBezTo>
                  <a:lnTo>
                    <a:pt x="2252" y="10568"/>
                  </a:lnTo>
                  <a:cubicBezTo>
                    <a:pt x="2226" y="10584"/>
                    <a:pt x="2217" y="10617"/>
                    <a:pt x="2232" y="10642"/>
                  </a:cubicBezTo>
                  <a:cubicBezTo>
                    <a:pt x="2242" y="10660"/>
                    <a:pt x="2260" y="10669"/>
                    <a:pt x="2278" y="10669"/>
                  </a:cubicBezTo>
                  <a:cubicBezTo>
                    <a:pt x="2288" y="10669"/>
                    <a:pt x="2297" y="10666"/>
                    <a:pt x="2305" y="10662"/>
                  </a:cubicBezTo>
                  <a:lnTo>
                    <a:pt x="2859" y="10341"/>
                  </a:lnTo>
                  <a:cubicBezTo>
                    <a:pt x="2885" y="10326"/>
                    <a:pt x="2894" y="10294"/>
                    <a:pt x="2880" y="10269"/>
                  </a:cubicBezTo>
                  <a:cubicBezTo>
                    <a:pt x="2870" y="10251"/>
                    <a:pt x="2852" y="10242"/>
                    <a:pt x="2833" y="10242"/>
                  </a:cubicBezTo>
                  <a:close/>
                  <a:moveTo>
                    <a:pt x="1725" y="10882"/>
                  </a:moveTo>
                  <a:cubicBezTo>
                    <a:pt x="1715" y="10882"/>
                    <a:pt x="1706" y="10884"/>
                    <a:pt x="1697" y="10889"/>
                  </a:cubicBezTo>
                  <a:lnTo>
                    <a:pt x="1143" y="11209"/>
                  </a:lnTo>
                  <a:cubicBezTo>
                    <a:pt x="1117" y="11224"/>
                    <a:pt x="1109" y="11256"/>
                    <a:pt x="1124" y="11282"/>
                  </a:cubicBezTo>
                  <a:cubicBezTo>
                    <a:pt x="1134" y="11299"/>
                    <a:pt x="1152" y="11309"/>
                    <a:pt x="1170" y="11309"/>
                  </a:cubicBezTo>
                  <a:cubicBezTo>
                    <a:pt x="1179" y="11309"/>
                    <a:pt x="1188" y="11306"/>
                    <a:pt x="1197" y="11301"/>
                  </a:cubicBezTo>
                  <a:lnTo>
                    <a:pt x="1751" y="10982"/>
                  </a:lnTo>
                  <a:cubicBezTo>
                    <a:pt x="1777" y="10967"/>
                    <a:pt x="1785" y="10934"/>
                    <a:pt x="1770" y="10908"/>
                  </a:cubicBezTo>
                  <a:cubicBezTo>
                    <a:pt x="1761" y="10891"/>
                    <a:pt x="1743" y="10882"/>
                    <a:pt x="1725" y="10882"/>
                  </a:cubicBezTo>
                  <a:close/>
                  <a:moveTo>
                    <a:pt x="615" y="11522"/>
                  </a:moveTo>
                  <a:cubicBezTo>
                    <a:pt x="606" y="11522"/>
                    <a:pt x="597" y="11524"/>
                    <a:pt x="589" y="11529"/>
                  </a:cubicBezTo>
                  <a:lnTo>
                    <a:pt x="35" y="11849"/>
                  </a:lnTo>
                  <a:cubicBezTo>
                    <a:pt x="9" y="11863"/>
                    <a:pt x="0" y="11897"/>
                    <a:pt x="15" y="11922"/>
                  </a:cubicBezTo>
                  <a:cubicBezTo>
                    <a:pt x="25" y="11939"/>
                    <a:pt x="43" y="11949"/>
                    <a:pt x="61" y="11949"/>
                  </a:cubicBezTo>
                  <a:cubicBezTo>
                    <a:pt x="70" y="11949"/>
                    <a:pt x="80" y="11947"/>
                    <a:pt x="88" y="11942"/>
                  </a:cubicBezTo>
                  <a:lnTo>
                    <a:pt x="642" y="11621"/>
                  </a:lnTo>
                  <a:cubicBezTo>
                    <a:pt x="668" y="11607"/>
                    <a:pt x="677" y="11574"/>
                    <a:pt x="662" y="11548"/>
                  </a:cubicBezTo>
                  <a:cubicBezTo>
                    <a:pt x="652" y="11531"/>
                    <a:pt x="634" y="11522"/>
                    <a:pt x="615" y="115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54;p31">
              <a:extLst>
                <a:ext uri="{FF2B5EF4-FFF2-40B4-BE49-F238E27FC236}">
                  <a16:creationId xmlns:a16="http://schemas.microsoft.com/office/drawing/2014/main" id="{79C3522A-7DC3-EBF6-EC8F-83B339616EC5}"/>
                </a:ext>
              </a:extLst>
            </p:cNvPr>
            <p:cNvSpPr/>
            <p:nvPr/>
          </p:nvSpPr>
          <p:spPr>
            <a:xfrm>
              <a:off x="710422" y="4274842"/>
              <a:ext cx="1367224" cy="209580"/>
            </a:xfrm>
            <a:custGeom>
              <a:avLst/>
              <a:gdLst/>
              <a:ahLst/>
              <a:cxnLst/>
              <a:rect l="l" t="t" r="r" b="b"/>
              <a:pathLst>
                <a:path w="29800" h="4568" extrusionOk="0">
                  <a:moveTo>
                    <a:pt x="29799" y="1"/>
                  </a:moveTo>
                  <a:lnTo>
                    <a:pt x="0" y="3861"/>
                  </a:lnTo>
                  <a:lnTo>
                    <a:pt x="0" y="4568"/>
                  </a:lnTo>
                  <a:lnTo>
                    <a:pt x="29799" y="708"/>
                  </a:lnTo>
                  <a:lnTo>
                    <a:pt x="29799" y="1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55;p31">
              <a:extLst>
                <a:ext uri="{FF2B5EF4-FFF2-40B4-BE49-F238E27FC236}">
                  <a16:creationId xmlns:a16="http://schemas.microsoft.com/office/drawing/2014/main" id="{4057D6C6-98F7-82C4-F675-ADE37F85DE08}"/>
                </a:ext>
              </a:extLst>
            </p:cNvPr>
            <p:cNvSpPr/>
            <p:nvPr/>
          </p:nvSpPr>
          <p:spPr>
            <a:xfrm>
              <a:off x="709092" y="4001255"/>
              <a:ext cx="1369885" cy="789365"/>
            </a:xfrm>
            <a:custGeom>
              <a:avLst/>
              <a:gdLst/>
              <a:ahLst/>
              <a:cxnLst/>
              <a:rect l="l" t="t" r="r" b="b"/>
              <a:pathLst>
                <a:path w="29858" h="17205" extrusionOk="0">
                  <a:moveTo>
                    <a:pt x="18269" y="0"/>
                  </a:moveTo>
                  <a:cubicBezTo>
                    <a:pt x="18192" y="0"/>
                    <a:pt x="18115" y="17"/>
                    <a:pt x="18056" y="52"/>
                  </a:cubicBezTo>
                  <a:lnTo>
                    <a:pt x="117" y="10409"/>
                  </a:lnTo>
                  <a:cubicBezTo>
                    <a:pt x="0" y="10477"/>
                    <a:pt x="0" y="10586"/>
                    <a:pt x="117" y="10654"/>
                  </a:cubicBezTo>
                  <a:lnTo>
                    <a:pt x="11377" y="17154"/>
                  </a:lnTo>
                  <a:cubicBezTo>
                    <a:pt x="11435" y="17188"/>
                    <a:pt x="11512" y="17205"/>
                    <a:pt x="11589" y="17205"/>
                  </a:cubicBezTo>
                  <a:cubicBezTo>
                    <a:pt x="11666" y="17205"/>
                    <a:pt x="11743" y="17188"/>
                    <a:pt x="11801" y="17154"/>
                  </a:cubicBezTo>
                  <a:lnTo>
                    <a:pt x="29740" y="6797"/>
                  </a:lnTo>
                  <a:cubicBezTo>
                    <a:pt x="29857" y="6729"/>
                    <a:pt x="29857" y="6620"/>
                    <a:pt x="29740" y="6551"/>
                  </a:cubicBezTo>
                  <a:lnTo>
                    <a:pt x="18481" y="52"/>
                  </a:lnTo>
                  <a:cubicBezTo>
                    <a:pt x="18422" y="17"/>
                    <a:pt x="18346" y="0"/>
                    <a:pt x="18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56;p31">
              <a:extLst>
                <a:ext uri="{FF2B5EF4-FFF2-40B4-BE49-F238E27FC236}">
                  <a16:creationId xmlns:a16="http://schemas.microsoft.com/office/drawing/2014/main" id="{A5AA4451-5D9C-EDD2-91D5-0737441B8997}"/>
                </a:ext>
              </a:extLst>
            </p:cNvPr>
            <p:cNvSpPr/>
            <p:nvPr/>
          </p:nvSpPr>
          <p:spPr>
            <a:xfrm>
              <a:off x="709092" y="3968818"/>
              <a:ext cx="1369885" cy="789411"/>
            </a:xfrm>
            <a:custGeom>
              <a:avLst/>
              <a:gdLst/>
              <a:ahLst/>
              <a:cxnLst/>
              <a:rect l="l" t="t" r="r" b="b"/>
              <a:pathLst>
                <a:path w="29858" h="17206" extrusionOk="0">
                  <a:moveTo>
                    <a:pt x="18269" y="1"/>
                  </a:moveTo>
                  <a:cubicBezTo>
                    <a:pt x="18192" y="1"/>
                    <a:pt x="18115" y="18"/>
                    <a:pt x="18056" y="52"/>
                  </a:cubicBezTo>
                  <a:lnTo>
                    <a:pt x="117" y="10409"/>
                  </a:lnTo>
                  <a:cubicBezTo>
                    <a:pt x="0" y="10477"/>
                    <a:pt x="0" y="10586"/>
                    <a:pt x="117" y="10653"/>
                  </a:cubicBezTo>
                  <a:lnTo>
                    <a:pt x="11377" y="17154"/>
                  </a:lnTo>
                  <a:cubicBezTo>
                    <a:pt x="11435" y="17188"/>
                    <a:pt x="11512" y="17206"/>
                    <a:pt x="11589" y="17206"/>
                  </a:cubicBezTo>
                  <a:cubicBezTo>
                    <a:pt x="11666" y="17206"/>
                    <a:pt x="11743" y="17188"/>
                    <a:pt x="11801" y="17154"/>
                  </a:cubicBezTo>
                  <a:lnTo>
                    <a:pt x="29740" y="6797"/>
                  </a:lnTo>
                  <a:cubicBezTo>
                    <a:pt x="29857" y="6729"/>
                    <a:pt x="29857" y="6620"/>
                    <a:pt x="29740" y="6552"/>
                  </a:cubicBezTo>
                  <a:lnTo>
                    <a:pt x="18481" y="52"/>
                  </a:lnTo>
                  <a:cubicBezTo>
                    <a:pt x="18422" y="18"/>
                    <a:pt x="18346" y="1"/>
                    <a:pt x="18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57;p31">
              <a:extLst>
                <a:ext uri="{FF2B5EF4-FFF2-40B4-BE49-F238E27FC236}">
                  <a16:creationId xmlns:a16="http://schemas.microsoft.com/office/drawing/2014/main" id="{9A963B0C-00FE-F236-6109-73CE29167156}"/>
                </a:ext>
              </a:extLst>
            </p:cNvPr>
            <p:cNvSpPr/>
            <p:nvPr/>
          </p:nvSpPr>
          <p:spPr>
            <a:xfrm>
              <a:off x="776766" y="4007128"/>
              <a:ext cx="1108736" cy="640210"/>
            </a:xfrm>
            <a:custGeom>
              <a:avLst/>
              <a:gdLst/>
              <a:ahLst/>
              <a:cxnLst/>
              <a:rect l="l" t="t" r="r" b="b"/>
              <a:pathLst>
                <a:path w="24166" h="13954" extrusionOk="0">
                  <a:moveTo>
                    <a:pt x="16581" y="0"/>
                  </a:moveTo>
                  <a:lnTo>
                    <a:pt x="14079" y="1445"/>
                  </a:lnTo>
                  <a:lnTo>
                    <a:pt x="13760" y="1630"/>
                  </a:lnTo>
                  <a:lnTo>
                    <a:pt x="12828" y="2167"/>
                  </a:lnTo>
                  <a:lnTo>
                    <a:pt x="12508" y="2351"/>
                  </a:lnTo>
                  <a:lnTo>
                    <a:pt x="11577" y="2890"/>
                  </a:lnTo>
                  <a:lnTo>
                    <a:pt x="11259" y="3073"/>
                  </a:lnTo>
                  <a:lnTo>
                    <a:pt x="10326" y="3612"/>
                  </a:lnTo>
                  <a:lnTo>
                    <a:pt x="10008" y="3796"/>
                  </a:lnTo>
                  <a:lnTo>
                    <a:pt x="9076" y="4333"/>
                  </a:lnTo>
                  <a:lnTo>
                    <a:pt x="8756" y="4518"/>
                  </a:lnTo>
                  <a:lnTo>
                    <a:pt x="7825" y="5056"/>
                  </a:lnTo>
                  <a:lnTo>
                    <a:pt x="7505" y="5240"/>
                  </a:lnTo>
                  <a:lnTo>
                    <a:pt x="6574" y="5778"/>
                  </a:lnTo>
                  <a:lnTo>
                    <a:pt x="6254" y="5963"/>
                  </a:lnTo>
                  <a:lnTo>
                    <a:pt x="5323" y="6500"/>
                  </a:lnTo>
                  <a:lnTo>
                    <a:pt x="5004" y="6685"/>
                  </a:lnTo>
                  <a:lnTo>
                    <a:pt x="4072" y="7223"/>
                  </a:lnTo>
                  <a:lnTo>
                    <a:pt x="3753" y="7407"/>
                  </a:lnTo>
                  <a:lnTo>
                    <a:pt x="2822" y="7945"/>
                  </a:lnTo>
                  <a:lnTo>
                    <a:pt x="2502" y="8129"/>
                  </a:lnTo>
                  <a:lnTo>
                    <a:pt x="1571" y="8666"/>
                  </a:lnTo>
                  <a:lnTo>
                    <a:pt x="1251" y="8851"/>
                  </a:lnTo>
                  <a:lnTo>
                    <a:pt x="0" y="9574"/>
                  </a:lnTo>
                  <a:lnTo>
                    <a:pt x="1212" y="10272"/>
                  </a:lnTo>
                  <a:lnTo>
                    <a:pt x="1531" y="10457"/>
                  </a:lnTo>
                  <a:lnTo>
                    <a:pt x="2422" y="10971"/>
                  </a:lnTo>
                  <a:lnTo>
                    <a:pt x="2742" y="11156"/>
                  </a:lnTo>
                  <a:lnTo>
                    <a:pt x="3633" y="11671"/>
                  </a:lnTo>
                  <a:lnTo>
                    <a:pt x="3953" y="11855"/>
                  </a:lnTo>
                  <a:lnTo>
                    <a:pt x="4845" y="12370"/>
                  </a:lnTo>
                  <a:lnTo>
                    <a:pt x="5163" y="12555"/>
                  </a:lnTo>
                  <a:lnTo>
                    <a:pt x="6055" y="13069"/>
                  </a:lnTo>
                  <a:lnTo>
                    <a:pt x="6375" y="13254"/>
                  </a:lnTo>
                  <a:lnTo>
                    <a:pt x="7585" y="13953"/>
                  </a:lnTo>
                  <a:lnTo>
                    <a:pt x="8836" y="13230"/>
                  </a:lnTo>
                  <a:lnTo>
                    <a:pt x="9155" y="13047"/>
                  </a:lnTo>
                  <a:lnTo>
                    <a:pt x="11338" y="11787"/>
                  </a:lnTo>
                  <a:lnTo>
                    <a:pt x="11657" y="11602"/>
                  </a:lnTo>
                  <a:lnTo>
                    <a:pt x="18843" y="7453"/>
                  </a:lnTo>
                  <a:lnTo>
                    <a:pt x="19162" y="7269"/>
                  </a:lnTo>
                  <a:lnTo>
                    <a:pt x="20094" y="6731"/>
                  </a:lnTo>
                  <a:lnTo>
                    <a:pt x="20413" y="6546"/>
                  </a:lnTo>
                  <a:lnTo>
                    <a:pt x="21345" y="6009"/>
                  </a:lnTo>
                  <a:lnTo>
                    <a:pt x="21664" y="5824"/>
                  </a:lnTo>
                  <a:lnTo>
                    <a:pt x="22596" y="5286"/>
                  </a:lnTo>
                  <a:lnTo>
                    <a:pt x="22915" y="5102"/>
                  </a:lnTo>
                  <a:lnTo>
                    <a:pt x="24165" y="4380"/>
                  </a:lnTo>
                  <a:lnTo>
                    <a:pt x="22955" y="3680"/>
                  </a:lnTo>
                  <a:lnTo>
                    <a:pt x="22635" y="3497"/>
                  </a:lnTo>
                  <a:lnTo>
                    <a:pt x="21744" y="2982"/>
                  </a:lnTo>
                  <a:lnTo>
                    <a:pt x="21425" y="2797"/>
                  </a:lnTo>
                  <a:lnTo>
                    <a:pt x="19322" y="1584"/>
                  </a:lnTo>
                  <a:lnTo>
                    <a:pt x="19002" y="1399"/>
                  </a:lnTo>
                  <a:lnTo>
                    <a:pt x="18112" y="884"/>
                  </a:lnTo>
                  <a:lnTo>
                    <a:pt x="17792" y="700"/>
                  </a:lnTo>
                  <a:lnTo>
                    <a:pt x="165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58;p31">
              <a:extLst>
                <a:ext uri="{FF2B5EF4-FFF2-40B4-BE49-F238E27FC236}">
                  <a16:creationId xmlns:a16="http://schemas.microsoft.com/office/drawing/2014/main" id="{AED88202-BD33-F196-B190-3218735EF685}"/>
                </a:ext>
              </a:extLst>
            </p:cNvPr>
            <p:cNvSpPr/>
            <p:nvPr/>
          </p:nvSpPr>
          <p:spPr>
            <a:xfrm>
              <a:off x="798742" y="4417439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2" y="0"/>
                  </a:moveTo>
                  <a:lnTo>
                    <a:pt x="1" y="631"/>
                  </a:lnTo>
                  <a:lnTo>
                    <a:pt x="1052" y="1238"/>
                  </a:lnTo>
                  <a:lnTo>
                    <a:pt x="2143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59;p31">
              <a:extLst>
                <a:ext uri="{FF2B5EF4-FFF2-40B4-BE49-F238E27FC236}">
                  <a16:creationId xmlns:a16="http://schemas.microsoft.com/office/drawing/2014/main" id="{6F2D57C5-C4B4-F2E2-1F4C-A20631A1A780}"/>
                </a:ext>
              </a:extLst>
            </p:cNvPr>
            <p:cNvSpPr/>
            <p:nvPr/>
          </p:nvSpPr>
          <p:spPr>
            <a:xfrm>
              <a:off x="856185" y="4384313"/>
              <a:ext cx="98275" cy="56799"/>
            </a:xfrm>
            <a:custGeom>
              <a:avLst/>
              <a:gdLst/>
              <a:ahLst/>
              <a:cxnLst/>
              <a:rect l="l" t="t" r="r" b="b"/>
              <a:pathLst>
                <a:path w="2142" h="1238" extrusionOk="0">
                  <a:moveTo>
                    <a:pt x="1091" y="1"/>
                  </a:moveTo>
                  <a:lnTo>
                    <a:pt x="0" y="630"/>
                  </a:lnTo>
                  <a:lnTo>
                    <a:pt x="1051" y="1237"/>
                  </a:lnTo>
                  <a:lnTo>
                    <a:pt x="2142" y="608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60;p31">
              <a:extLst>
                <a:ext uri="{FF2B5EF4-FFF2-40B4-BE49-F238E27FC236}">
                  <a16:creationId xmlns:a16="http://schemas.microsoft.com/office/drawing/2014/main" id="{39E21D8B-A00F-8687-B9C2-EF9695416354}"/>
                </a:ext>
              </a:extLst>
            </p:cNvPr>
            <p:cNvSpPr/>
            <p:nvPr/>
          </p:nvSpPr>
          <p:spPr>
            <a:xfrm>
              <a:off x="913490" y="4351141"/>
              <a:ext cx="98367" cy="56845"/>
            </a:xfrm>
            <a:custGeom>
              <a:avLst/>
              <a:gdLst/>
              <a:ahLst/>
              <a:cxnLst/>
              <a:rect l="l" t="t" r="r" b="b"/>
              <a:pathLst>
                <a:path w="2144" h="1239" extrusionOk="0">
                  <a:moveTo>
                    <a:pt x="1092" y="1"/>
                  </a:moveTo>
                  <a:lnTo>
                    <a:pt x="1" y="631"/>
                  </a:lnTo>
                  <a:lnTo>
                    <a:pt x="1053" y="1238"/>
                  </a:lnTo>
                  <a:lnTo>
                    <a:pt x="2144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61;p31">
              <a:extLst>
                <a:ext uri="{FF2B5EF4-FFF2-40B4-BE49-F238E27FC236}">
                  <a16:creationId xmlns:a16="http://schemas.microsoft.com/office/drawing/2014/main" id="{4F9A1CAC-0C33-B3D6-5445-A2F1B9128A88}"/>
                </a:ext>
              </a:extLst>
            </p:cNvPr>
            <p:cNvSpPr/>
            <p:nvPr/>
          </p:nvSpPr>
          <p:spPr>
            <a:xfrm>
              <a:off x="970887" y="4318015"/>
              <a:ext cx="98367" cy="56845"/>
            </a:xfrm>
            <a:custGeom>
              <a:avLst/>
              <a:gdLst/>
              <a:ahLst/>
              <a:cxnLst/>
              <a:rect l="l" t="t" r="r" b="b"/>
              <a:pathLst>
                <a:path w="2144" h="1239" extrusionOk="0">
                  <a:moveTo>
                    <a:pt x="1092" y="1"/>
                  </a:moveTo>
                  <a:lnTo>
                    <a:pt x="1" y="631"/>
                  </a:lnTo>
                  <a:lnTo>
                    <a:pt x="1053" y="1238"/>
                  </a:lnTo>
                  <a:lnTo>
                    <a:pt x="2144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62;p31">
              <a:extLst>
                <a:ext uri="{FF2B5EF4-FFF2-40B4-BE49-F238E27FC236}">
                  <a16:creationId xmlns:a16="http://schemas.microsoft.com/office/drawing/2014/main" id="{A2764DA9-DEF2-CF93-3183-23199EBBD92B}"/>
                </a:ext>
              </a:extLst>
            </p:cNvPr>
            <p:cNvSpPr/>
            <p:nvPr/>
          </p:nvSpPr>
          <p:spPr>
            <a:xfrm>
              <a:off x="1028329" y="4284935"/>
              <a:ext cx="98321" cy="56754"/>
            </a:xfrm>
            <a:custGeom>
              <a:avLst/>
              <a:gdLst/>
              <a:ahLst/>
              <a:cxnLst/>
              <a:rect l="l" t="t" r="r" b="b"/>
              <a:pathLst>
                <a:path w="2143" h="1237" extrusionOk="0">
                  <a:moveTo>
                    <a:pt x="1091" y="0"/>
                  </a:moveTo>
                  <a:lnTo>
                    <a:pt x="0" y="630"/>
                  </a:lnTo>
                  <a:lnTo>
                    <a:pt x="1052" y="1236"/>
                  </a:lnTo>
                  <a:lnTo>
                    <a:pt x="2143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63;p31">
              <a:extLst>
                <a:ext uri="{FF2B5EF4-FFF2-40B4-BE49-F238E27FC236}">
                  <a16:creationId xmlns:a16="http://schemas.microsoft.com/office/drawing/2014/main" id="{98C58992-3E47-8D12-42E5-D19186C94892}"/>
                </a:ext>
              </a:extLst>
            </p:cNvPr>
            <p:cNvSpPr/>
            <p:nvPr/>
          </p:nvSpPr>
          <p:spPr>
            <a:xfrm>
              <a:off x="1085726" y="4251764"/>
              <a:ext cx="98275" cy="56799"/>
            </a:xfrm>
            <a:custGeom>
              <a:avLst/>
              <a:gdLst/>
              <a:ahLst/>
              <a:cxnLst/>
              <a:rect l="l" t="t" r="r" b="b"/>
              <a:pathLst>
                <a:path w="2142" h="1238" extrusionOk="0">
                  <a:moveTo>
                    <a:pt x="1091" y="0"/>
                  </a:moveTo>
                  <a:lnTo>
                    <a:pt x="0" y="631"/>
                  </a:lnTo>
                  <a:lnTo>
                    <a:pt x="1051" y="1238"/>
                  </a:lnTo>
                  <a:lnTo>
                    <a:pt x="2142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64;p31">
              <a:extLst>
                <a:ext uri="{FF2B5EF4-FFF2-40B4-BE49-F238E27FC236}">
                  <a16:creationId xmlns:a16="http://schemas.microsoft.com/office/drawing/2014/main" id="{14C19B83-23FD-954B-D773-814ADE8C18FC}"/>
                </a:ext>
              </a:extLst>
            </p:cNvPr>
            <p:cNvSpPr/>
            <p:nvPr/>
          </p:nvSpPr>
          <p:spPr>
            <a:xfrm>
              <a:off x="1143123" y="4218638"/>
              <a:ext cx="98275" cy="56754"/>
            </a:xfrm>
            <a:custGeom>
              <a:avLst/>
              <a:gdLst/>
              <a:ahLst/>
              <a:cxnLst/>
              <a:rect l="l" t="t" r="r" b="b"/>
              <a:pathLst>
                <a:path w="2142" h="1237" extrusionOk="0">
                  <a:moveTo>
                    <a:pt x="1091" y="0"/>
                  </a:moveTo>
                  <a:lnTo>
                    <a:pt x="0" y="630"/>
                  </a:lnTo>
                  <a:lnTo>
                    <a:pt x="1051" y="1237"/>
                  </a:lnTo>
                  <a:lnTo>
                    <a:pt x="2142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65;p31">
              <a:extLst>
                <a:ext uri="{FF2B5EF4-FFF2-40B4-BE49-F238E27FC236}">
                  <a16:creationId xmlns:a16="http://schemas.microsoft.com/office/drawing/2014/main" id="{7042215D-C5D1-E438-ED41-DF228E92D51E}"/>
                </a:ext>
              </a:extLst>
            </p:cNvPr>
            <p:cNvSpPr/>
            <p:nvPr/>
          </p:nvSpPr>
          <p:spPr>
            <a:xfrm>
              <a:off x="1200473" y="4185512"/>
              <a:ext cx="98321" cy="56754"/>
            </a:xfrm>
            <a:custGeom>
              <a:avLst/>
              <a:gdLst/>
              <a:ahLst/>
              <a:cxnLst/>
              <a:rect l="l" t="t" r="r" b="b"/>
              <a:pathLst>
                <a:path w="2143" h="1237" extrusionOk="0">
                  <a:moveTo>
                    <a:pt x="1092" y="1"/>
                  </a:moveTo>
                  <a:lnTo>
                    <a:pt x="0" y="630"/>
                  </a:lnTo>
                  <a:lnTo>
                    <a:pt x="1052" y="1237"/>
                  </a:lnTo>
                  <a:lnTo>
                    <a:pt x="2143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66;p31">
              <a:extLst>
                <a:ext uri="{FF2B5EF4-FFF2-40B4-BE49-F238E27FC236}">
                  <a16:creationId xmlns:a16="http://schemas.microsoft.com/office/drawing/2014/main" id="{DAA64482-19D6-F087-7A92-C589866CC88C}"/>
                </a:ext>
              </a:extLst>
            </p:cNvPr>
            <p:cNvSpPr/>
            <p:nvPr/>
          </p:nvSpPr>
          <p:spPr>
            <a:xfrm>
              <a:off x="1257870" y="4152340"/>
              <a:ext cx="98321" cy="56845"/>
            </a:xfrm>
            <a:custGeom>
              <a:avLst/>
              <a:gdLst/>
              <a:ahLst/>
              <a:cxnLst/>
              <a:rect l="l" t="t" r="r" b="b"/>
              <a:pathLst>
                <a:path w="2143" h="1239" extrusionOk="0">
                  <a:moveTo>
                    <a:pt x="1091" y="1"/>
                  </a:moveTo>
                  <a:lnTo>
                    <a:pt x="0" y="631"/>
                  </a:lnTo>
                  <a:lnTo>
                    <a:pt x="1052" y="1238"/>
                  </a:lnTo>
                  <a:lnTo>
                    <a:pt x="2143" y="608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67;p31">
              <a:extLst>
                <a:ext uri="{FF2B5EF4-FFF2-40B4-BE49-F238E27FC236}">
                  <a16:creationId xmlns:a16="http://schemas.microsoft.com/office/drawing/2014/main" id="{E3D73977-7F7F-A49D-0504-965B46193B2A}"/>
                </a:ext>
              </a:extLst>
            </p:cNvPr>
            <p:cNvSpPr/>
            <p:nvPr/>
          </p:nvSpPr>
          <p:spPr>
            <a:xfrm>
              <a:off x="1315267" y="4119214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1" y="1"/>
                  </a:moveTo>
                  <a:lnTo>
                    <a:pt x="0" y="630"/>
                  </a:lnTo>
                  <a:lnTo>
                    <a:pt x="1052" y="1237"/>
                  </a:lnTo>
                  <a:lnTo>
                    <a:pt x="2143" y="608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68;p31">
              <a:extLst>
                <a:ext uri="{FF2B5EF4-FFF2-40B4-BE49-F238E27FC236}">
                  <a16:creationId xmlns:a16="http://schemas.microsoft.com/office/drawing/2014/main" id="{B5F8BCC4-D3BA-BE2C-6276-B8A45AAD32FF}"/>
                </a:ext>
              </a:extLst>
            </p:cNvPr>
            <p:cNvSpPr/>
            <p:nvPr/>
          </p:nvSpPr>
          <p:spPr>
            <a:xfrm>
              <a:off x="1372664" y="4086134"/>
              <a:ext cx="98275" cy="56754"/>
            </a:xfrm>
            <a:custGeom>
              <a:avLst/>
              <a:gdLst/>
              <a:ahLst/>
              <a:cxnLst/>
              <a:rect l="l" t="t" r="r" b="b"/>
              <a:pathLst>
                <a:path w="2142" h="1237" extrusionOk="0">
                  <a:moveTo>
                    <a:pt x="1091" y="0"/>
                  </a:moveTo>
                  <a:lnTo>
                    <a:pt x="0" y="629"/>
                  </a:lnTo>
                  <a:lnTo>
                    <a:pt x="1051" y="1236"/>
                  </a:lnTo>
                  <a:lnTo>
                    <a:pt x="2142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69;p31">
              <a:extLst>
                <a:ext uri="{FF2B5EF4-FFF2-40B4-BE49-F238E27FC236}">
                  <a16:creationId xmlns:a16="http://schemas.microsoft.com/office/drawing/2014/main" id="{CD05ACEF-A791-E843-9C92-2EC865057939}"/>
                </a:ext>
              </a:extLst>
            </p:cNvPr>
            <p:cNvSpPr/>
            <p:nvPr/>
          </p:nvSpPr>
          <p:spPr>
            <a:xfrm>
              <a:off x="1430060" y="4019837"/>
              <a:ext cx="155671" cy="89925"/>
            </a:xfrm>
            <a:custGeom>
              <a:avLst/>
              <a:gdLst/>
              <a:ahLst/>
              <a:cxnLst/>
              <a:rect l="l" t="t" r="r" b="b"/>
              <a:pathLst>
                <a:path w="3393" h="1960" extrusionOk="0">
                  <a:moveTo>
                    <a:pt x="2342" y="0"/>
                  </a:moveTo>
                  <a:lnTo>
                    <a:pt x="0" y="1353"/>
                  </a:lnTo>
                  <a:lnTo>
                    <a:pt x="1051" y="1960"/>
                  </a:lnTo>
                  <a:lnTo>
                    <a:pt x="3393" y="607"/>
                  </a:lnTo>
                  <a:lnTo>
                    <a:pt x="2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70;p31">
              <a:extLst>
                <a:ext uri="{FF2B5EF4-FFF2-40B4-BE49-F238E27FC236}">
                  <a16:creationId xmlns:a16="http://schemas.microsoft.com/office/drawing/2014/main" id="{85D53267-33BE-7E8B-803C-8E08FCA579A8}"/>
                </a:ext>
              </a:extLst>
            </p:cNvPr>
            <p:cNvSpPr/>
            <p:nvPr/>
          </p:nvSpPr>
          <p:spPr>
            <a:xfrm>
              <a:off x="854304" y="4449509"/>
              <a:ext cx="98367" cy="56799"/>
            </a:xfrm>
            <a:custGeom>
              <a:avLst/>
              <a:gdLst/>
              <a:ahLst/>
              <a:cxnLst/>
              <a:rect l="l" t="t" r="r" b="b"/>
              <a:pathLst>
                <a:path w="2144" h="1238" extrusionOk="0">
                  <a:moveTo>
                    <a:pt x="1092" y="1"/>
                  </a:moveTo>
                  <a:lnTo>
                    <a:pt x="0" y="630"/>
                  </a:lnTo>
                  <a:lnTo>
                    <a:pt x="1052" y="1237"/>
                  </a:lnTo>
                  <a:lnTo>
                    <a:pt x="2143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71;p31">
              <a:extLst>
                <a:ext uri="{FF2B5EF4-FFF2-40B4-BE49-F238E27FC236}">
                  <a16:creationId xmlns:a16="http://schemas.microsoft.com/office/drawing/2014/main" id="{F68D6FC3-2986-9332-F79D-940778B80773}"/>
                </a:ext>
              </a:extLst>
            </p:cNvPr>
            <p:cNvSpPr/>
            <p:nvPr/>
          </p:nvSpPr>
          <p:spPr>
            <a:xfrm>
              <a:off x="911701" y="4416383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2" y="1"/>
                  </a:moveTo>
                  <a:lnTo>
                    <a:pt x="1" y="630"/>
                  </a:lnTo>
                  <a:lnTo>
                    <a:pt x="1051" y="1237"/>
                  </a:lnTo>
                  <a:lnTo>
                    <a:pt x="2142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72;p31">
              <a:extLst>
                <a:ext uri="{FF2B5EF4-FFF2-40B4-BE49-F238E27FC236}">
                  <a16:creationId xmlns:a16="http://schemas.microsoft.com/office/drawing/2014/main" id="{908227A8-C5E5-D72D-2EEE-A75116C85A7F}"/>
                </a:ext>
              </a:extLst>
            </p:cNvPr>
            <p:cNvSpPr/>
            <p:nvPr/>
          </p:nvSpPr>
          <p:spPr>
            <a:xfrm>
              <a:off x="969097" y="4383212"/>
              <a:ext cx="98321" cy="56845"/>
            </a:xfrm>
            <a:custGeom>
              <a:avLst/>
              <a:gdLst/>
              <a:ahLst/>
              <a:cxnLst/>
              <a:rect l="l" t="t" r="r" b="b"/>
              <a:pathLst>
                <a:path w="2143" h="1239" extrusionOk="0">
                  <a:moveTo>
                    <a:pt x="1092" y="1"/>
                  </a:moveTo>
                  <a:lnTo>
                    <a:pt x="1" y="632"/>
                  </a:lnTo>
                  <a:lnTo>
                    <a:pt x="1051" y="1239"/>
                  </a:lnTo>
                  <a:lnTo>
                    <a:pt x="2142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73;p31">
              <a:extLst>
                <a:ext uri="{FF2B5EF4-FFF2-40B4-BE49-F238E27FC236}">
                  <a16:creationId xmlns:a16="http://schemas.microsoft.com/office/drawing/2014/main" id="{CB3CEF8A-3714-AAA5-B01A-9D48D2E83EC0}"/>
                </a:ext>
              </a:extLst>
            </p:cNvPr>
            <p:cNvSpPr/>
            <p:nvPr/>
          </p:nvSpPr>
          <p:spPr>
            <a:xfrm>
              <a:off x="1026448" y="4350132"/>
              <a:ext cx="98367" cy="56754"/>
            </a:xfrm>
            <a:custGeom>
              <a:avLst/>
              <a:gdLst/>
              <a:ahLst/>
              <a:cxnLst/>
              <a:rect l="l" t="t" r="r" b="b"/>
              <a:pathLst>
                <a:path w="2144" h="1237" extrusionOk="0">
                  <a:moveTo>
                    <a:pt x="1093" y="0"/>
                  </a:moveTo>
                  <a:lnTo>
                    <a:pt x="0" y="630"/>
                  </a:lnTo>
                  <a:lnTo>
                    <a:pt x="1052" y="1237"/>
                  </a:lnTo>
                  <a:lnTo>
                    <a:pt x="2143" y="607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74;p31">
              <a:extLst>
                <a:ext uri="{FF2B5EF4-FFF2-40B4-BE49-F238E27FC236}">
                  <a16:creationId xmlns:a16="http://schemas.microsoft.com/office/drawing/2014/main" id="{EE65D475-BF3E-8C1F-EC9E-3789FF354315}"/>
                </a:ext>
              </a:extLst>
            </p:cNvPr>
            <p:cNvSpPr/>
            <p:nvPr/>
          </p:nvSpPr>
          <p:spPr>
            <a:xfrm>
              <a:off x="1083845" y="4317006"/>
              <a:ext cx="98367" cy="56754"/>
            </a:xfrm>
            <a:custGeom>
              <a:avLst/>
              <a:gdLst/>
              <a:ahLst/>
              <a:cxnLst/>
              <a:rect l="l" t="t" r="r" b="b"/>
              <a:pathLst>
                <a:path w="2144" h="1237" extrusionOk="0">
                  <a:moveTo>
                    <a:pt x="1092" y="0"/>
                  </a:moveTo>
                  <a:lnTo>
                    <a:pt x="1" y="630"/>
                  </a:lnTo>
                  <a:lnTo>
                    <a:pt x="1052" y="1237"/>
                  </a:lnTo>
                  <a:lnTo>
                    <a:pt x="2143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75;p31">
              <a:extLst>
                <a:ext uri="{FF2B5EF4-FFF2-40B4-BE49-F238E27FC236}">
                  <a16:creationId xmlns:a16="http://schemas.microsoft.com/office/drawing/2014/main" id="{A9209989-FC03-BA4C-8556-5FEB0E5A5D19}"/>
                </a:ext>
              </a:extLst>
            </p:cNvPr>
            <p:cNvSpPr/>
            <p:nvPr/>
          </p:nvSpPr>
          <p:spPr>
            <a:xfrm>
              <a:off x="1141242" y="4283834"/>
              <a:ext cx="98367" cy="56799"/>
            </a:xfrm>
            <a:custGeom>
              <a:avLst/>
              <a:gdLst/>
              <a:ahLst/>
              <a:cxnLst/>
              <a:rect l="l" t="t" r="r" b="b"/>
              <a:pathLst>
                <a:path w="2144" h="1238" extrusionOk="0">
                  <a:moveTo>
                    <a:pt x="1092" y="0"/>
                  </a:moveTo>
                  <a:lnTo>
                    <a:pt x="1" y="631"/>
                  </a:lnTo>
                  <a:lnTo>
                    <a:pt x="1052" y="1238"/>
                  </a:lnTo>
                  <a:lnTo>
                    <a:pt x="2143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76;p31">
              <a:extLst>
                <a:ext uri="{FF2B5EF4-FFF2-40B4-BE49-F238E27FC236}">
                  <a16:creationId xmlns:a16="http://schemas.microsoft.com/office/drawing/2014/main" id="{EAAF42F6-AB92-E885-3AA0-9EA39EC56EA0}"/>
                </a:ext>
              </a:extLst>
            </p:cNvPr>
            <p:cNvSpPr/>
            <p:nvPr/>
          </p:nvSpPr>
          <p:spPr>
            <a:xfrm>
              <a:off x="1198638" y="4250708"/>
              <a:ext cx="98367" cy="56799"/>
            </a:xfrm>
            <a:custGeom>
              <a:avLst/>
              <a:gdLst/>
              <a:ahLst/>
              <a:cxnLst/>
              <a:rect l="l" t="t" r="r" b="b"/>
              <a:pathLst>
                <a:path w="2144" h="1238" extrusionOk="0">
                  <a:moveTo>
                    <a:pt x="1092" y="1"/>
                  </a:moveTo>
                  <a:lnTo>
                    <a:pt x="1" y="630"/>
                  </a:lnTo>
                  <a:lnTo>
                    <a:pt x="1052" y="1237"/>
                  </a:lnTo>
                  <a:lnTo>
                    <a:pt x="2143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77;p31">
              <a:extLst>
                <a:ext uri="{FF2B5EF4-FFF2-40B4-BE49-F238E27FC236}">
                  <a16:creationId xmlns:a16="http://schemas.microsoft.com/office/drawing/2014/main" id="{C9879F1C-CBE0-56D7-ABC8-C5B70A481C29}"/>
                </a:ext>
              </a:extLst>
            </p:cNvPr>
            <p:cNvSpPr/>
            <p:nvPr/>
          </p:nvSpPr>
          <p:spPr>
            <a:xfrm>
              <a:off x="1256035" y="4217537"/>
              <a:ext cx="98321" cy="56845"/>
            </a:xfrm>
            <a:custGeom>
              <a:avLst/>
              <a:gdLst/>
              <a:ahLst/>
              <a:cxnLst/>
              <a:rect l="l" t="t" r="r" b="b"/>
              <a:pathLst>
                <a:path w="2143" h="1239" extrusionOk="0">
                  <a:moveTo>
                    <a:pt x="1092" y="1"/>
                  </a:moveTo>
                  <a:lnTo>
                    <a:pt x="1" y="631"/>
                  </a:lnTo>
                  <a:lnTo>
                    <a:pt x="1051" y="1238"/>
                  </a:lnTo>
                  <a:lnTo>
                    <a:pt x="2142" y="609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78;p31">
              <a:extLst>
                <a:ext uri="{FF2B5EF4-FFF2-40B4-BE49-F238E27FC236}">
                  <a16:creationId xmlns:a16="http://schemas.microsoft.com/office/drawing/2014/main" id="{3EB1DF59-8F1F-BCD2-BEE4-A86EC827D15C}"/>
                </a:ext>
              </a:extLst>
            </p:cNvPr>
            <p:cNvSpPr/>
            <p:nvPr/>
          </p:nvSpPr>
          <p:spPr>
            <a:xfrm>
              <a:off x="1313432" y="4184411"/>
              <a:ext cx="98321" cy="56845"/>
            </a:xfrm>
            <a:custGeom>
              <a:avLst/>
              <a:gdLst/>
              <a:ahLst/>
              <a:cxnLst/>
              <a:rect l="l" t="t" r="r" b="b"/>
              <a:pathLst>
                <a:path w="2143" h="1239" extrusionOk="0">
                  <a:moveTo>
                    <a:pt x="1092" y="1"/>
                  </a:moveTo>
                  <a:lnTo>
                    <a:pt x="1" y="632"/>
                  </a:lnTo>
                  <a:lnTo>
                    <a:pt x="1051" y="1238"/>
                  </a:lnTo>
                  <a:lnTo>
                    <a:pt x="2142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79;p31">
              <a:extLst>
                <a:ext uri="{FF2B5EF4-FFF2-40B4-BE49-F238E27FC236}">
                  <a16:creationId xmlns:a16="http://schemas.microsoft.com/office/drawing/2014/main" id="{2BB920F9-9FA8-209C-590F-15DAD991E64F}"/>
                </a:ext>
              </a:extLst>
            </p:cNvPr>
            <p:cNvSpPr/>
            <p:nvPr/>
          </p:nvSpPr>
          <p:spPr>
            <a:xfrm>
              <a:off x="1370782" y="4151331"/>
              <a:ext cx="98367" cy="56754"/>
            </a:xfrm>
            <a:custGeom>
              <a:avLst/>
              <a:gdLst/>
              <a:ahLst/>
              <a:cxnLst/>
              <a:rect l="l" t="t" r="r" b="b"/>
              <a:pathLst>
                <a:path w="2144" h="1237" extrusionOk="0">
                  <a:moveTo>
                    <a:pt x="1092" y="0"/>
                  </a:moveTo>
                  <a:lnTo>
                    <a:pt x="1" y="630"/>
                  </a:lnTo>
                  <a:lnTo>
                    <a:pt x="1052" y="1237"/>
                  </a:lnTo>
                  <a:lnTo>
                    <a:pt x="2144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80;p31">
              <a:extLst>
                <a:ext uri="{FF2B5EF4-FFF2-40B4-BE49-F238E27FC236}">
                  <a16:creationId xmlns:a16="http://schemas.microsoft.com/office/drawing/2014/main" id="{0DE5B553-2124-E554-783B-760E545E2524}"/>
                </a:ext>
              </a:extLst>
            </p:cNvPr>
            <p:cNvSpPr/>
            <p:nvPr/>
          </p:nvSpPr>
          <p:spPr>
            <a:xfrm>
              <a:off x="1428179" y="4118159"/>
              <a:ext cx="98367" cy="56799"/>
            </a:xfrm>
            <a:custGeom>
              <a:avLst/>
              <a:gdLst/>
              <a:ahLst/>
              <a:cxnLst/>
              <a:rect l="l" t="t" r="r" b="b"/>
              <a:pathLst>
                <a:path w="2144" h="1238" extrusionOk="0">
                  <a:moveTo>
                    <a:pt x="1092" y="0"/>
                  </a:moveTo>
                  <a:lnTo>
                    <a:pt x="1" y="631"/>
                  </a:lnTo>
                  <a:lnTo>
                    <a:pt x="1052" y="1238"/>
                  </a:lnTo>
                  <a:lnTo>
                    <a:pt x="2144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81;p31">
              <a:extLst>
                <a:ext uri="{FF2B5EF4-FFF2-40B4-BE49-F238E27FC236}">
                  <a16:creationId xmlns:a16="http://schemas.microsoft.com/office/drawing/2014/main" id="{627A18FC-B913-3074-EF2B-C7E244D9A60E}"/>
                </a:ext>
              </a:extLst>
            </p:cNvPr>
            <p:cNvSpPr/>
            <p:nvPr/>
          </p:nvSpPr>
          <p:spPr>
            <a:xfrm>
              <a:off x="1485576" y="4085033"/>
              <a:ext cx="98367" cy="56799"/>
            </a:xfrm>
            <a:custGeom>
              <a:avLst/>
              <a:gdLst/>
              <a:ahLst/>
              <a:cxnLst/>
              <a:rect l="l" t="t" r="r" b="b"/>
              <a:pathLst>
                <a:path w="2144" h="1238" extrusionOk="0">
                  <a:moveTo>
                    <a:pt x="1092" y="0"/>
                  </a:moveTo>
                  <a:lnTo>
                    <a:pt x="1" y="631"/>
                  </a:lnTo>
                  <a:lnTo>
                    <a:pt x="1052" y="1238"/>
                  </a:lnTo>
                  <a:lnTo>
                    <a:pt x="2144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82;p31">
              <a:extLst>
                <a:ext uri="{FF2B5EF4-FFF2-40B4-BE49-F238E27FC236}">
                  <a16:creationId xmlns:a16="http://schemas.microsoft.com/office/drawing/2014/main" id="{B32AAD27-0CDF-7E04-BC8B-385370BC7D94}"/>
                </a:ext>
              </a:extLst>
            </p:cNvPr>
            <p:cNvSpPr/>
            <p:nvPr/>
          </p:nvSpPr>
          <p:spPr>
            <a:xfrm>
              <a:off x="1542973" y="4051907"/>
              <a:ext cx="98321" cy="56754"/>
            </a:xfrm>
            <a:custGeom>
              <a:avLst/>
              <a:gdLst/>
              <a:ahLst/>
              <a:cxnLst/>
              <a:rect l="l" t="t" r="r" b="b"/>
              <a:pathLst>
                <a:path w="2143" h="1237" extrusionOk="0">
                  <a:moveTo>
                    <a:pt x="1092" y="1"/>
                  </a:moveTo>
                  <a:lnTo>
                    <a:pt x="1" y="630"/>
                  </a:lnTo>
                  <a:lnTo>
                    <a:pt x="1053" y="1237"/>
                  </a:lnTo>
                  <a:lnTo>
                    <a:pt x="2143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83;p31">
              <a:extLst>
                <a:ext uri="{FF2B5EF4-FFF2-40B4-BE49-F238E27FC236}">
                  <a16:creationId xmlns:a16="http://schemas.microsoft.com/office/drawing/2014/main" id="{72717AA4-59D6-D1C2-3029-0911BD384C3A}"/>
                </a:ext>
              </a:extLst>
            </p:cNvPr>
            <p:cNvSpPr/>
            <p:nvPr/>
          </p:nvSpPr>
          <p:spPr>
            <a:xfrm>
              <a:off x="909819" y="4481580"/>
              <a:ext cx="98367" cy="56799"/>
            </a:xfrm>
            <a:custGeom>
              <a:avLst/>
              <a:gdLst/>
              <a:ahLst/>
              <a:cxnLst/>
              <a:rect l="l" t="t" r="r" b="b"/>
              <a:pathLst>
                <a:path w="2144" h="1238" extrusionOk="0">
                  <a:moveTo>
                    <a:pt x="1092" y="1"/>
                  </a:moveTo>
                  <a:lnTo>
                    <a:pt x="1" y="630"/>
                  </a:lnTo>
                  <a:lnTo>
                    <a:pt x="1053" y="1237"/>
                  </a:lnTo>
                  <a:lnTo>
                    <a:pt x="2144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84;p31">
              <a:extLst>
                <a:ext uri="{FF2B5EF4-FFF2-40B4-BE49-F238E27FC236}">
                  <a16:creationId xmlns:a16="http://schemas.microsoft.com/office/drawing/2014/main" id="{D1BED7B8-2542-15C8-D572-E9D76E664900}"/>
                </a:ext>
              </a:extLst>
            </p:cNvPr>
            <p:cNvSpPr/>
            <p:nvPr/>
          </p:nvSpPr>
          <p:spPr>
            <a:xfrm>
              <a:off x="967262" y="4448454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1" y="0"/>
                  </a:moveTo>
                  <a:lnTo>
                    <a:pt x="0" y="631"/>
                  </a:lnTo>
                  <a:lnTo>
                    <a:pt x="1052" y="1238"/>
                  </a:lnTo>
                  <a:lnTo>
                    <a:pt x="2143" y="608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85;p31">
              <a:extLst>
                <a:ext uri="{FF2B5EF4-FFF2-40B4-BE49-F238E27FC236}">
                  <a16:creationId xmlns:a16="http://schemas.microsoft.com/office/drawing/2014/main" id="{D3753F6D-E84E-17C4-E85E-431271508752}"/>
                </a:ext>
              </a:extLst>
            </p:cNvPr>
            <p:cNvSpPr/>
            <p:nvPr/>
          </p:nvSpPr>
          <p:spPr>
            <a:xfrm>
              <a:off x="1024659" y="4415328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1" y="0"/>
                  </a:moveTo>
                  <a:lnTo>
                    <a:pt x="0" y="631"/>
                  </a:lnTo>
                  <a:lnTo>
                    <a:pt x="1052" y="1238"/>
                  </a:lnTo>
                  <a:lnTo>
                    <a:pt x="2143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86;p31">
              <a:extLst>
                <a:ext uri="{FF2B5EF4-FFF2-40B4-BE49-F238E27FC236}">
                  <a16:creationId xmlns:a16="http://schemas.microsoft.com/office/drawing/2014/main" id="{54AD6856-71B2-5389-EA10-28F4A62E9C15}"/>
                </a:ext>
              </a:extLst>
            </p:cNvPr>
            <p:cNvSpPr/>
            <p:nvPr/>
          </p:nvSpPr>
          <p:spPr>
            <a:xfrm>
              <a:off x="1082055" y="4382202"/>
              <a:ext cx="98275" cy="56754"/>
            </a:xfrm>
            <a:custGeom>
              <a:avLst/>
              <a:gdLst/>
              <a:ahLst/>
              <a:cxnLst/>
              <a:rect l="l" t="t" r="r" b="b"/>
              <a:pathLst>
                <a:path w="2142" h="1237" extrusionOk="0">
                  <a:moveTo>
                    <a:pt x="1091" y="0"/>
                  </a:moveTo>
                  <a:lnTo>
                    <a:pt x="0" y="630"/>
                  </a:lnTo>
                  <a:lnTo>
                    <a:pt x="1051" y="1237"/>
                  </a:lnTo>
                  <a:lnTo>
                    <a:pt x="2142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87;p31">
              <a:extLst>
                <a:ext uri="{FF2B5EF4-FFF2-40B4-BE49-F238E27FC236}">
                  <a16:creationId xmlns:a16="http://schemas.microsoft.com/office/drawing/2014/main" id="{307A6470-12A4-854F-F8A0-DA0ADFF35B7D}"/>
                </a:ext>
              </a:extLst>
            </p:cNvPr>
            <p:cNvSpPr/>
            <p:nvPr/>
          </p:nvSpPr>
          <p:spPr>
            <a:xfrm>
              <a:off x="1139452" y="4349031"/>
              <a:ext cx="98275" cy="56845"/>
            </a:xfrm>
            <a:custGeom>
              <a:avLst/>
              <a:gdLst/>
              <a:ahLst/>
              <a:cxnLst/>
              <a:rect l="l" t="t" r="r" b="b"/>
              <a:pathLst>
                <a:path w="2142" h="1239" extrusionOk="0">
                  <a:moveTo>
                    <a:pt x="1091" y="1"/>
                  </a:moveTo>
                  <a:lnTo>
                    <a:pt x="0" y="631"/>
                  </a:lnTo>
                  <a:lnTo>
                    <a:pt x="1051" y="1238"/>
                  </a:lnTo>
                  <a:lnTo>
                    <a:pt x="2142" y="607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88;p31">
              <a:extLst>
                <a:ext uri="{FF2B5EF4-FFF2-40B4-BE49-F238E27FC236}">
                  <a16:creationId xmlns:a16="http://schemas.microsoft.com/office/drawing/2014/main" id="{EC2E7ED5-0965-9E23-B845-274D5F54C76E}"/>
                </a:ext>
              </a:extLst>
            </p:cNvPr>
            <p:cNvSpPr/>
            <p:nvPr/>
          </p:nvSpPr>
          <p:spPr>
            <a:xfrm>
              <a:off x="1196803" y="4315905"/>
              <a:ext cx="98321" cy="56845"/>
            </a:xfrm>
            <a:custGeom>
              <a:avLst/>
              <a:gdLst/>
              <a:ahLst/>
              <a:cxnLst/>
              <a:rect l="l" t="t" r="r" b="b"/>
              <a:pathLst>
                <a:path w="2143" h="1239" extrusionOk="0">
                  <a:moveTo>
                    <a:pt x="1092" y="1"/>
                  </a:moveTo>
                  <a:lnTo>
                    <a:pt x="0" y="631"/>
                  </a:lnTo>
                  <a:lnTo>
                    <a:pt x="1052" y="1238"/>
                  </a:lnTo>
                  <a:lnTo>
                    <a:pt x="2143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9;p31">
              <a:extLst>
                <a:ext uri="{FF2B5EF4-FFF2-40B4-BE49-F238E27FC236}">
                  <a16:creationId xmlns:a16="http://schemas.microsoft.com/office/drawing/2014/main" id="{C3EECEB1-A8AC-0C3C-E257-FA57EFA7A550}"/>
                </a:ext>
              </a:extLst>
            </p:cNvPr>
            <p:cNvSpPr/>
            <p:nvPr/>
          </p:nvSpPr>
          <p:spPr>
            <a:xfrm>
              <a:off x="1254200" y="4282779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1" y="1"/>
                  </a:moveTo>
                  <a:lnTo>
                    <a:pt x="0" y="630"/>
                  </a:lnTo>
                  <a:lnTo>
                    <a:pt x="1052" y="1237"/>
                  </a:lnTo>
                  <a:lnTo>
                    <a:pt x="2143" y="608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0;p31">
              <a:extLst>
                <a:ext uri="{FF2B5EF4-FFF2-40B4-BE49-F238E27FC236}">
                  <a16:creationId xmlns:a16="http://schemas.microsoft.com/office/drawing/2014/main" id="{9E4A85B5-2116-507F-FDF1-E7A11C1419AB}"/>
                </a:ext>
              </a:extLst>
            </p:cNvPr>
            <p:cNvSpPr/>
            <p:nvPr/>
          </p:nvSpPr>
          <p:spPr>
            <a:xfrm>
              <a:off x="1311596" y="4249607"/>
              <a:ext cx="98367" cy="56845"/>
            </a:xfrm>
            <a:custGeom>
              <a:avLst/>
              <a:gdLst/>
              <a:ahLst/>
              <a:cxnLst/>
              <a:rect l="l" t="t" r="r" b="b"/>
              <a:pathLst>
                <a:path w="2144" h="1239" extrusionOk="0">
                  <a:moveTo>
                    <a:pt x="1091" y="1"/>
                  </a:moveTo>
                  <a:lnTo>
                    <a:pt x="0" y="632"/>
                  </a:lnTo>
                  <a:lnTo>
                    <a:pt x="1052" y="1239"/>
                  </a:lnTo>
                  <a:lnTo>
                    <a:pt x="2143" y="608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91;p31">
              <a:extLst>
                <a:ext uri="{FF2B5EF4-FFF2-40B4-BE49-F238E27FC236}">
                  <a16:creationId xmlns:a16="http://schemas.microsoft.com/office/drawing/2014/main" id="{5E2AA82A-9EF7-AB72-476B-4FC61B175BF2}"/>
                </a:ext>
              </a:extLst>
            </p:cNvPr>
            <p:cNvSpPr/>
            <p:nvPr/>
          </p:nvSpPr>
          <p:spPr>
            <a:xfrm>
              <a:off x="1368993" y="4216527"/>
              <a:ext cx="98367" cy="56754"/>
            </a:xfrm>
            <a:custGeom>
              <a:avLst/>
              <a:gdLst/>
              <a:ahLst/>
              <a:cxnLst/>
              <a:rect l="l" t="t" r="r" b="b"/>
              <a:pathLst>
                <a:path w="2144" h="1237" extrusionOk="0">
                  <a:moveTo>
                    <a:pt x="1091" y="0"/>
                  </a:moveTo>
                  <a:lnTo>
                    <a:pt x="0" y="631"/>
                  </a:lnTo>
                  <a:lnTo>
                    <a:pt x="1052" y="1237"/>
                  </a:lnTo>
                  <a:lnTo>
                    <a:pt x="2143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92;p31">
              <a:extLst>
                <a:ext uri="{FF2B5EF4-FFF2-40B4-BE49-F238E27FC236}">
                  <a16:creationId xmlns:a16="http://schemas.microsoft.com/office/drawing/2014/main" id="{2BE27EA7-4FE1-E940-3750-EA52AF9CCBC2}"/>
                </a:ext>
              </a:extLst>
            </p:cNvPr>
            <p:cNvSpPr/>
            <p:nvPr/>
          </p:nvSpPr>
          <p:spPr>
            <a:xfrm>
              <a:off x="1426390" y="4183401"/>
              <a:ext cx="98321" cy="56754"/>
            </a:xfrm>
            <a:custGeom>
              <a:avLst/>
              <a:gdLst/>
              <a:ahLst/>
              <a:cxnLst/>
              <a:rect l="l" t="t" r="r" b="b"/>
              <a:pathLst>
                <a:path w="2143" h="1237" extrusionOk="0">
                  <a:moveTo>
                    <a:pt x="1091" y="0"/>
                  </a:moveTo>
                  <a:lnTo>
                    <a:pt x="0" y="630"/>
                  </a:lnTo>
                  <a:lnTo>
                    <a:pt x="1051" y="1237"/>
                  </a:lnTo>
                  <a:lnTo>
                    <a:pt x="2142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93;p31">
              <a:extLst>
                <a:ext uri="{FF2B5EF4-FFF2-40B4-BE49-F238E27FC236}">
                  <a16:creationId xmlns:a16="http://schemas.microsoft.com/office/drawing/2014/main" id="{3CBE115A-175C-2321-EEDD-EB1F725D558A}"/>
                </a:ext>
              </a:extLst>
            </p:cNvPr>
            <p:cNvSpPr/>
            <p:nvPr/>
          </p:nvSpPr>
          <p:spPr>
            <a:xfrm>
              <a:off x="1483786" y="4150230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1" y="0"/>
                  </a:moveTo>
                  <a:lnTo>
                    <a:pt x="0" y="631"/>
                  </a:lnTo>
                  <a:lnTo>
                    <a:pt x="1051" y="1238"/>
                  </a:lnTo>
                  <a:lnTo>
                    <a:pt x="2142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94;p31">
              <a:extLst>
                <a:ext uri="{FF2B5EF4-FFF2-40B4-BE49-F238E27FC236}">
                  <a16:creationId xmlns:a16="http://schemas.microsoft.com/office/drawing/2014/main" id="{32261AC7-6B1D-63D6-FEC6-A1A7440232A9}"/>
                </a:ext>
              </a:extLst>
            </p:cNvPr>
            <p:cNvSpPr/>
            <p:nvPr/>
          </p:nvSpPr>
          <p:spPr>
            <a:xfrm>
              <a:off x="1541137" y="4117104"/>
              <a:ext cx="98367" cy="56799"/>
            </a:xfrm>
            <a:custGeom>
              <a:avLst/>
              <a:gdLst/>
              <a:ahLst/>
              <a:cxnLst/>
              <a:rect l="l" t="t" r="r" b="b"/>
              <a:pathLst>
                <a:path w="2144" h="1238" extrusionOk="0">
                  <a:moveTo>
                    <a:pt x="1093" y="1"/>
                  </a:moveTo>
                  <a:lnTo>
                    <a:pt x="0" y="630"/>
                  </a:lnTo>
                  <a:lnTo>
                    <a:pt x="1052" y="1237"/>
                  </a:lnTo>
                  <a:lnTo>
                    <a:pt x="2143" y="608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95;p31">
              <a:extLst>
                <a:ext uri="{FF2B5EF4-FFF2-40B4-BE49-F238E27FC236}">
                  <a16:creationId xmlns:a16="http://schemas.microsoft.com/office/drawing/2014/main" id="{DAF74694-138D-B70D-F816-68D9E33C735E}"/>
                </a:ext>
              </a:extLst>
            </p:cNvPr>
            <p:cNvSpPr/>
            <p:nvPr/>
          </p:nvSpPr>
          <p:spPr>
            <a:xfrm>
              <a:off x="1596699" y="4083978"/>
              <a:ext cx="155717" cy="121995"/>
            </a:xfrm>
            <a:custGeom>
              <a:avLst/>
              <a:gdLst/>
              <a:ahLst/>
              <a:cxnLst/>
              <a:rect l="l" t="t" r="r" b="b"/>
              <a:pathLst>
                <a:path w="3394" h="2659" extrusionOk="0">
                  <a:moveTo>
                    <a:pt x="1131" y="1"/>
                  </a:moveTo>
                  <a:lnTo>
                    <a:pt x="40" y="630"/>
                  </a:lnTo>
                  <a:lnTo>
                    <a:pt x="1252" y="1330"/>
                  </a:lnTo>
                  <a:lnTo>
                    <a:pt x="1" y="2051"/>
                  </a:lnTo>
                  <a:lnTo>
                    <a:pt x="1051" y="2658"/>
                  </a:lnTo>
                  <a:cubicBezTo>
                    <a:pt x="2193" y="2000"/>
                    <a:pt x="3394" y="1306"/>
                    <a:pt x="3394" y="1306"/>
                  </a:cubicBezTo>
                  <a:cubicBezTo>
                    <a:pt x="3394" y="1306"/>
                    <a:pt x="3277" y="1238"/>
                    <a:pt x="11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96;p31">
              <a:extLst>
                <a:ext uri="{FF2B5EF4-FFF2-40B4-BE49-F238E27FC236}">
                  <a16:creationId xmlns:a16="http://schemas.microsoft.com/office/drawing/2014/main" id="{393BECCF-06E9-1731-0A95-7143677DA500}"/>
                </a:ext>
              </a:extLst>
            </p:cNvPr>
            <p:cNvSpPr/>
            <p:nvPr/>
          </p:nvSpPr>
          <p:spPr>
            <a:xfrm>
              <a:off x="965427" y="4480525"/>
              <a:ext cx="155717" cy="89925"/>
            </a:xfrm>
            <a:custGeom>
              <a:avLst/>
              <a:gdLst/>
              <a:ahLst/>
              <a:cxnLst/>
              <a:rect l="l" t="t" r="r" b="b"/>
              <a:pathLst>
                <a:path w="3394" h="1960" extrusionOk="0">
                  <a:moveTo>
                    <a:pt x="2343" y="0"/>
                  </a:moveTo>
                  <a:lnTo>
                    <a:pt x="1" y="1353"/>
                  </a:lnTo>
                  <a:lnTo>
                    <a:pt x="1051" y="1960"/>
                  </a:lnTo>
                  <a:lnTo>
                    <a:pt x="3393" y="607"/>
                  </a:lnTo>
                  <a:lnTo>
                    <a:pt x="23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97;p31">
              <a:extLst>
                <a:ext uri="{FF2B5EF4-FFF2-40B4-BE49-F238E27FC236}">
                  <a16:creationId xmlns:a16="http://schemas.microsoft.com/office/drawing/2014/main" id="{212098DA-BE5B-6DA6-0BF2-8DE58D826B3B}"/>
                </a:ext>
              </a:extLst>
            </p:cNvPr>
            <p:cNvSpPr/>
            <p:nvPr/>
          </p:nvSpPr>
          <p:spPr>
            <a:xfrm>
              <a:off x="1080174" y="4447399"/>
              <a:ext cx="98367" cy="56845"/>
            </a:xfrm>
            <a:custGeom>
              <a:avLst/>
              <a:gdLst/>
              <a:ahLst/>
              <a:cxnLst/>
              <a:rect l="l" t="t" r="r" b="b"/>
              <a:pathLst>
                <a:path w="2144" h="1239" extrusionOk="0">
                  <a:moveTo>
                    <a:pt x="1092" y="1"/>
                  </a:moveTo>
                  <a:lnTo>
                    <a:pt x="1" y="631"/>
                  </a:lnTo>
                  <a:lnTo>
                    <a:pt x="1052" y="1238"/>
                  </a:lnTo>
                  <a:lnTo>
                    <a:pt x="2143" y="607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98;p31">
              <a:extLst>
                <a:ext uri="{FF2B5EF4-FFF2-40B4-BE49-F238E27FC236}">
                  <a16:creationId xmlns:a16="http://schemas.microsoft.com/office/drawing/2014/main" id="{77CAF2AE-8FBB-EE84-B0C6-7CEC3122E6B9}"/>
                </a:ext>
              </a:extLst>
            </p:cNvPr>
            <p:cNvSpPr/>
            <p:nvPr/>
          </p:nvSpPr>
          <p:spPr>
            <a:xfrm>
              <a:off x="1137571" y="4414273"/>
              <a:ext cx="98367" cy="56799"/>
            </a:xfrm>
            <a:custGeom>
              <a:avLst/>
              <a:gdLst/>
              <a:ahLst/>
              <a:cxnLst/>
              <a:rect l="l" t="t" r="r" b="b"/>
              <a:pathLst>
                <a:path w="2144" h="1238" extrusionOk="0">
                  <a:moveTo>
                    <a:pt x="1092" y="1"/>
                  </a:moveTo>
                  <a:lnTo>
                    <a:pt x="1" y="630"/>
                  </a:lnTo>
                  <a:lnTo>
                    <a:pt x="1052" y="1237"/>
                  </a:lnTo>
                  <a:lnTo>
                    <a:pt x="2144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99;p31">
              <a:extLst>
                <a:ext uri="{FF2B5EF4-FFF2-40B4-BE49-F238E27FC236}">
                  <a16:creationId xmlns:a16="http://schemas.microsoft.com/office/drawing/2014/main" id="{62ACE8FC-F73C-4930-58D5-D64590560353}"/>
                </a:ext>
              </a:extLst>
            </p:cNvPr>
            <p:cNvSpPr/>
            <p:nvPr/>
          </p:nvSpPr>
          <p:spPr>
            <a:xfrm>
              <a:off x="1194968" y="4381101"/>
              <a:ext cx="98367" cy="56845"/>
            </a:xfrm>
            <a:custGeom>
              <a:avLst/>
              <a:gdLst/>
              <a:ahLst/>
              <a:cxnLst/>
              <a:rect l="l" t="t" r="r" b="b"/>
              <a:pathLst>
                <a:path w="2144" h="1239" extrusionOk="0">
                  <a:moveTo>
                    <a:pt x="1092" y="1"/>
                  </a:moveTo>
                  <a:lnTo>
                    <a:pt x="1" y="631"/>
                  </a:lnTo>
                  <a:lnTo>
                    <a:pt x="1052" y="1238"/>
                  </a:lnTo>
                  <a:lnTo>
                    <a:pt x="2144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00;p31">
              <a:extLst>
                <a:ext uri="{FF2B5EF4-FFF2-40B4-BE49-F238E27FC236}">
                  <a16:creationId xmlns:a16="http://schemas.microsoft.com/office/drawing/2014/main" id="{73C5AE36-6A21-46B8-4BDE-40A934509494}"/>
                </a:ext>
              </a:extLst>
            </p:cNvPr>
            <p:cNvSpPr/>
            <p:nvPr/>
          </p:nvSpPr>
          <p:spPr>
            <a:xfrm>
              <a:off x="1252364" y="4348021"/>
              <a:ext cx="98321" cy="56754"/>
            </a:xfrm>
            <a:custGeom>
              <a:avLst/>
              <a:gdLst/>
              <a:ahLst/>
              <a:cxnLst/>
              <a:rect l="l" t="t" r="r" b="b"/>
              <a:pathLst>
                <a:path w="2143" h="1237" extrusionOk="0">
                  <a:moveTo>
                    <a:pt x="1092" y="0"/>
                  </a:moveTo>
                  <a:lnTo>
                    <a:pt x="1" y="629"/>
                  </a:lnTo>
                  <a:lnTo>
                    <a:pt x="1051" y="1236"/>
                  </a:lnTo>
                  <a:lnTo>
                    <a:pt x="2142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01;p31">
              <a:extLst>
                <a:ext uri="{FF2B5EF4-FFF2-40B4-BE49-F238E27FC236}">
                  <a16:creationId xmlns:a16="http://schemas.microsoft.com/office/drawing/2014/main" id="{39D632A2-2C74-ED55-7CAE-E397B0DEA399}"/>
                </a:ext>
              </a:extLst>
            </p:cNvPr>
            <p:cNvSpPr/>
            <p:nvPr/>
          </p:nvSpPr>
          <p:spPr>
            <a:xfrm>
              <a:off x="1309761" y="4314895"/>
              <a:ext cx="98321" cy="56754"/>
            </a:xfrm>
            <a:custGeom>
              <a:avLst/>
              <a:gdLst/>
              <a:ahLst/>
              <a:cxnLst/>
              <a:rect l="l" t="t" r="r" b="b"/>
              <a:pathLst>
                <a:path w="2143" h="1237" extrusionOk="0">
                  <a:moveTo>
                    <a:pt x="1092" y="0"/>
                  </a:moveTo>
                  <a:lnTo>
                    <a:pt x="1" y="630"/>
                  </a:lnTo>
                  <a:lnTo>
                    <a:pt x="1051" y="1237"/>
                  </a:lnTo>
                  <a:lnTo>
                    <a:pt x="2143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02;p31">
              <a:extLst>
                <a:ext uri="{FF2B5EF4-FFF2-40B4-BE49-F238E27FC236}">
                  <a16:creationId xmlns:a16="http://schemas.microsoft.com/office/drawing/2014/main" id="{508073B6-7944-F6CA-9ABE-CE07D8CF3AB2}"/>
                </a:ext>
              </a:extLst>
            </p:cNvPr>
            <p:cNvSpPr/>
            <p:nvPr/>
          </p:nvSpPr>
          <p:spPr>
            <a:xfrm>
              <a:off x="1367158" y="4281724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2" y="0"/>
                  </a:moveTo>
                  <a:lnTo>
                    <a:pt x="1" y="631"/>
                  </a:lnTo>
                  <a:lnTo>
                    <a:pt x="1051" y="1238"/>
                  </a:lnTo>
                  <a:lnTo>
                    <a:pt x="2143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03;p31">
              <a:extLst>
                <a:ext uri="{FF2B5EF4-FFF2-40B4-BE49-F238E27FC236}">
                  <a16:creationId xmlns:a16="http://schemas.microsoft.com/office/drawing/2014/main" id="{AB9E24BB-AFD2-73AA-F7CD-1160791675C1}"/>
                </a:ext>
              </a:extLst>
            </p:cNvPr>
            <p:cNvSpPr/>
            <p:nvPr/>
          </p:nvSpPr>
          <p:spPr>
            <a:xfrm>
              <a:off x="1424509" y="4248598"/>
              <a:ext cx="98367" cy="56754"/>
            </a:xfrm>
            <a:custGeom>
              <a:avLst/>
              <a:gdLst/>
              <a:ahLst/>
              <a:cxnLst/>
              <a:rect l="l" t="t" r="r" b="b"/>
              <a:pathLst>
                <a:path w="2144" h="1237" extrusionOk="0">
                  <a:moveTo>
                    <a:pt x="1092" y="0"/>
                  </a:moveTo>
                  <a:lnTo>
                    <a:pt x="1" y="630"/>
                  </a:lnTo>
                  <a:lnTo>
                    <a:pt x="1052" y="1237"/>
                  </a:lnTo>
                  <a:lnTo>
                    <a:pt x="2144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04;p31">
              <a:extLst>
                <a:ext uri="{FF2B5EF4-FFF2-40B4-BE49-F238E27FC236}">
                  <a16:creationId xmlns:a16="http://schemas.microsoft.com/office/drawing/2014/main" id="{F87C9826-7FBB-41F5-01D5-F28DA22692C7}"/>
                </a:ext>
              </a:extLst>
            </p:cNvPr>
            <p:cNvSpPr/>
            <p:nvPr/>
          </p:nvSpPr>
          <p:spPr>
            <a:xfrm>
              <a:off x="1481905" y="4215472"/>
              <a:ext cx="98367" cy="56799"/>
            </a:xfrm>
            <a:custGeom>
              <a:avLst/>
              <a:gdLst/>
              <a:ahLst/>
              <a:cxnLst/>
              <a:rect l="l" t="t" r="r" b="b"/>
              <a:pathLst>
                <a:path w="2144" h="1238" extrusionOk="0">
                  <a:moveTo>
                    <a:pt x="1092" y="1"/>
                  </a:moveTo>
                  <a:lnTo>
                    <a:pt x="1" y="630"/>
                  </a:lnTo>
                  <a:lnTo>
                    <a:pt x="1053" y="1237"/>
                  </a:lnTo>
                  <a:lnTo>
                    <a:pt x="2144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05;p31">
              <a:extLst>
                <a:ext uri="{FF2B5EF4-FFF2-40B4-BE49-F238E27FC236}">
                  <a16:creationId xmlns:a16="http://schemas.microsoft.com/office/drawing/2014/main" id="{E0428CCF-C01C-44EE-BD97-963EECB5E1DC}"/>
                </a:ext>
              </a:extLst>
            </p:cNvPr>
            <p:cNvSpPr/>
            <p:nvPr/>
          </p:nvSpPr>
          <p:spPr>
            <a:xfrm>
              <a:off x="1539302" y="4182300"/>
              <a:ext cx="98367" cy="56845"/>
            </a:xfrm>
            <a:custGeom>
              <a:avLst/>
              <a:gdLst/>
              <a:ahLst/>
              <a:cxnLst/>
              <a:rect l="l" t="t" r="r" b="b"/>
              <a:pathLst>
                <a:path w="2144" h="1239" extrusionOk="0">
                  <a:moveTo>
                    <a:pt x="1092" y="1"/>
                  </a:moveTo>
                  <a:lnTo>
                    <a:pt x="1" y="631"/>
                  </a:lnTo>
                  <a:lnTo>
                    <a:pt x="1053" y="1238"/>
                  </a:lnTo>
                  <a:lnTo>
                    <a:pt x="2144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06;p31">
              <a:extLst>
                <a:ext uri="{FF2B5EF4-FFF2-40B4-BE49-F238E27FC236}">
                  <a16:creationId xmlns:a16="http://schemas.microsoft.com/office/drawing/2014/main" id="{386224B2-CE51-396C-0A84-75542CAAFEF9}"/>
                </a:ext>
              </a:extLst>
            </p:cNvPr>
            <p:cNvSpPr/>
            <p:nvPr/>
          </p:nvSpPr>
          <p:spPr>
            <a:xfrm>
              <a:off x="1020988" y="4512595"/>
              <a:ext cx="155671" cy="89925"/>
            </a:xfrm>
            <a:custGeom>
              <a:avLst/>
              <a:gdLst/>
              <a:ahLst/>
              <a:cxnLst/>
              <a:rect l="l" t="t" r="r" b="b"/>
              <a:pathLst>
                <a:path w="3393" h="1960" extrusionOk="0">
                  <a:moveTo>
                    <a:pt x="2342" y="1"/>
                  </a:moveTo>
                  <a:lnTo>
                    <a:pt x="0" y="1353"/>
                  </a:lnTo>
                  <a:lnTo>
                    <a:pt x="1052" y="1960"/>
                  </a:lnTo>
                  <a:lnTo>
                    <a:pt x="2303" y="1238"/>
                  </a:lnTo>
                  <a:lnTo>
                    <a:pt x="2729" y="992"/>
                  </a:lnTo>
                  <a:lnTo>
                    <a:pt x="3393" y="608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07;p31">
              <a:extLst>
                <a:ext uri="{FF2B5EF4-FFF2-40B4-BE49-F238E27FC236}">
                  <a16:creationId xmlns:a16="http://schemas.microsoft.com/office/drawing/2014/main" id="{5E0B0C9A-795E-4380-0634-83889851D66F}"/>
                </a:ext>
              </a:extLst>
            </p:cNvPr>
            <p:cNvSpPr/>
            <p:nvPr/>
          </p:nvSpPr>
          <p:spPr>
            <a:xfrm>
              <a:off x="1135782" y="4479469"/>
              <a:ext cx="98275" cy="56799"/>
            </a:xfrm>
            <a:custGeom>
              <a:avLst/>
              <a:gdLst/>
              <a:ahLst/>
              <a:cxnLst/>
              <a:rect l="l" t="t" r="r" b="b"/>
              <a:pathLst>
                <a:path w="2142" h="1238" extrusionOk="0">
                  <a:moveTo>
                    <a:pt x="1091" y="1"/>
                  </a:moveTo>
                  <a:lnTo>
                    <a:pt x="0" y="630"/>
                  </a:lnTo>
                  <a:lnTo>
                    <a:pt x="1051" y="1237"/>
                  </a:lnTo>
                  <a:lnTo>
                    <a:pt x="2142" y="608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08;p31">
              <a:extLst>
                <a:ext uri="{FF2B5EF4-FFF2-40B4-BE49-F238E27FC236}">
                  <a16:creationId xmlns:a16="http://schemas.microsoft.com/office/drawing/2014/main" id="{0161B5EB-F377-AD94-EC62-B634FF8EDA94}"/>
                </a:ext>
              </a:extLst>
            </p:cNvPr>
            <p:cNvSpPr/>
            <p:nvPr/>
          </p:nvSpPr>
          <p:spPr>
            <a:xfrm>
              <a:off x="1193178" y="4446389"/>
              <a:ext cx="98275" cy="56754"/>
            </a:xfrm>
            <a:custGeom>
              <a:avLst/>
              <a:gdLst/>
              <a:ahLst/>
              <a:cxnLst/>
              <a:rect l="l" t="t" r="r" b="b"/>
              <a:pathLst>
                <a:path w="2142" h="1237" extrusionOk="0">
                  <a:moveTo>
                    <a:pt x="1091" y="0"/>
                  </a:moveTo>
                  <a:lnTo>
                    <a:pt x="0" y="629"/>
                  </a:lnTo>
                  <a:lnTo>
                    <a:pt x="1051" y="1236"/>
                  </a:lnTo>
                  <a:lnTo>
                    <a:pt x="2142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09;p31">
              <a:extLst>
                <a:ext uri="{FF2B5EF4-FFF2-40B4-BE49-F238E27FC236}">
                  <a16:creationId xmlns:a16="http://schemas.microsoft.com/office/drawing/2014/main" id="{EEFD2670-5AA1-B8D7-11DB-350246219BAB}"/>
                </a:ext>
              </a:extLst>
            </p:cNvPr>
            <p:cNvSpPr/>
            <p:nvPr/>
          </p:nvSpPr>
          <p:spPr>
            <a:xfrm>
              <a:off x="1250575" y="4413218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0" y="0"/>
                  </a:moveTo>
                  <a:lnTo>
                    <a:pt x="0" y="631"/>
                  </a:lnTo>
                  <a:lnTo>
                    <a:pt x="1051" y="1238"/>
                  </a:lnTo>
                  <a:lnTo>
                    <a:pt x="2142" y="607"/>
                  </a:lnTo>
                  <a:lnTo>
                    <a:pt x="10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10;p31">
              <a:extLst>
                <a:ext uri="{FF2B5EF4-FFF2-40B4-BE49-F238E27FC236}">
                  <a16:creationId xmlns:a16="http://schemas.microsoft.com/office/drawing/2014/main" id="{4724E724-A9B1-1654-3B1A-82A369471312}"/>
                </a:ext>
              </a:extLst>
            </p:cNvPr>
            <p:cNvSpPr/>
            <p:nvPr/>
          </p:nvSpPr>
          <p:spPr>
            <a:xfrm>
              <a:off x="1307926" y="4380092"/>
              <a:ext cx="98367" cy="56754"/>
            </a:xfrm>
            <a:custGeom>
              <a:avLst/>
              <a:gdLst/>
              <a:ahLst/>
              <a:cxnLst/>
              <a:rect l="l" t="t" r="r" b="b"/>
              <a:pathLst>
                <a:path w="2144" h="1237" extrusionOk="0">
                  <a:moveTo>
                    <a:pt x="1091" y="0"/>
                  </a:moveTo>
                  <a:lnTo>
                    <a:pt x="0" y="630"/>
                  </a:lnTo>
                  <a:lnTo>
                    <a:pt x="1052" y="1237"/>
                  </a:lnTo>
                  <a:lnTo>
                    <a:pt x="2143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11;p31">
              <a:extLst>
                <a:ext uri="{FF2B5EF4-FFF2-40B4-BE49-F238E27FC236}">
                  <a16:creationId xmlns:a16="http://schemas.microsoft.com/office/drawing/2014/main" id="{8639E553-BA3D-79A1-4F33-F024F2A18682}"/>
                </a:ext>
              </a:extLst>
            </p:cNvPr>
            <p:cNvSpPr/>
            <p:nvPr/>
          </p:nvSpPr>
          <p:spPr>
            <a:xfrm>
              <a:off x="1365323" y="4346966"/>
              <a:ext cx="98367" cy="56754"/>
            </a:xfrm>
            <a:custGeom>
              <a:avLst/>
              <a:gdLst/>
              <a:ahLst/>
              <a:cxnLst/>
              <a:rect l="l" t="t" r="r" b="b"/>
              <a:pathLst>
                <a:path w="2144" h="1237" extrusionOk="0">
                  <a:moveTo>
                    <a:pt x="1091" y="0"/>
                  </a:moveTo>
                  <a:lnTo>
                    <a:pt x="0" y="630"/>
                  </a:lnTo>
                  <a:lnTo>
                    <a:pt x="1052" y="1237"/>
                  </a:lnTo>
                  <a:lnTo>
                    <a:pt x="2143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12;p31">
              <a:extLst>
                <a:ext uri="{FF2B5EF4-FFF2-40B4-BE49-F238E27FC236}">
                  <a16:creationId xmlns:a16="http://schemas.microsoft.com/office/drawing/2014/main" id="{7C75B22C-958D-0D1E-D781-49BB87560997}"/>
                </a:ext>
              </a:extLst>
            </p:cNvPr>
            <p:cNvSpPr/>
            <p:nvPr/>
          </p:nvSpPr>
          <p:spPr>
            <a:xfrm>
              <a:off x="1422719" y="4313794"/>
              <a:ext cx="98321" cy="56845"/>
            </a:xfrm>
            <a:custGeom>
              <a:avLst/>
              <a:gdLst/>
              <a:ahLst/>
              <a:cxnLst/>
              <a:rect l="l" t="t" r="r" b="b"/>
              <a:pathLst>
                <a:path w="2143" h="1239" extrusionOk="0">
                  <a:moveTo>
                    <a:pt x="1091" y="1"/>
                  </a:moveTo>
                  <a:lnTo>
                    <a:pt x="0" y="631"/>
                  </a:lnTo>
                  <a:lnTo>
                    <a:pt x="1051" y="1238"/>
                  </a:lnTo>
                  <a:lnTo>
                    <a:pt x="2142" y="607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13;p31">
              <a:extLst>
                <a:ext uri="{FF2B5EF4-FFF2-40B4-BE49-F238E27FC236}">
                  <a16:creationId xmlns:a16="http://schemas.microsoft.com/office/drawing/2014/main" id="{8F1DD9B1-B01E-8B1B-5E8D-CD89029F7B4F}"/>
                </a:ext>
              </a:extLst>
            </p:cNvPr>
            <p:cNvSpPr/>
            <p:nvPr/>
          </p:nvSpPr>
          <p:spPr>
            <a:xfrm>
              <a:off x="1480116" y="4280668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2" y="1"/>
                  </a:moveTo>
                  <a:lnTo>
                    <a:pt x="0" y="630"/>
                  </a:lnTo>
                  <a:lnTo>
                    <a:pt x="1051" y="1237"/>
                  </a:lnTo>
                  <a:lnTo>
                    <a:pt x="2142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14;p31">
              <a:extLst>
                <a:ext uri="{FF2B5EF4-FFF2-40B4-BE49-F238E27FC236}">
                  <a16:creationId xmlns:a16="http://schemas.microsoft.com/office/drawing/2014/main" id="{83FA864E-DA49-868D-CDD2-9838B911BEAD}"/>
                </a:ext>
              </a:extLst>
            </p:cNvPr>
            <p:cNvSpPr/>
            <p:nvPr/>
          </p:nvSpPr>
          <p:spPr>
            <a:xfrm>
              <a:off x="1537513" y="4247497"/>
              <a:ext cx="98321" cy="56845"/>
            </a:xfrm>
            <a:custGeom>
              <a:avLst/>
              <a:gdLst/>
              <a:ahLst/>
              <a:cxnLst/>
              <a:rect l="l" t="t" r="r" b="b"/>
              <a:pathLst>
                <a:path w="2143" h="1239" extrusionOk="0">
                  <a:moveTo>
                    <a:pt x="1092" y="1"/>
                  </a:moveTo>
                  <a:lnTo>
                    <a:pt x="0" y="631"/>
                  </a:lnTo>
                  <a:lnTo>
                    <a:pt x="1051" y="1238"/>
                  </a:lnTo>
                  <a:lnTo>
                    <a:pt x="2142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15;p31">
              <a:extLst>
                <a:ext uri="{FF2B5EF4-FFF2-40B4-BE49-F238E27FC236}">
                  <a16:creationId xmlns:a16="http://schemas.microsoft.com/office/drawing/2014/main" id="{108EA5AA-71B6-A9D1-A6B7-595B03417EF5}"/>
                </a:ext>
              </a:extLst>
            </p:cNvPr>
            <p:cNvSpPr/>
            <p:nvPr/>
          </p:nvSpPr>
          <p:spPr>
            <a:xfrm>
              <a:off x="1594864" y="4214417"/>
              <a:ext cx="98367" cy="56799"/>
            </a:xfrm>
            <a:custGeom>
              <a:avLst/>
              <a:gdLst/>
              <a:ahLst/>
              <a:cxnLst/>
              <a:rect l="l" t="t" r="r" b="b"/>
              <a:pathLst>
                <a:path w="2144" h="1238" extrusionOk="0">
                  <a:moveTo>
                    <a:pt x="1091" y="0"/>
                  </a:moveTo>
                  <a:lnTo>
                    <a:pt x="0" y="631"/>
                  </a:lnTo>
                  <a:lnTo>
                    <a:pt x="1052" y="1238"/>
                  </a:lnTo>
                  <a:lnTo>
                    <a:pt x="2143" y="607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16;p31">
              <a:extLst>
                <a:ext uri="{FF2B5EF4-FFF2-40B4-BE49-F238E27FC236}">
                  <a16:creationId xmlns:a16="http://schemas.microsoft.com/office/drawing/2014/main" id="{0B71F023-EC62-8EAD-11B7-085336767B37}"/>
                </a:ext>
              </a:extLst>
            </p:cNvPr>
            <p:cNvSpPr/>
            <p:nvPr/>
          </p:nvSpPr>
          <p:spPr>
            <a:xfrm>
              <a:off x="1652260" y="4148119"/>
              <a:ext cx="155763" cy="89925"/>
            </a:xfrm>
            <a:custGeom>
              <a:avLst/>
              <a:gdLst/>
              <a:ahLst/>
              <a:cxnLst/>
              <a:rect l="l" t="t" r="r" b="b"/>
              <a:pathLst>
                <a:path w="3395" h="1960" extrusionOk="0">
                  <a:moveTo>
                    <a:pt x="2343" y="0"/>
                  </a:moveTo>
                  <a:lnTo>
                    <a:pt x="0" y="1353"/>
                  </a:lnTo>
                  <a:lnTo>
                    <a:pt x="1052" y="1960"/>
                  </a:lnTo>
                  <a:lnTo>
                    <a:pt x="3394" y="607"/>
                  </a:lnTo>
                  <a:lnTo>
                    <a:pt x="23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17;p31">
              <a:extLst>
                <a:ext uri="{FF2B5EF4-FFF2-40B4-BE49-F238E27FC236}">
                  <a16:creationId xmlns:a16="http://schemas.microsoft.com/office/drawing/2014/main" id="{4FF467FA-60BE-8C53-B34D-06AA975ABCB2}"/>
                </a:ext>
              </a:extLst>
            </p:cNvPr>
            <p:cNvSpPr/>
            <p:nvPr/>
          </p:nvSpPr>
          <p:spPr>
            <a:xfrm>
              <a:off x="1076550" y="4577837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2" y="1"/>
                  </a:moveTo>
                  <a:lnTo>
                    <a:pt x="1" y="630"/>
                  </a:lnTo>
                  <a:lnTo>
                    <a:pt x="1051" y="1237"/>
                  </a:lnTo>
                  <a:lnTo>
                    <a:pt x="2143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18;p31">
              <a:extLst>
                <a:ext uri="{FF2B5EF4-FFF2-40B4-BE49-F238E27FC236}">
                  <a16:creationId xmlns:a16="http://schemas.microsoft.com/office/drawing/2014/main" id="{CDC6FC99-E9BB-E9DB-605D-B2CBF1B96044}"/>
                </a:ext>
              </a:extLst>
            </p:cNvPr>
            <p:cNvSpPr/>
            <p:nvPr/>
          </p:nvSpPr>
          <p:spPr>
            <a:xfrm>
              <a:off x="1133901" y="4511586"/>
              <a:ext cx="155763" cy="89925"/>
            </a:xfrm>
            <a:custGeom>
              <a:avLst/>
              <a:gdLst/>
              <a:ahLst/>
              <a:cxnLst/>
              <a:rect l="l" t="t" r="r" b="b"/>
              <a:pathLst>
                <a:path w="3395" h="1960" extrusionOk="0">
                  <a:moveTo>
                    <a:pt x="2343" y="0"/>
                  </a:moveTo>
                  <a:lnTo>
                    <a:pt x="1651" y="400"/>
                  </a:lnTo>
                  <a:lnTo>
                    <a:pt x="1252" y="630"/>
                  </a:lnTo>
                  <a:lnTo>
                    <a:pt x="1" y="1352"/>
                  </a:lnTo>
                  <a:lnTo>
                    <a:pt x="1052" y="1959"/>
                  </a:lnTo>
                  <a:lnTo>
                    <a:pt x="2303" y="1237"/>
                  </a:lnTo>
                  <a:lnTo>
                    <a:pt x="2702" y="1007"/>
                  </a:lnTo>
                  <a:lnTo>
                    <a:pt x="3395" y="607"/>
                  </a:lnTo>
                  <a:lnTo>
                    <a:pt x="23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19;p31">
              <a:extLst>
                <a:ext uri="{FF2B5EF4-FFF2-40B4-BE49-F238E27FC236}">
                  <a16:creationId xmlns:a16="http://schemas.microsoft.com/office/drawing/2014/main" id="{2BABBED3-0E68-BCD4-CDF8-697F16B7716B}"/>
                </a:ext>
              </a:extLst>
            </p:cNvPr>
            <p:cNvSpPr/>
            <p:nvPr/>
          </p:nvSpPr>
          <p:spPr>
            <a:xfrm>
              <a:off x="1248694" y="4312785"/>
              <a:ext cx="385300" cy="222426"/>
            </a:xfrm>
            <a:custGeom>
              <a:avLst/>
              <a:gdLst/>
              <a:ahLst/>
              <a:cxnLst/>
              <a:rect l="l" t="t" r="r" b="b"/>
              <a:pathLst>
                <a:path w="8398" h="4848" extrusionOk="0">
                  <a:moveTo>
                    <a:pt x="7346" y="0"/>
                  </a:moveTo>
                  <a:cubicBezTo>
                    <a:pt x="3883" y="1999"/>
                    <a:pt x="1549" y="3347"/>
                    <a:pt x="1" y="4241"/>
                  </a:cubicBezTo>
                  <a:lnTo>
                    <a:pt x="1052" y="4848"/>
                  </a:lnTo>
                  <a:cubicBezTo>
                    <a:pt x="2600" y="3954"/>
                    <a:pt x="4964" y="2589"/>
                    <a:pt x="8398" y="607"/>
                  </a:cubicBezTo>
                  <a:lnTo>
                    <a:pt x="73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20;p31">
              <a:extLst>
                <a:ext uri="{FF2B5EF4-FFF2-40B4-BE49-F238E27FC236}">
                  <a16:creationId xmlns:a16="http://schemas.microsoft.com/office/drawing/2014/main" id="{88CA12C8-1CFF-D748-D580-AA69F85C4D2C}"/>
                </a:ext>
              </a:extLst>
            </p:cNvPr>
            <p:cNvSpPr/>
            <p:nvPr/>
          </p:nvSpPr>
          <p:spPr>
            <a:xfrm>
              <a:off x="1593028" y="4279613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2" y="0"/>
                  </a:moveTo>
                  <a:lnTo>
                    <a:pt x="1" y="631"/>
                  </a:lnTo>
                  <a:lnTo>
                    <a:pt x="1052" y="1238"/>
                  </a:lnTo>
                  <a:lnTo>
                    <a:pt x="2143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21;p31">
              <a:extLst>
                <a:ext uri="{FF2B5EF4-FFF2-40B4-BE49-F238E27FC236}">
                  <a16:creationId xmlns:a16="http://schemas.microsoft.com/office/drawing/2014/main" id="{D7D18BA8-B844-5699-E84C-660C4641196A}"/>
                </a:ext>
              </a:extLst>
            </p:cNvPr>
            <p:cNvSpPr/>
            <p:nvPr/>
          </p:nvSpPr>
          <p:spPr>
            <a:xfrm>
              <a:off x="1650425" y="4246487"/>
              <a:ext cx="98321" cy="56799"/>
            </a:xfrm>
            <a:custGeom>
              <a:avLst/>
              <a:gdLst/>
              <a:ahLst/>
              <a:cxnLst/>
              <a:rect l="l" t="t" r="r" b="b"/>
              <a:pathLst>
                <a:path w="2143" h="1238" extrusionOk="0">
                  <a:moveTo>
                    <a:pt x="1092" y="0"/>
                  </a:moveTo>
                  <a:lnTo>
                    <a:pt x="1" y="630"/>
                  </a:lnTo>
                  <a:lnTo>
                    <a:pt x="1052" y="1238"/>
                  </a:lnTo>
                  <a:lnTo>
                    <a:pt x="2143" y="607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22;p31">
              <a:extLst>
                <a:ext uri="{FF2B5EF4-FFF2-40B4-BE49-F238E27FC236}">
                  <a16:creationId xmlns:a16="http://schemas.microsoft.com/office/drawing/2014/main" id="{7859ECD5-05C5-C9F9-D992-1CDFFEF7B5CE}"/>
                </a:ext>
              </a:extLst>
            </p:cNvPr>
            <p:cNvSpPr/>
            <p:nvPr/>
          </p:nvSpPr>
          <p:spPr>
            <a:xfrm>
              <a:off x="1707868" y="4213361"/>
              <a:ext cx="98275" cy="56754"/>
            </a:xfrm>
            <a:custGeom>
              <a:avLst/>
              <a:gdLst/>
              <a:ahLst/>
              <a:cxnLst/>
              <a:rect l="l" t="t" r="r" b="b"/>
              <a:pathLst>
                <a:path w="2142" h="1237" extrusionOk="0">
                  <a:moveTo>
                    <a:pt x="1091" y="1"/>
                  </a:moveTo>
                  <a:lnTo>
                    <a:pt x="0" y="630"/>
                  </a:lnTo>
                  <a:lnTo>
                    <a:pt x="1051" y="1237"/>
                  </a:lnTo>
                  <a:lnTo>
                    <a:pt x="2142" y="607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23;p31">
              <a:extLst>
                <a:ext uri="{FF2B5EF4-FFF2-40B4-BE49-F238E27FC236}">
                  <a16:creationId xmlns:a16="http://schemas.microsoft.com/office/drawing/2014/main" id="{5D58A2C4-06B9-632E-7C41-6434E514AE0C}"/>
                </a:ext>
              </a:extLst>
            </p:cNvPr>
            <p:cNvSpPr/>
            <p:nvPr/>
          </p:nvSpPr>
          <p:spPr>
            <a:xfrm>
              <a:off x="1765173" y="4180190"/>
              <a:ext cx="98367" cy="56845"/>
            </a:xfrm>
            <a:custGeom>
              <a:avLst/>
              <a:gdLst/>
              <a:ahLst/>
              <a:cxnLst/>
              <a:rect l="l" t="t" r="r" b="b"/>
              <a:pathLst>
                <a:path w="2144" h="1239" extrusionOk="0">
                  <a:moveTo>
                    <a:pt x="1092" y="1"/>
                  </a:moveTo>
                  <a:lnTo>
                    <a:pt x="1" y="631"/>
                  </a:lnTo>
                  <a:lnTo>
                    <a:pt x="1053" y="1238"/>
                  </a:lnTo>
                  <a:lnTo>
                    <a:pt x="2144" y="608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24;p31">
              <a:extLst>
                <a:ext uri="{FF2B5EF4-FFF2-40B4-BE49-F238E27FC236}">
                  <a16:creationId xmlns:a16="http://schemas.microsoft.com/office/drawing/2014/main" id="{F2DD263D-0C2C-100E-29EB-D9F8CF1091CB}"/>
                </a:ext>
              </a:extLst>
            </p:cNvPr>
            <p:cNvSpPr/>
            <p:nvPr/>
          </p:nvSpPr>
          <p:spPr>
            <a:xfrm>
              <a:off x="1436071" y="4388626"/>
              <a:ext cx="242935" cy="139475"/>
            </a:xfrm>
            <a:custGeom>
              <a:avLst/>
              <a:gdLst/>
              <a:ahLst/>
              <a:cxnLst/>
              <a:rect l="l" t="t" r="r" b="b"/>
              <a:pathLst>
                <a:path w="5295" h="3040" extrusionOk="0">
                  <a:moveTo>
                    <a:pt x="3819" y="0"/>
                  </a:moveTo>
                  <a:cubicBezTo>
                    <a:pt x="3742" y="0"/>
                    <a:pt x="3665" y="17"/>
                    <a:pt x="3607" y="51"/>
                  </a:cubicBezTo>
                  <a:lnTo>
                    <a:pt x="118" y="2064"/>
                  </a:lnTo>
                  <a:cubicBezTo>
                    <a:pt x="1" y="2132"/>
                    <a:pt x="1" y="2242"/>
                    <a:pt x="118" y="2310"/>
                  </a:cubicBezTo>
                  <a:lnTo>
                    <a:pt x="1382" y="3039"/>
                  </a:lnTo>
                  <a:lnTo>
                    <a:pt x="5295" y="780"/>
                  </a:lnTo>
                  <a:lnTo>
                    <a:pt x="4031" y="51"/>
                  </a:lnTo>
                  <a:cubicBezTo>
                    <a:pt x="3973" y="17"/>
                    <a:pt x="3896" y="0"/>
                    <a:pt x="3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25;p31">
              <a:extLst>
                <a:ext uri="{FF2B5EF4-FFF2-40B4-BE49-F238E27FC236}">
                  <a16:creationId xmlns:a16="http://schemas.microsoft.com/office/drawing/2014/main" id="{1132A70B-8608-16EC-C94C-71954790C590}"/>
                </a:ext>
              </a:extLst>
            </p:cNvPr>
            <p:cNvSpPr/>
            <p:nvPr/>
          </p:nvSpPr>
          <p:spPr>
            <a:xfrm>
              <a:off x="1504341" y="4480616"/>
              <a:ext cx="119334" cy="65608"/>
            </a:xfrm>
            <a:custGeom>
              <a:avLst/>
              <a:gdLst/>
              <a:ahLst/>
              <a:cxnLst/>
              <a:rect l="l" t="t" r="r" b="b"/>
              <a:pathLst>
                <a:path w="2601" h="1430" extrusionOk="0">
                  <a:moveTo>
                    <a:pt x="1897" y="1"/>
                  </a:moveTo>
                  <a:lnTo>
                    <a:pt x="0" y="1095"/>
                  </a:lnTo>
                  <a:lnTo>
                    <a:pt x="493" y="1379"/>
                  </a:lnTo>
                  <a:cubicBezTo>
                    <a:pt x="551" y="1413"/>
                    <a:pt x="628" y="1430"/>
                    <a:pt x="704" y="1430"/>
                  </a:cubicBezTo>
                  <a:cubicBezTo>
                    <a:pt x="781" y="1430"/>
                    <a:pt x="858" y="1413"/>
                    <a:pt x="917" y="1379"/>
                  </a:cubicBezTo>
                  <a:lnTo>
                    <a:pt x="2601" y="407"/>
                  </a:lnTo>
                  <a:lnTo>
                    <a:pt x="18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26;p31">
              <a:extLst>
                <a:ext uri="{FF2B5EF4-FFF2-40B4-BE49-F238E27FC236}">
                  <a16:creationId xmlns:a16="http://schemas.microsoft.com/office/drawing/2014/main" id="{5FF63034-3F28-5E60-1F72-3173C6098DF4}"/>
                </a:ext>
              </a:extLst>
            </p:cNvPr>
            <p:cNvSpPr/>
            <p:nvPr/>
          </p:nvSpPr>
          <p:spPr>
            <a:xfrm>
              <a:off x="1596836" y="4427211"/>
              <a:ext cx="114975" cy="68912"/>
            </a:xfrm>
            <a:custGeom>
              <a:avLst/>
              <a:gdLst/>
              <a:ahLst/>
              <a:cxnLst/>
              <a:rect l="l" t="t" r="r" b="b"/>
              <a:pathLst>
                <a:path w="2506" h="1502" extrusionOk="0">
                  <a:moveTo>
                    <a:pt x="1896" y="0"/>
                  </a:moveTo>
                  <a:lnTo>
                    <a:pt x="0" y="1095"/>
                  </a:lnTo>
                  <a:lnTo>
                    <a:pt x="704" y="1501"/>
                  </a:lnTo>
                  <a:lnTo>
                    <a:pt x="2388" y="529"/>
                  </a:lnTo>
                  <a:cubicBezTo>
                    <a:pt x="2506" y="462"/>
                    <a:pt x="2506" y="352"/>
                    <a:pt x="2388" y="284"/>
                  </a:cubicBez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27;p31">
              <a:extLst>
                <a:ext uri="{FF2B5EF4-FFF2-40B4-BE49-F238E27FC236}">
                  <a16:creationId xmlns:a16="http://schemas.microsoft.com/office/drawing/2014/main" id="{587EC9BD-1061-033C-0A17-1DFDC8A6B04F}"/>
                </a:ext>
              </a:extLst>
            </p:cNvPr>
            <p:cNvSpPr/>
            <p:nvPr/>
          </p:nvSpPr>
          <p:spPr>
            <a:xfrm>
              <a:off x="506804" y="3281112"/>
              <a:ext cx="1037439" cy="1167508"/>
            </a:xfrm>
            <a:custGeom>
              <a:avLst/>
              <a:gdLst/>
              <a:ahLst/>
              <a:cxnLst/>
              <a:rect l="l" t="t" r="r" b="b"/>
              <a:pathLst>
                <a:path w="22612" h="25447" extrusionOk="0">
                  <a:moveTo>
                    <a:pt x="18402" y="1"/>
                  </a:moveTo>
                  <a:cubicBezTo>
                    <a:pt x="18356" y="1"/>
                    <a:pt x="18316" y="13"/>
                    <a:pt x="18283" y="35"/>
                  </a:cubicBezTo>
                  <a:cubicBezTo>
                    <a:pt x="18283" y="35"/>
                    <a:pt x="146" y="10516"/>
                    <a:pt x="146" y="10516"/>
                  </a:cubicBezTo>
                  <a:cubicBezTo>
                    <a:pt x="41" y="10580"/>
                    <a:pt x="1" y="10742"/>
                    <a:pt x="54" y="10947"/>
                  </a:cubicBezTo>
                  <a:lnTo>
                    <a:pt x="3691" y="24901"/>
                  </a:lnTo>
                  <a:cubicBezTo>
                    <a:pt x="3765" y="25187"/>
                    <a:pt x="4109" y="25447"/>
                    <a:pt x="4382" y="25447"/>
                  </a:cubicBezTo>
                  <a:cubicBezTo>
                    <a:pt x="4427" y="25447"/>
                    <a:pt x="4470" y="25440"/>
                    <a:pt x="4509" y="25425"/>
                  </a:cubicBezTo>
                  <a:lnTo>
                    <a:pt x="4621" y="25361"/>
                  </a:lnTo>
                  <a:lnTo>
                    <a:pt x="1833" y="13553"/>
                  </a:lnTo>
                  <a:lnTo>
                    <a:pt x="19093" y="3573"/>
                  </a:lnTo>
                  <a:lnTo>
                    <a:pt x="18874" y="2361"/>
                  </a:lnTo>
                  <a:lnTo>
                    <a:pt x="21994" y="14324"/>
                  </a:lnTo>
                  <a:cubicBezTo>
                    <a:pt x="22068" y="14612"/>
                    <a:pt x="22299" y="14872"/>
                    <a:pt x="22509" y="14907"/>
                  </a:cubicBezTo>
                  <a:lnTo>
                    <a:pt x="22612" y="14724"/>
                  </a:lnTo>
                  <a:lnTo>
                    <a:pt x="18686" y="89"/>
                  </a:lnTo>
                  <a:lnTo>
                    <a:pt x="18444" y="4"/>
                  </a:lnTo>
                  <a:cubicBezTo>
                    <a:pt x="18430" y="2"/>
                    <a:pt x="18415" y="1"/>
                    <a:pt x="18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28;p31">
              <a:extLst>
                <a:ext uri="{FF2B5EF4-FFF2-40B4-BE49-F238E27FC236}">
                  <a16:creationId xmlns:a16="http://schemas.microsoft.com/office/drawing/2014/main" id="{6BD66373-B1F2-E345-E2FF-D12CDCC2AE28}"/>
                </a:ext>
              </a:extLst>
            </p:cNvPr>
            <p:cNvSpPr/>
            <p:nvPr/>
          </p:nvSpPr>
          <p:spPr>
            <a:xfrm>
              <a:off x="528827" y="3284508"/>
              <a:ext cx="1016930" cy="1163930"/>
            </a:xfrm>
            <a:custGeom>
              <a:avLst/>
              <a:gdLst/>
              <a:ahLst/>
              <a:cxnLst/>
              <a:rect l="l" t="t" r="r" b="b"/>
              <a:pathLst>
                <a:path w="22165" h="25369" extrusionOk="0">
                  <a:moveTo>
                    <a:pt x="18114" y="1"/>
                  </a:moveTo>
                  <a:cubicBezTo>
                    <a:pt x="18071" y="1"/>
                    <a:pt x="18027" y="12"/>
                    <a:pt x="17987" y="35"/>
                  </a:cubicBezTo>
                  <a:lnTo>
                    <a:pt x="180" y="10325"/>
                  </a:lnTo>
                  <a:cubicBezTo>
                    <a:pt x="60" y="10395"/>
                    <a:pt x="0" y="10537"/>
                    <a:pt x="35" y="10672"/>
                  </a:cubicBezTo>
                  <a:lnTo>
                    <a:pt x="3842" y="25273"/>
                  </a:lnTo>
                  <a:cubicBezTo>
                    <a:pt x="3857" y="25332"/>
                    <a:pt x="3910" y="25369"/>
                    <a:pt x="3965" y="25369"/>
                  </a:cubicBezTo>
                  <a:cubicBezTo>
                    <a:pt x="3986" y="25369"/>
                    <a:pt x="4008" y="25363"/>
                    <a:pt x="4028" y="25351"/>
                  </a:cubicBezTo>
                  <a:lnTo>
                    <a:pt x="22000" y="14967"/>
                  </a:lnTo>
                  <a:cubicBezTo>
                    <a:pt x="22110" y="14902"/>
                    <a:pt x="22164" y="14773"/>
                    <a:pt x="22132" y="14650"/>
                  </a:cubicBezTo>
                  <a:lnTo>
                    <a:pt x="18364" y="193"/>
                  </a:lnTo>
                  <a:cubicBezTo>
                    <a:pt x="18333" y="75"/>
                    <a:pt x="18226" y="1"/>
                    <a:pt x="18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29;p31">
              <a:extLst>
                <a:ext uri="{FF2B5EF4-FFF2-40B4-BE49-F238E27FC236}">
                  <a16:creationId xmlns:a16="http://schemas.microsoft.com/office/drawing/2014/main" id="{8E2A74FE-17C4-0E8B-0E80-B04C13E50D95}"/>
                </a:ext>
              </a:extLst>
            </p:cNvPr>
            <p:cNvSpPr/>
            <p:nvPr/>
          </p:nvSpPr>
          <p:spPr>
            <a:xfrm>
              <a:off x="566999" y="3329746"/>
              <a:ext cx="940540" cy="1070426"/>
            </a:xfrm>
            <a:custGeom>
              <a:avLst/>
              <a:gdLst/>
              <a:ahLst/>
              <a:cxnLst/>
              <a:rect l="l" t="t" r="r" b="b"/>
              <a:pathLst>
                <a:path w="20500" h="23331" extrusionOk="0">
                  <a:moveTo>
                    <a:pt x="16976" y="1"/>
                  </a:moveTo>
                  <a:lnTo>
                    <a:pt x="16828" y="86"/>
                  </a:lnTo>
                  <a:lnTo>
                    <a:pt x="0" y="9816"/>
                  </a:lnTo>
                  <a:lnTo>
                    <a:pt x="3475" y="23151"/>
                  </a:lnTo>
                  <a:lnTo>
                    <a:pt x="3523" y="23330"/>
                  </a:lnTo>
                  <a:lnTo>
                    <a:pt x="20499" y="13513"/>
                  </a:lnTo>
                  <a:lnTo>
                    <a:pt x="16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30;p31">
              <a:extLst>
                <a:ext uri="{FF2B5EF4-FFF2-40B4-BE49-F238E27FC236}">
                  <a16:creationId xmlns:a16="http://schemas.microsoft.com/office/drawing/2014/main" id="{13BF6F7B-8840-EB73-3C32-00F29DB2F4F6}"/>
                </a:ext>
              </a:extLst>
            </p:cNvPr>
            <p:cNvSpPr/>
            <p:nvPr/>
          </p:nvSpPr>
          <p:spPr>
            <a:xfrm>
              <a:off x="566999" y="3333692"/>
              <a:ext cx="931593" cy="1058268"/>
            </a:xfrm>
            <a:custGeom>
              <a:avLst/>
              <a:gdLst/>
              <a:ahLst/>
              <a:cxnLst/>
              <a:rect l="l" t="t" r="r" b="b"/>
              <a:pathLst>
                <a:path w="20305" h="23066" extrusionOk="0">
                  <a:moveTo>
                    <a:pt x="16828" y="0"/>
                  </a:moveTo>
                  <a:lnTo>
                    <a:pt x="0" y="9730"/>
                  </a:lnTo>
                  <a:lnTo>
                    <a:pt x="3475" y="23065"/>
                  </a:lnTo>
                  <a:lnTo>
                    <a:pt x="20304" y="13334"/>
                  </a:lnTo>
                  <a:lnTo>
                    <a:pt x="16828" y="0"/>
                  </a:lnTo>
                  <a:close/>
                </a:path>
              </a:pathLst>
            </a:custGeom>
            <a:solidFill>
              <a:srgbClr val="878787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31;p31">
              <a:extLst>
                <a:ext uri="{FF2B5EF4-FFF2-40B4-BE49-F238E27FC236}">
                  <a16:creationId xmlns:a16="http://schemas.microsoft.com/office/drawing/2014/main" id="{C0704B86-6B69-117B-504A-FDB3A3C6CF3D}"/>
                </a:ext>
              </a:extLst>
            </p:cNvPr>
            <p:cNvSpPr/>
            <p:nvPr/>
          </p:nvSpPr>
          <p:spPr>
            <a:xfrm>
              <a:off x="347093" y="4129262"/>
              <a:ext cx="479308" cy="1014223"/>
            </a:xfrm>
            <a:custGeom>
              <a:avLst/>
              <a:gdLst/>
              <a:ahLst/>
              <a:cxnLst/>
              <a:rect l="l" t="t" r="r" b="b"/>
              <a:pathLst>
                <a:path w="10447" h="22106" extrusionOk="0">
                  <a:moveTo>
                    <a:pt x="7272" y="1"/>
                  </a:moveTo>
                  <a:cubicBezTo>
                    <a:pt x="6574" y="1"/>
                    <a:pt x="5971" y="227"/>
                    <a:pt x="5731" y="775"/>
                  </a:cubicBezTo>
                  <a:lnTo>
                    <a:pt x="1" y="22106"/>
                  </a:lnTo>
                  <a:lnTo>
                    <a:pt x="8672" y="22106"/>
                  </a:lnTo>
                  <a:lnTo>
                    <a:pt x="10446" y="1873"/>
                  </a:lnTo>
                  <a:cubicBezTo>
                    <a:pt x="10355" y="861"/>
                    <a:pt x="8633" y="1"/>
                    <a:pt x="72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32;p31">
              <a:extLst>
                <a:ext uri="{FF2B5EF4-FFF2-40B4-BE49-F238E27FC236}">
                  <a16:creationId xmlns:a16="http://schemas.microsoft.com/office/drawing/2014/main" id="{E14D5B95-26DE-3E86-B657-CEA60457247E}"/>
                </a:ext>
              </a:extLst>
            </p:cNvPr>
            <p:cNvSpPr/>
            <p:nvPr/>
          </p:nvSpPr>
          <p:spPr>
            <a:xfrm>
              <a:off x="818104" y="4669140"/>
              <a:ext cx="228528" cy="131630"/>
            </a:xfrm>
            <a:custGeom>
              <a:avLst/>
              <a:gdLst/>
              <a:ahLst/>
              <a:cxnLst/>
              <a:rect l="l" t="t" r="r" b="b"/>
              <a:pathLst>
                <a:path w="4981" h="2869" extrusionOk="0">
                  <a:moveTo>
                    <a:pt x="1591" y="416"/>
                  </a:moveTo>
                  <a:cubicBezTo>
                    <a:pt x="1570" y="416"/>
                    <a:pt x="1550" y="416"/>
                    <a:pt x="1529" y="416"/>
                  </a:cubicBezTo>
                  <a:lnTo>
                    <a:pt x="1775" y="558"/>
                  </a:lnTo>
                  <a:cubicBezTo>
                    <a:pt x="2381" y="584"/>
                    <a:pt x="3019" y="725"/>
                    <a:pt x="3735" y="987"/>
                  </a:cubicBezTo>
                  <a:cubicBezTo>
                    <a:pt x="3735" y="995"/>
                    <a:pt x="3734" y="1002"/>
                    <a:pt x="3734" y="1010"/>
                  </a:cubicBezTo>
                  <a:cubicBezTo>
                    <a:pt x="3734" y="1059"/>
                    <a:pt x="3740" y="1113"/>
                    <a:pt x="3752" y="1169"/>
                  </a:cubicBezTo>
                  <a:cubicBezTo>
                    <a:pt x="3763" y="1213"/>
                    <a:pt x="3777" y="1253"/>
                    <a:pt x="3794" y="1293"/>
                  </a:cubicBezTo>
                  <a:cubicBezTo>
                    <a:pt x="3815" y="1338"/>
                    <a:pt x="3840" y="1381"/>
                    <a:pt x="3869" y="1422"/>
                  </a:cubicBezTo>
                  <a:cubicBezTo>
                    <a:pt x="3858" y="1431"/>
                    <a:pt x="3847" y="1440"/>
                    <a:pt x="3835" y="1449"/>
                  </a:cubicBezTo>
                  <a:cubicBezTo>
                    <a:pt x="3769" y="1503"/>
                    <a:pt x="3695" y="1559"/>
                    <a:pt x="3612" y="1619"/>
                  </a:cubicBezTo>
                  <a:lnTo>
                    <a:pt x="3770" y="1710"/>
                  </a:lnTo>
                  <a:cubicBezTo>
                    <a:pt x="3861" y="1645"/>
                    <a:pt x="3941" y="1584"/>
                    <a:pt x="4014" y="1525"/>
                  </a:cubicBezTo>
                  <a:cubicBezTo>
                    <a:pt x="4039" y="1504"/>
                    <a:pt x="4065" y="1484"/>
                    <a:pt x="4091" y="1461"/>
                  </a:cubicBezTo>
                  <a:lnTo>
                    <a:pt x="4132" y="1426"/>
                  </a:lnTo>
                  <a:lnTo>
                    <a:pt x="4103" y="1391"/>
                  </a:lnTo>
                  <a:cubicBezTo>
                    <a:pt x="4067" y="1346"/>
                    <a:pt x="4038" y="1298"/>
                    <a:pt x="4014" y="1247"/>
                  </a:cubicBezTo>
                  <a:cubicBezTo>
                    <a:pt x="3999" y="1213"/>
                    <a:pt x="3986" y="1177"/>
                    <a:pt x="3977" y="1139"/>
                  </a:cubicBezTo>
                  <a:cubicBezTo>
                    <a:pt x="3966" y="1091"/>
                    <a:pt x="3962" y="1043"/>
                    <a:pt x="3962" y="999"/>
                  </a:cubicBezTo>
                  <a:cubicBezTo>
                    <a:pt x="3963" y="981"/>
                    <a:pt x="3964" y="963"/>
                    <a:pt x="3965" y="946"/>
                  </a:cubicBezTo>
                  <a:lnTo>
                    <a:pt x="3969" y="907"/>
                  </a:lnTo>
                  <a:lnTo>
                    <a:pt x="3918" y="888"/>
                  </a:lnTo>
                  <a:cubicBezTo>
                    <a:pt x="3066" y="569"/>
                    <a:pt x="2312" y="416"/>
                    <a:pt x="1591" y="416"/>
                  </a:cubicBezTo>
                  <a:close/>
                  <a:moveTo>
                    <a:pt x="1611" y="279"/>
                  </a:moveTo>
                  <a:cubicBezTo>
                    <a:pt x="2420" y="279"/>
                    <a:pt x="3264" y="461"/>
                    <a:pt x="4217" y="834"/>
                  </a:cubicBezTo>
                  <a:cubicBezTo>
                    <a:pt x="4199" y="887"/>
                    <a:pt x="4190" y="939"/>
                    <a:pt x="4190" y="990"/>
                  </a:cubicBezTo>
                  <a:cubicBezTo>
                    <a:pt x="4189" y="1031"/>
                    <a:pt x="4195" y="1071"/>
                    <a:pt x="4203" y="1111"/>
                  </a:cubicBezTo>
                  <a:cubicBezTo>
                    <a:pt x="4210" y="1142"/>
                    <a:pt x="4222" y="1173"/>
                    <a:pt x="4234" y="1203"/>
                  </a:cubicBezTo>
                  <a:cubicBezTo>
                    <a:pt x="4271" y="1280"/>
                    <a:pt x="4325" y="1353"/>
                    <a:pt x="4402" y="1419"/>
                  </a:cubicBezTo>
                  <a:cubicBezTo>
                    <a:pt x="4337" y="1480"/>
                    <a:pt x="4269" y="1540"/>
                    <a:pt x="4192" y="1601"/>
                  </a:cubicBezTo>
                  <a:cubicBezTo>
                    <a:pt x="4038" y="1726"/>
                    <a:pt x="3856" y="1857"/>
                    <a:pt x="3621" y="2014"/>
                  </a:cubicBezTo>
                  <a:cubicBezTo>
                    <a:pt x="3251" y="2235"/>
                    <a:pt x="2967" y="2384"/>
                    <a:pt x="2671" y="2512"/>
                  </a:cubicBezTo>
                  <a:cubicBezTo>
                    <a:pt x="2478" y="2442"/>
                    <a:pt x="2253" y="2405"/>
                    <a:pt x="2022" y="2405"/>
                  </a:cubicBezTo>
                  <a:cubicBezTo>
                    <a:pt x="1911" y="2405"/>
                    <a:pt x="1799" y="2413"/>
                    <a:pt x="1688" y="2431"/>
                  </a:cubicBezTo>
                  <a:cubicBezTo>
                    <a:pt x="1359" y="2160"/>
                    <a:pt x="1109" y="1902"/>
                    <a:pt x="934" y="1654"/>
                  </a:cubicBezTo>
                  <a:cubicBezTo>
                    <a:pt x="845" y="1527"/>
                    <a:pt x="775" y="1404"/>
                    <a:pt x="726" y="1281"/>
                  </a:cubicBezTo>
                  <a:cubicBezTo>
                    <a:pt x="715" y="1253"/>
                    <a:pt x="704" y="1226"/>
                    <a:pt x="695" y="1198"/>
                  </a:cubicBezTo>
                  <a:cubicBezTo>
                    <a:pt x="681" y="1159"/>
                    <a:pt x="671" y="1122"/>
                    <a:pt x="662" y="1084"/>
                  </a:cubicBezTo>
                  <a:cubicBezTo>
                    <a:pt x="601" y="838"/>
                    <a:pt x="618" y="597"/>
                    <a:pt x="711" y="355"/>
                  </a:cubicBezTo>
                  <a:cubicBezTo>
                    <a:pt x="1009" y="305"/>
                    <a:pt x="1307" y="279"/>
                    <a:pt x="1611" y="279"/>
                  </a:cubicBezTo>
                  <a:close/>
                  <a:moveTo>
                    <a:pt x="1632" y="1"/>
                  </a:moveTo>
                  <a:cubicBezTo>
                    <a:pt x="1209" y="1"/>
                    <a:pt x="773" y="44"/>
                    <a:pt x="324" y="140"/>
                  </a:cubicBezTo>
                  <a:cubicBezTo>
                    <a:pt x="0" y="782"/>
                    <a:pt x="166" y="1365"/>
                    <a:pt x="582" y="1902"/>
                  </a:cubicBezTo>
                  <a:cubicBezTo>
                    <a:pt x="655" y="1996"/>
                    <a:pt x="734" y="2087"/>
                    <a:pt x="820" y="2177"/>
                  </a:cubicBezTo>
                  <a:cubicBezTo>
                    <a:pt x="1019" y="2384"/>
                    <a:pt x="1250" y="2584"/>
                    <a:pt x="1501" y="2776"/>
                  </a:cubicBezTo>
                  <a:cubicBezTo>
                    <a:pt x="1596" y="2741"/>
                    <a:pt x="1693" y="2718"/>
                    <a:pt x="1792" y="2704"/>
                  </a:cubicBezTo>
                  <a:cubicBezTo>
                    <a:pt x="1821" y="2700"/>
                    <a:pt x="1849" y="2697"/>
                    <a:pt x="1878" y="2695"/>
                  </a:cubicBezTo>
                  <a:cubicBezTo>
                    <a:pt x="1913" y="2693"/>
                    <a:pt x="1947" y="2691"/>
                    <a:pt x="1982" y="2691"/>
                  </a:cubicBezTo>
                  <a:cubicBezTo>
                    <a:pt x="2054" y="2691"/>
                    <a:pt x="2125" y="2697"/>
                    <a:pt x="2194" y="2708"/>
                  </a:cubicBezTo>
                  <a:cubicBezTo>
                    <a:pt x="2225" y="2713"/>
                    <a:pt x="2256" y="2719"/>
                    <a:pt x="2286" y="2727"/>
                  </a:cubicBezTo>
                  <a:cubicBezTo>
                    <a:pt x="2408" y="2756"/>
                    <a:pt x="2518" y="2803"/>
                    <a:pt x="2604" y="2869"/>
                  </a:cubicBezTo>
                  <a:cubicBezTo>
                    <a:pt x="2694" y="2834"/>
                    <a:pt x="2779" y="2800"/>
                    <a:pt x="2863" y="2764"/>
                  </a:cubicBezTo>
                  <a:cubicBezTo>
                    <a:pt x="2887" y="2754"/>
                    <a:pt x="2912" y="2744"/>
                    <a:pt x="2936" y="2734"/>
                  </a:cubicBezTo>
                  <a:cubicBezTo>
                    <a:pt x="3254" y="2595"/>
                    <a:pt x="3549" y="2438"/>
                    <a:pt x="3908" y="2227"/>
                  </a:cubicBezTo>
                  <a:cubicBezTo>
                    <a:pt x="3920" y="2219"/>
                    <a:pt x="3932" y="2212"/>
                    <a:pt x="3945" y="2204"/>
                  </a:cubicBezTo>
                  <a:cubicBezTo>
                    <a:pt x="3954" y="2199"/>
                    <a:pt x="3960" y="2193"/>
                    <a:pt x="3969" y="2187"/>
                  </a:cubicBezTo>
                  <a:cubicBezTo>
                    <a:pt x="4305" y="1962"/>
                    <a:pt x="4552" y="1777"/>
                    <a:pt x="4767" y="1580"/>
                  </a:cubicBezTo>
                  <a:cubicBezTo>
                    <a:pt x="4782" y="1566"/>
                    <a:pt x="4798" y="1550"/>
                    <a:pt x="4814" y="1535"/>
                  </a:cubicBezTo>
                  <a:cubicBezTo>
                    <a:pt x="4871" y="1480"/>
                    <a:pt x="4927" y="1425"/>
                    <a:pt x="4981" y="1366"/>
                  </a:cubicBezTo>
                  <a:cubicBezTo>
                    <a:pt x="4875" y="1321"/>
                    <a:pt x="4793" y="1263"/>
                    <a:pt x="4737" y="1195"/>
                  </a:cubicBezTo>
                  <a:cubicBezTo>
                    <a:pt x="4723" y="1178"/>
                    <a:pt x="4712" y="1160"/>
                    <a:pt x="4700" y="1142"/>
                  </a:cubicBezTo>
                  <a:cubicBezTo>
                    <a:pt x="4665" y="1082"/>
                    <a:pt x="4650" y="1016"/>
                    <a:pt x="4655" y="950"/>
                  </a:cubicBezTo>
                  <a:cubicBezTo>
                    <a:pt x="4657" y="932"/>
                    <a:pt x="4660" y="914"/>
                    <a:pt x="4664" y="896"/>
                  </a:cubicBezTo>
                  <a:cubicBezTo>
                    <a:pt x="4680" y="837"/>
                    <a:pt x="4714" y="779"/>
                    <a:pt x="4764" y="721"/>
                  </a:cubicBezTo>
                  <a:cubicBezTo>
                    <a:pt x="4767" y="718"/>
                    <a:pt x="4769" y="716"/>
                    <a:pt x="4772" y="712"/>
                  </a:cubicBezTo>
                  <a:cubicBezTo>
                    <a:pt x="4445" y="574"/>
                    <a:pt x="4107" y="448"/>
                    <a:pt x="3760" y="341"/>
                  </a:cubicBezTo>
                  <a:cubicBezTo>
                    <a:pt x="3603" y="292"/>
                    <a:pt x="3445" y="248"/>
                    <a:pt x="3285" y="209"/>
                  </a:cubicBezTo>
                  <a:cubicBezTo>
                    <a:pt x="2756" y="79"/>
                    <a:pt x="2206" y="1"/>
                    <a:pt x="1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33;p31">
              <a:extLst>
                <a:ext uri="{FF2B5EF4-FFF2-40B4-BE49-F238E27FC236}">
                  <a16:creationId xmlns:a16="http://schemas.microsoft.com/office/drawing/2014/main" id="{D5227BBA-B3FF-EBE3-EC0B-06F7A717CEA8}"/>
                </a:ext>
              </a:extLst>
            </p:cNvPr>
            <p:cNvSpPr/>
            <p:nvPr/>
          </p:nvSpPr>
          <p:spPr>
            <a:xfrm>
              <a:off x="1539210" y="3769741"/>
              <a:ext cx="293953" cy="169710"/>
            </a:xfrm>
            <a:custGeom>
              <a:avLst/>
              <a:gdLst/>
              <a:ahLst/>
              <a:cxnLst/>
              <a:rect l="l" t="t" r="r" b="b"/>
              <a:pathLst>
                <a:path w="6407" h="3699" extrusionOk="0">
                  <a:moveTo>
                    <a:pt x="4438" y="310"/>
                  </a:moveTo>
                  <a:cubicBezTo>
                    <a:pt x="4439" y="313"/>
                    <a:pt x="4439" y="316"/>
                    <a:pt x="4439" y="321"/>
                  </a:cubicBezTo>
                  <a:cubicBezTo>
                    <a:pt x="4441" y="329"/>
                    <a:pt x="4442" y="336"/>
                    <a:pt x="4443" y="344"/>
                  </a:cubicBezTo>
                  <a:cubicBezTo>
                    <a:pt x="4444" y="359"/>
                    <a:pt x="4445" y="374"/>
                    <a:pt x="4445" y="390"/>
                  </a:cubicBezTo>
                  <a:cubicBezTo>
                    <a:pt x="4444" y="398"/>
                    <a:pt x="4444" y="405"/>
                    <a:pt x="4443" y="414"/>
                  </a:cubicBezTo>
                  <a:cubicBezTo>
                    <a:pt x="4441" y="430"/>
                    <a:pt x="4438" y="446"/>
                    <a:pt x="4434" y="462"/>
                  </a:cubicBezTo>
                  <a:cubicBezTo>
                    <a:pt x="4432" y="468"/>
                    <a:pt x="4430" y="476"/>
                    <a:pt x="4428" y="483"/>
                  </a:cubicBezTo>
                  <a:cubicBezTo>
                    <a:pt x="4420" y="506"/>
                    <a:pt x="4410" y="528"/>
                    <a:pt x="4398" y="551"/>
                  </a:cubicBezTo>
                  <a:lnTo>
                    <a:pt x="3835" y="1524"/>
                  </a:lnTo>
                  <a:lnTo>
                    <a:pt x="5797" y="1256"/>
                  </a:lnTo>
                  <a:cubicBezTo>
                    <a:pt x="5837" y="1250"/>
                    <a:pt x="5877" y="1247"/>
                    <a:pt x="5917" y="1245"/>
                  </a:cubicBezTo>
                  <a:cubicBezTo>
                    <a:pt x="5929" y="1244"/>
                    <a:pt x="5942" y="1244"/>
                    <a:pt x="5954" y="1244"/>
                  </a:cubicBezTo>
                  <a:cubicBezTo>
                    <a:pt x="5968" y="1244"/>
                    <a:pt x="5982" y="1244"/>
                    <a:pt x="5996" y="1244"/>
                  </a:cubicBezTo>
                  <a:cubicBezTo>
                    <a:pt x="6009" y="1244"/>
                    <a:pt x="6023" y="1244"/>
                    <a:pt x="6037" y="1244"/>
                  </a:cubicBezTo>
                  <a:lnTo>
                    <a:pt x="6058" y="1244"/>
                  </a:lnTo>
                  <a:lnTo>
                    <a:pt x="4438" y="310"/>
                  </a:lnTo>
                  <a:close/>
                  <a:moveTo>
                    <a:pt x="3902" y="0"/>
                  </a:moveTo>
                  <a:lnTo>
                    <a:pt x="1" y="2252"/>
                  </a:lnTo>
                  <a:lnTo>
                    <a:pt x="135" y="2330"/>
                  </a:lnTo>
                  <a:cubicBezTo>
                    <a:pt x="277" y="2411"/>
                    <a:pt x="464" y="2455"/>
                    <a:pt x="657" y="2455"/>
                  </a:cubicBezTo>
                  <a:cubicBezTo>
                    <a:pt x="736" y="2455"/>
                    <a:pt x="816" y="2447"/>
                    <a:pt x="895" y="2432"/>
                  </a:cubicBezTo>
                  <a:lnTo>
                    <a:pt x="2881" y="2049"/>
                  </a:lnTo>
                  <a:cubicBezTo>
                    <a:pt x="3192" y="1990"/>
                    <a:pt x="3447" y="1842"/>
                    <a:pt x="3551" y="1663"/>
                  </a:cubicBezTo>
                  <a:lnTo>
                    <a:pt x="4215" y="516"/>
                  </a:lnTo>
                  <a:cubicBezTo>
                    <a:pt x="4304" y="360"/>
                    <a:pt x="4236" y="193"/>
                    <a:pt x="4036" y="77"/>
                  </a:cubicBezTo>
                  <a:lnTo>
                    <a:pt x="3902" y="0"/>
                  </a:lnTo>
                  <a:close/>
                  <a:moveTo>
                    <a:pt x="2641" y="2213"/>
                  </a:moveTo>
                  <a:lnTo>
                    <a:pt x="955" y="2538"/>
                  </a:lnTo>
                  <a:cubicBezTo>
                    <a:pt x="916" y="2546"/>
                    <a:pt x="877" y="2552"/>
                    <a:pt x="837" y="2556"/>
                  </a:cubicBezTo>
                  <a:cubicBezTo>
                    <a:pt x="825" y="2557"/>
                    <a:pt x="812" y="2558"/>
                    <a:pt x="800" y="2560"/>
                  </a:cubicBezTo>
                  <a:cubicBezTo>
                    <a:pt x="773" y="2562"/>
                    <a:pt x="746" y="2564"/>
                    <a:pt x="718" y="2564"/>
                  </a:cubicBezTo>
                  <a:cubicBezTo>
                    <a:pt x="704" y="2565"/>
                    <a:pt x="690" y="2565"/>
                    <a:pt x="675" y="2565"/>
                  </a:cubicBezTo>
                  <a:cubicBezTo>
                    <a:pt x="667" y="2566"/>
                    <a:pt x="660" y="2566"/>
                    <a:pt x="652" y="2566"/>
                  </a:cubicBezTo>
                  <a:cubicBezTo>
                    <a:pt x="634" y="2566"/>
                    <a:pt x="615" y="2565"/>
                    <a:pt x="596" y="2564"/>
                  </a:cubicBezTo>
                  <a:cubicBezTo>
                    <a:pt x="583" y="2564"/>
                    <a:pt x="569" y="2564"/>
                    <a:pt x="557" y="2563"/>
                  </a:cubicBezTo>
                  <a:cubicBezTo>
                    <a:pt x="553" y="2562"/>
                    <a:pt x="550" y="2562"/>
                    <a:pt x="547" y="2562"/>
                  </a:cubicBezTo>
                  <a:cubicBezTo>
                    <a:pt x="544" y="2562"/>
                    <a:pt x="541" y="2562"/>
                    <a:pt x="538" y="2562"/>
                  </a:cubicBezTo>
                  <a:lnTo>
                    <a:pt x="538" y="2562"/>
                  </a:lnTo>
                  <a:lnTo>
                    <a:pt x="2157" y="3496"/>
                  </a:lnTo>
                  <a:cubicBezTo>
                    <a:pt x="2156" y="3493"/>
                    <a:pt x="2157" y="3489"/>
                    <a:pt x="2156" y="3485"/>
                  </a:cubicBezTo>
                  <a:cubicBezTo>
                    <a:pt x="2155" y="3469"/>
                    <a:pt x="2155" y="3454"/>
                    <a:pt x="2156" y="3437"/>
                  </a:cubicBezTo>
                  <a:cubicBezTo>
                    <a:pt x="2157" y="3430"/>
                    <a:pt x="2156" y="3423"/>
                    <a:pt x="2157" y="3415"/>
                  </a:cubicBezTo>
                  <a:cubicBezTo>
                    <a:pt x="2161" y="3393"/>
                    <a:pt x="2166" y="3369"/>
                    <a:pt x="2176" y="3347"/>
                  </a:cubicBezTo>
                  <a:lnTo>
                    <a:pt x="2641" y="2213"/>
                  </a:lnTo>
                  <a:close/>
                  <a:moveTo>
                    <a:pt x="5988" y="1354"/>
                  </a:moveTo>
                  <a:cubicBezTo>
                    <a:pt x="5940" y="1354"/>
                    <a:pt x="5890" y="1357"/>
                    <a:pt x="5841" y="1364"/>
                  </a:cubicBezTo>
                  <a:lnTo>
                    <a:pt x="3763" y="1647"/>
                  </a:lnTo>
                  <a:lnTo>
                    <a:pt x="3735" y="1698"/>
                  </a:lnTo>
                  <a:cubicBezTo>
                    <a:pt x="3673" y="1804"/>
                    <a:pt x="3568" y="1902"/>
                    <a:pt x="3432" y="1981"/>
                  </a:cubicBezTo>
                  <a:cubicBezTo>
                    <a:pt x="3295" y="2060"/>
                    <a:pt x="3125" y="2119"/>
                    <a:pt x="2942" y="2155"/>
                  </a:cubicBezTo>
                  <a:lnTo>
                    <a:pt x="2855" y="2172"/>
                  </a:lnTo>
                  <a:lnTo>
                    <a:pt x="2363" y="3373"/>
                  </a:lnTo>
                  <a:cubicBezTo>
                    <a:pt x="2316" y="3489"/>
                    <a:pt x="2369" y="3610"/>
                    <a:pt x="2507" y="3698"/>
                  </a:cubicBezTo>
                  <a:lnTo>
                    <a:pt x="6407" y="1447"/>
                  </a:lnTo>
                  <a:cubicBezTo>
                    <a:pt x="6291" y="1386"/>
                    <a:pt x="6142" y="1354"/>
                    <a:pt x="5988" y="13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34;p31">
              <a:extLst>
                <a:ext uri="{FF2B5EF4-FFF2-40B4-BE49-F238E27FC236}">
                  <a16:creationId xmlns:a16="http://schemas.microsoft.com/office/drawing/2014/main" id="{1181CFC2-A136-6EF5-37EE-FEE4F7FD2D47}"/>
                </a:ext>
              </a:extLst>
            </p:cNvPr>
            <p:cNvSpPr/>
            <p:nvPr/>
          </p:nvSpPr>
          <p:spPr>
            <a:xfrm>
              <a:off x="226244" y="4066314"/>
              <a:ext cx="202239" cy="116810"/>
            </a:xfrm>
            <a:custGeom>
              <a:avLst/>
              <a:gdLst/>
              <a:ahLst/>
              <a:cxnLst/>
              <a:rect l="l" t="t" r="r" b="b"/>
              <a:pathLst>
                <a:path w="4408" h="2546" extrusionOk="0">
                  <a:moveTo>
                    <a:pt x="2203" y="601"/>
                  </a:moveTo>
                  <a:cubicBezTo>
                    <a:pt x="2318" y="601"/>
                    <a:pt x="2436" y="611"/>
                    <a:pt x="2552" y="632"/>
                  </a:cubicBezTo>
                  <a:cubicBezTo>
                    <a:pt x="3164" y="744"/>
                    <a:pt x="3505" y="1120"/>
                    <a:pt x="3313" y="1475"/>
                  </a:cubicBezTo>
                  <a:cubicBezTo>
                    <a:pt x="3157" y="1761"/>
                    <a:pt x="2699" y="1945"/>
                    <a:pt x="2205" y="1945"/>
                  </a:cubicBezTo>
                  <a:cubicBezTo>
                    <a:pt x="2089" y="1945"/>
                    <a:pt x="1972" y="1935"/>
                    <a:pt x="1856" y="1914"/>
                  </a:cubicBezTo>
                  <a:cubicBezTo>
                    <a:pt x="1243" y="1802"/>
                    <a:pt x="902" y="1426"/>
                    <a:pt x="1095" y="1073"/>
                  </a:cubicBezTo>
                  <a:cubicBezTo>
                    <a:pt x="1250" y="785"/>
                    <a:pt x="1708" y="601"/>
                    <a:pt x="2203" y="601"/>
                  </a:cubicBezTo>
                  <a:close/>
                  <a:moveTo>
                    <a:pt x="2278" y="1"/>
                  </a:moveTo>
                  <a:lnTo>
                    <a:pt x="1742" y="29"/>
                  </a:lnTo>
                  <a:lnTo>
                    <a:pt x="1601" y="343"/>
                  </a:lnTo>
                  <a:lnTo>
                    <a:pt x="1225" y="456"/>
                  </a:lnTo>
                  <a:lnTo>
                    <a:pt x="698" y="343"/>
                  </a:lnTo>
                  <a:lnTo>
                    <a:pt x="352" y="582"/>
                  </a:lnTo>
                  <a:lnTo>
                    <a:pt x="638" y="861"/>
                  </a:lnTo>
                  <a:lnTo>
                    <a:pt x="511" y="1095"/>
                  </a:lnTo>
                  <a:lnTo>
                    <a:pt x="0" y="1230"/>
                  </a:lnTo>
                  <a:lnTo>
                    <a:pt x="47" y="1540"/>
                  </a:lnTo>
                  <a:lnTo>
                    <a:pt x="592" y="1621"/>
                  </a:lnTo>
                  <a:lnTo>
                    <a:pt x="788" y="1838"/>
                  </a:lnTo>
                  <a:lnTo>
                    <a:pt x="592" y="2143"/>
                  </a:lnTo>
                  <a:lnTo>
                    <a:pt x="1006" y="2342"/>
                  </a:lnTo>
                  <a:lnTo>
                    <a:pt x="1490" y="2177"/>
                  </a:lnTo>
                  <a:lnTo>
                    <a:pt x="1895" y="2251"/>
                  </a:lnTo>
                  <a:lnTo>
                    <a:pt x="2129" y="2546"/>
                  </a:lnTo>
                  <a:lnTo>
                    <a:pt x="2665" y="2519"/>
                  </a:lnTo>
                  <a:lnTo>
                    <a:pt x="2806" y="2204"/>
                  </a:lnTo>
                  <a:lnTo>
                    <a:pt x="3182" y="2091"/>
                  </a:lnTo>
                  <a:lnTo>
                    <a:pt x="3709" y="2203"/>
                  </a:lnTo>
                  <a:lnTo>
                    <a:pt x="4055" y="1966"/>
                  </a:lnTo>
                  <a:lnTo>
                    <a:pt x="3769" y="1685"/>
                  </a:lnTo>
                  <a:lnTo>
                    <a:pt x="3896" y="1452"/>
                  </a:lnTo>
                  <a:lnTo>
                    <a:pt x="4407" y="1316"/>
                  </a:lnTo>
                  <a:lnTo>
                    <a:pt x="4360" y="1006"/>
                  </a:lnTo>
                  <a:lnTo>
                    <a:pt x="3815" y="925"/>
                  </a:lnTo>
                  <a:lnTo>
                    <a:pt x="3619" y="709"/>
                  </a:lnTo>
                  <a:lnTo>
                    <a:pt x="3815" y="404"/>
                  </a:lnTo>
                  <a:lnTo>
                    <a:pt x="3402" y="205"/>
                  </a:lnTo>
                  <a:lnTo>
                    <a:pt x="2918" y="369"/>
                  </a:lnTo>
                  <a:lnTo>
                    <a:pt x="2512" y="296"/>
                  </a:lnTo>
                  <a:lnTo>
                    <a:pt x="2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35;p31">
              <a:extLst>
                <a:ext uri="{FF2B5EF4-FFF2-40B4-BE49-F238E27FC236}">
                  <a16:creationId xmlns:a16="http://schemas.microsoft.com/office/drawing/2014/main" id="{45BE56D3-3032-9386-7D1A-5BC348865451}"/>
                </a:ext>
              </a:extLst>
            </p:cNvPr>
            <p:cNvSpPr/>
            <p:nvPr/>
          </p:nvSpPr>
          <p:spPr>
            <a:xfrm>
              <a:off x="1487365" y="4642529"/>
              <a:ext cx="202239" cy="116810"/>
            </a:xfrm>
            <a:custGeom>
              <a:avLst/>
              <a:gdLst/>
              <a:ahLst/>
              <a:cxnLst/>
              <a:rect l="l" t="t" r="r" b="b"/>
              <a:pathLst>
                <a:path w="4408" h="2546" extrusionOk="0">
                  <a:moveTo>
                    <a:pt x="2203" y="601"/>
                  </a:moveTo>
                  <a:cubicBezTo>
                    <a:pt x="2318" y="601"/>
                    <a:pt x="2436" y="611"/>
                    <a:pt x="2552" y="632"/>
                  </a:cubicBezTo>
                  <a:cubicBezTo>
                    <a:pt x="3165" y="744"/>
                    <a:pt x="3505" y="1120"/>
                    <a:pt x="3314" y="1474"/>
                  </a:cubicBezTo>
                  <a:cubicBezTo>
                    <a:pt x="3158" y="1761"/>
                    <a:pt x="2698" y="1945"/>
                    <a:pt x="2204" y="1945"/>
                  </a:cubicBezTo>
                  <a:cubicBezTo>
                    <a:pt x="2088" y="1945"/>
                    <a:pt x="1971" y="1935"/>
                    <a:pt x="1856" y="1914"/>
                  </a:cubicBezTo>
                  <a:cubicBezTo>
                    <a:pt x="1243" y="1802"/>
                    <a:pt x="902" y="1426"/>
                    <a:pt x="1095" y="1072"/>
                  </a:cubicBezTo>
                  <a:cubicBezTo>
                    <a:pt x="1251" y="785"/>
                    <a:pt x="1708" y="601"/>
                    <a:pt x="2203" y="601"/>
                  </a:cubicBezTo>
                  <a:close/>
                  <a:moveTo>
                    <a:pt x="2278" y="1"/>
                  </a:moveTo>
                  <a:lnTo>
                    <a:pt x="1742" y="28"/>
                  </a:lnTo>
                  <a:lnTo>
                    <a:pt x="1601" y="343"/>
                  </a:lnTo>
                  <a:lnTo>
                    <a:pt x="1225" y="456"/>
                  </a:lnTo>
                  <a:lnTo>
                    <a:pt x="698" y="343"/>
                  </a:lnTo>
                  <a:lnTo>
                    <a:pt x="352" y="582"/>
                  </a:lnTo>
                  <a:lnTo>
                    <a:pt x="638" y="861"/>
                  </a:lnTo>
                  <a:lnTo>
                    <a:pt x="511" y="1094"/>
                  </a:lnTo>
                  <a:lnTo>
                    <a:pt x="0" y="1230"/>
                  </a:lnTo>
                  <a:lnTo>
                    <a:pt x="47" y="1540"/>
                  </a:lnTo>
                  <a:lnTo>
                    <a:pt x="592" y="1621"/>
                  </a:lnTo>
                  <a:lnTo>
                    <a:pt x="788" y="1838"/>
                  </a:lnTo>
                  <a:lnTo>
                    <a:pt x="592" y="2142"/>
                  </a:lnTo>
                  <a:lnTo>
                    <a:pt x="1006" y="2342"/>
                  </a:lnTo>
                  <a:lnTo>
                    <a:pt x="1490" y="2177"/>
                  </a:lnTo>
                  <a:lnTo>
                    <a:pt x="1895" y="2251"/>
                  </a:lnTo>
                  <a:lnTo>
                    <a:pt x="2129" y="2546"/>
                  </a:lnTo>
                  <a:lnTo>
                    <a:pt x="2665" y="2519"/>
                  </a:lnTo>
                  <a:lnTo>
                    <a:pt x="2806" y="2203"/>
                  </a:lnTo>
                  <a:lnTo>
                    <a:pt x="3182" y="2091"/>
                  </a:lnTo>
                  <a:lnTo>
                    <a:pt x="3709" y="2203"/>
                  </a:lnTo>
                  <a:lnTo>
                    <a:pt x="4055" y="1964"/>
                  </a:lnTo>
                  <a:lnTo>
                    <a:pt x="3769" y="1685"/>
                  </a:lnTo>
                  <a:lnTo>
                    <a:pt x="3896" y="1452"/>
                  </a:lnTo>
                  <a:lnTo>
                    <a:pt x="4407" y="1316"/>
                  </a:lnTo>
                  <a:lnTo>
                    <a:pt x="4360" y="1006"/>
                  </a:lnTo>
                  <a:lnTo>
                    <a:pt x="3815" y="925"/>
                  </a:lnTo>
                  <a:lnTo>
                    <a:pt x="3619" y="708"/>
                  </a:lnTo>
                  <a:lnTo>
                    <a:pt x="3815" y="404"/>
                  </a:lnTo>
                  <a:lnTo>
                    <a:pt x="3402" y="204"/>
                  </a:lnTo>
                  <a:lnTo>
                    <a:pt x="2918" y="369"/>
                  </a:lnTo>
                  <a:lnTo>
                    <a:pt x="2513" y="296"/>
                  </a:lnTo>
                  <a:lnTo>
                    <a:pt x="2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36;p31">
              <a:extLst>
                <a:ext uri="{FF2B5EF4-FFF2-40B4-BE49-F238E27FC236}">
                  <a16:creationId xmlns:a16="http://schemas.microsoft.com/office/drawing/2014/main" id="{4E123E24-6BB4-5338-227B-31293611BD6F}"/>
                </a:ext>
              </a:extLst>
            </p:cNvPr>
            <p:cNvSpPr/>
            <p:nvPr/>
          </p:nvSpPr>
          <p:spPr>
            <a:xfrm>
              <a:off x="1670016" y="3181047"/>
              <a:ext cx="375253" cy="231143"/>
            </a:xfrm>
            <a:custGeom>
              <a:avLst/>
              <a:gdLst/>
              <a:ahLst/>
              <a:cxnLst/>
              <a:rect l="l" t="t" r="r" b="b"/>
              <a:pathLst>
                <a:path w="8179" h="5038" extrusionOk="0">
                  <a:moveTo>
                    <a:pt x="2704" y="673"/>
                  </a:moveTo>
                  <a:cubicBezTo>
                    <a:pt x="3357" y="673"/>
                    <a:pt x="3962" y="916"/>
                    <a:pt x="4167" y="1295"/>
                  </a:cubicBezTo>
                  <a:cubicBezTo>
                    <a:pt x="4422" y="1762"/>
                    <a:pt x="3971" y="2260"/>
                    <a:pt x="3162" y="2407"/>
                  </a:cubicBezTo>
                  <a:cubicBezTo>
                    <a:pt x="3009" y="2435"/>
                    <a:pt x="2854" y="2448"/>
                    <a:pt x="2702" y="2448"/>
                  </a:cubicBezTo>
                  <a:cubicBezTo>
                    <a:pt x="2048" y="2448"/>
                    <a:pt x="1442" y="2205"/>
                    <a:pt x="1236" y="1826"/>
                  </a:cubicBezTo>
                  <a:cubicBezTo>
                    <a:pt x="983" y="1359"/>
                    <a:pt x="1433" y="861"/>
                    <a:pt x="2242" y="715"/>
                  </a:cubicBezTo>
                  <a:cubicBezTo>
                    <a:pt x="2395" y="687"/>
                    <a:pt x="2551" y="673"/>
                    <a:pt x="2704" y="673"/>
                  </a:cubicBezTo>
                  <a:close/>
                  <a:moveTo>
                    <a:pt x="2206" y="1"/>
                  </a:moveTo>
                  <a:lnTo>
                    <a:pt x="1566" y="117"/>
                  </a:lnTo>
                  <a:lnTo>
                    <a:pt x="1540" y="521"/>
                  </a:lnTo>
                  <a:lnTo>
                    <a:pt x="1135" y="717"/>
                  </a:lnTo>
                  <a:lnTo>
                    <a:pt x="441" y="661"/>
                  </a:lnTo>
                  <a:lnTo>
                    <a:pt x="130" y="1003"/>
                  </a:lnTo>
                  <a:lnTo>
                    <a:pt x="607" y="1300"/>
                  </a:lnTo>
                  <a:lnTo>
                    <a:pt x="560" y="1603"/>
                  </a:lnTo>
                  <a:lnTo>
                    <a:pt x="1" y="1846"/>
                  </a:lnTo>
                  <a:lnTo>
                    <a:pt x="201" y="2216"/>
                  </a:lnTo>
                  <a:lnTo>
                    <a:pt x="902" y="2231"/>
                  </a:lnTo>
                  <a:lnTo>
                    <a:pt x="1241" y="2465"/>
                  </a:lnTo>
                  <a:lnTo>
                    <a:pt x="1143" y="2865"/>
                  </a:lnTo>
                  <a:lnTo>
                    <a:pt x="1737" y="3045"/>
                  </a:lnTo>
                  <a:lnTo>
                    <a:pt x="2251" y="2770"/>
                  </a:lnTo>
                  <a:lnTo>
                    <a:pt x="2776" y="2797"/>
                  </a:lnTo>
                  <a:lnTo>
                    <a:pt x="3199" y="3120"/>
                  </a:lnTo>
                  <a:lnTo>
                    <a:pt x="3837" y="3004"/>
                  </a:lnTo>
                  <a:lnTo>
                    <a:pt x="3864" y="2600"/>
                  </a:lnTo>
                  <a:lnTo>
                    <a:pt x="4268" y="2404"/>
                  </a:lnTo>
                  <a:lnTo>
                    <a:pt x="4963" y="2460"/>
                  </a:lnTo>
                  <a:lnTo>
                    <a:pt x="5273" y="2118"/>
                  </a:lnTo>
                  <a:lnTo>
                    <a:pt x="4797" y="1820"/>
                  </a:lnTo>
                  <a:lnTo>
                    <a:pt x="4844" y="1518"/>
                  </a:lnTo>
                  <a:lnTo>
                    <a:pt x="5404" y="1273"/>
                  </a:lnTo>
                  <a:lnTo>
                    <a:pt x="5202" y="905"/>
                  </a:lnTo>
                  <a:lnTo>
                    <a:pt x="4503" y="889"/>
                  </a:lnTo>
                  <a:lnTo>
                    <a:pt x="4164" y="655"/>
                  </a:lnTo>
                  <a:lnTo>
                    <a:pt x="4261" y="255"/>
                  </a:lnTo>
                  <a:lnTo>
                    <a:pt x="3667" y="76"/>
                  </a:lnTo>
                  <a:lnTo>
                    <a:pt x="3153" y="351"/>
                  </a:lnTo>
                  <a:lnTo>
                    <a:pt x="2627" y="324"/>
                  </a:lnTo>
                  <a:lnTo>
                    <a:pt x="2206" y="1"/>
                  </a:lnTo>
                  <a:close/>
                  <a:moveTo>
                    <a:pt x="5827" y="2963"/>
                  </a:moveTo>
                  <a:cubicBezTo>
                    <a:pt x="6354" y="2963"/>
                    <a:pt x="6843" y="3159"/>
                    <a:pt x="7009" y="3465"/>
                  </a:cubicBezTo>
                  <a:cubicBezTo>
                    <a:pt x="7214" y="3843"/>
                    <a:pt x="6851" y="4245"/>
                    <a:pt x="6197" y="4363"/>
                  </a:cubicBezTo>
                  <a:cubicBezTo>
                    <a:pt x="6074" y="4385"/>
                    <a:pt x="5948" y="4396"/>
                    <a:pt x="5825" y="4396"/>
                  </a:cubicBezTo>
                  <a:cubicBezTo>
                    <a:pt x="5297" y="4396"/>
                    <a:pt x="4807" y="4200"/>
                    <a:pt x="4641" y="3894"/>
                  </a:cubicBezTo>
                  <a:cubicBezTo>
                    <a:pt x="4436" y="3516"/>
                    <a:pt x="4800" y="3114"/>
                    <a:pt x="5454" y="2996"/>
                  </a:cubicBezTo>
                  <a:cubicBezTo>
                    <a:pt x="5578" y="2973"/>
                    <a:pt x="5704" y="2963"/>
                    <a:pt x="5827" y="2963"/>
                  </a:cubicBezTo>
                  <a:close/>
                  <a:moveTo>
                    <a:pt x="5746" y="2320"/>
                  </a:moveTo>
                  <a:lnTo>
                    <a:pt x="5496" y="2636"/>
                  </a:lnTo>
                  <a:lnTo>
                    <a:pt x="5063" y="2715"/>
                  </a:lnTo>
                  <a:lnTo>
                    <a:pt x="4547" y="2539"/>
                  </a:lnTo>
                  <a:lnTo>
                    <a:pt x="4106" y="2752"/>
                  </a:lnTo>
                  <a:lnTo>
                    <a:pt x="4315" y="3076"/>
                  </a:lnTo>
                  <a:lnTo>
                    <a:pt x="4105" y="3308"/>
                  </a:lnTo>
                  <a:lnTo>
                    <a:pt x="3524" y="3395"/>
                  </a:lnTo>
                  <a:lnTo>
                    <a:pt x="3473" y="3725"/>
                  </a:lnTo>
                  <a:lnTo>
                    <a:pt x="4018" y="3870"/>
                  </a:lnTo>
                  <a:lnTo>
                    <a:pt x="4155" y="4119"/>
                  </a:lnTo>
                  <a:lnTo>
                    <a:pt x="3850" y="4417"/>
                  </a:lnTo>
                  <a:lnTo>
                    <a:pt x="4218" y="4672"/>
                  </a:lnTo>
                  <a:lnTo>
                    <a:pt x="4781" y="4551"/>
                  </a:lnTo>
                  <a:lnTo>
                    <a:pt x="5183" y="4673"/>
                  </a:lnTo>
                  <a:lnTo>
                    <a:pt x="5333" y="5008"/>
                  </a:lnTo>
                  <a:lnTo>
                    <a:pt x="5905" y="5038"/>
                  </a:lnTo>
                  <a:lnTo>
                    <a:pt x="6156" y="4722"/>
                  </a:lnTo>
                  <a:lnTo>
                    <a:pt x="6587" y="4645"/>
                  </a:lnTo>
                  <a:lnTo>
                    <a:pt x="7105" y="4820"/>
                  </a:lnTo>
                  <a:lnTo>
                    <a:pt x="7545" y="4607"/>
                  </a:lnTo>
                  <a:lnTo>
                    <a:pt x="7336" y="4282"/>
                  </a:lnTo>
                  <a:lnTo>
                    <a:pt x="7545" y="4051"/>
                  </a:lnTo>
                  <a:lnTo>
                    <a:pt x="8127" y="3963"/>
                  </a:lnTo>
                  <a:lnTo>
                    <a:pt x="8178" y="3633"/>
                  </a:lnTo>
                  <a:lnTo>
                    <a:pt x="7632" y="3489"/>
                  </a:lnTo>
                  <a:lnTo>
                    <a:pt x="7497" y="3239"/>
                  </a:lnTo>
                  <a:lnTo>
                    <a:pt x="7802" y="2941"/>
                  </a:lnTo>
                  <a:lnTo>
                    <a:pt x="7433" y="2686"/>
                  </a:lnTo>
                  <a:lnTo>
                    <a:pt x="6870" y="2807"/>
                  </a:lnTo>
                  <a:lnTo>
                    <a:pt x="6469" y="2686"/>
                  </a:lnTo>
                  <a:lnTo>
                    <a:pt x="6318" y="2351"/>
                  </a:lnTo>
                  <a:lnTo>
                    <a:pt x="5746" y="23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37;p31">
              <a:extLst>
                <a:ext uri="{FF2B5EF4-FFF2-40B4-BE49-F238E27FC236}">
                  <a16:creationId xmlns:a16="http://schemas.microsoft.com/office/drawing/2014/main" id="{E5FCDCCC-98B1-6792-1EA9-7D5569AB5C34}"/>
                </a:ext>
              </a:extLst>
            </p:cNvPr>
            <p:cNvSpPr/>
            <p:nvPr/>
          </p:nvSpPr>
          <p:spPr>
            <a:xfrm>
              <a:off x="751715" y="3099425"/>
              <a:ext cx="362131" cy="191549"/>
            </a:xfrm>
            <a:custGeom>
              <a:avLst/>
              <a:gdLst/>
              <a:ahLst/>
              <a:cxnLst/>
              <a:rect l="l" t="t" r="r" b="b"/>
              <a:pathLst>
                <a:path w="7893" h="4175" extrusionOk="0">
                  <a:moveTo>
                    <a:pt x="4520" y="508"/>
                  </a:moveTo>
                  <a:lnTo>
                    <a:pt x="4520" y="508"/>
                  </a:lnTo>
                  <a:cubicBezTo>
                    <a:pt x="4521" y="540"/>
                    <a:pt x="4514" y="573"/>
                    <a:pt x="4503" y="604"/>
                  </a:cubicBezTo>
                  <a:lnTo>
                    <a:pt x="5396" y="655"/>
                  </a:lnTo>
                  <a:cubicBezTo>
                    <a:pt x="5397" y="622"/>
                    <a:pt x="5403" y="591"/>
                    <a:pt x="5412" y="558"/>
                  </a:cubicBezTo>
                  <a:lnTo>
                    <a:pt x="4520" y="508"/>
                  </a:lnTo>
                  <a:close/>
                  <a:moveTo>
                    <a:pt x="3762" y="160"/>
                  </a:moveTo>
                  <a:cubicBezTo>
                    <a:pt x="3918" y="160"/>
                    <a:pt x="4075" y="194"/>
                    <a:pt x="4195" y="262"/>
                  </a:cubicBezTo>
                  <a:cubicBezTo>
                    <a:pt x="4436" y="399"/>
                    <a:pt x="4438" y="624"/>
                    <a:pt x="4199" y="764"/>
                  </a:cubicBezTo>
                  <a:cubicBezTo>
                    <a:pt x="4079" y="834"/>
                    <a:pt x="3921" y="869"/>
                    <a:pt x="3762" y="869"/>
                  </a:cubicBezTo>
                  <a:cubicBezTo>
                    <a:pt x="3606" y="869"/>
                    <a:pt x="3450" y="835"/>
                    <a:pt x="3330" y="766"/>
                  </a:cubicBezTo>
                  <a:cubicBezTo>
                    <a:pt x="3089" y="629"/>
                    <a:pt x="3088" y="404"/>
                    <a:pt x="3325" y="264"/>
                  </a:cubicBezTo>
                  <a:cubicBezTo>
                    <a:pt x="3445" y="194"/>
                    <a:pt x="3604" y="160"/>
                    <a:pt x="3762" y="160"/>
                  </a:cubicBezTo>
                  <a:close/>
                  <a:moveTo>
                    <a:pt x="3763" y="104"/>
                  </a:moveTo>
                  <a:cubicBezTo>
                    <a:pt x="3579" y="104"/>
                    <a:pt x="3396" y="145"/>
                    <a:pt x="3258" y="226"/>
                  </a:cubicBezTo>
                  <a:cubicBezTo>
                    <a:pt x="2982" y="387"/>
                    <a:pt x="2984" y="647"/>
                    <a:pt x="3262" y="806"/>
                  </a:cubicBezTo>
                  <a:cubicBezTo>
                    <a:pt x="3401" y="885"/>
                    <a:pt x="3582" y="924"/>
                    <a:pt x="3763" y="924"/>
                  </a:cubicBezTo>
                  <a:cubicBezTo>
                    <a:pt x="3946" y="924"/>
                    <a:pt x="4129" y="883"/>
                    <a:pt x="4268" y="802"/>
                  </a:cubicBezTo>
                  <a:cubicBezTo>
                    <a:pt x="4543" y="642"/>
                    <a:pt x="4540" y="382"/>
                    <a:pt x="4262" y="222"/>
                  </a:cubicBezTo>
                  <a:cubicBezTo>
                    <a:pt x="4124" y="144"/>
                    <a:pt x="3943" y="104"/>
                    <a:pt x="3763" y="104"/>
                  </a:cubicBezTo>
                  <a:close/>
                  <a:moveTo>
                    <a:pt x="6609" y="0"/>
                  </a:moveTo>
                  <a:cubicBezTo>
                    <a:pt x="6308" y="0"/>
                    <a:pt x="6007" y="67"/>
                    <a:pt x="5779" y="200"/>
                  </a:cubicBezTo>
                  <a:cubicBezTo>
                    <a:pt x="5325" y="465"/>
                    <a:pt x="5330" y="891"/>
                    <a:pt x="5788" y="1154"/>
                  </a:cubicBezTo>
                  <a:cubicBezTo>
                    <a:pt x="6015" y="1283"/>
                    <a:pt x="6312" y="1348"/>
                    <a:pt x="6608" y="1348"/>
                  </a:cubicBezTo>
                  <a:cubicBezTo>
                    <a:pt x="6909" y="1348"/>
                    <a:pt x="7210" y="1281"/>
                    <a:pt x="7439" y="1148"/>
                  </a:cubicBezTo>
                  <a:cubicBezTo>
                    <a:pt x="7893" y="883"/>
                    <a:pt x="7889" y="457"/>
                    <a:pt x="7431" y="195"/>
                  </a:cubicBezTo>
                  <a:cubicBezTo>
                    <a:pt x="7203" y="65"/>
                    <a:pt x="6906" y="0"/>
                    <a:pt x="6609" y="0"/>
                  </a:cubicBezTo>
                  <a:close/>
                  <a:moveTo>
                    <a:pt x="3951" y="936"/>
                  </a:moveTo>
                  <a:cubicBezTo>
                    <a:pt x="3896" y="944"/>
                    <a:pt x="3841" y="950"/>
                    <a:pt x="3786" y="951"/>
                  </a:cubicBezTo>
                  <a:lnTo>
                    <a:pt x="3962" y="1666"/>
                  </a:lnTo>
                  <a:cubicBezTo>
                    <a:pt x="4017" y="1658"/>
                    <a:pt x="4072" y="1655"/>
                    <a:pt x="4128" y="1653"/>
                  </a:cubicBezTo>
                  <a:lnTo>
                    <a:pt x="3951" y="936"/>
                  </a:lnTo>
                  <a:close/>
                  <a:moveTo>
                    <a:pt x="2379" y="2035"/>
                  </a:moveTo>
                  <a:cubicBezTo>
                    <a:pt x="2376" y="2068"/>
                    <a:pt x="2369" y="2100"/>
                    <a:pt x="2358" y="2131"/>
                  </a:cubicBezTo>
                  <a:lnTo>
                    <a:pt x="3197" y="2195"/>
                  </a:lnTo>
                  <a:cubicBezTo>
                    <a:pt x="3200" y="2164"/>
                    <a:pt x="3206" y="2131"/>
                    <a:pt x="3218" y="2100"/>
                  </a:cubicBezTo>
                  <a:lnTo>
                    <a:pt x="2379" y="2035"/>
                  </a:lnTo>
                  <a:close/>
                  <a:moveTo>
                    <a:pt x="1221" y="1410"/>
                  </a:moveTo>
                  <a:cubicBezTo>
                    <a:pt x="1480" y="1410"/>
                    <a:pt x="1739" y="1466"/>
                    <a:pt x="1937" y="1579"/>
                  </a:cubicBezTo>
                  <a:cubicBezTo>
                    <a:pt x="2336" y="1807"/>
                    <a:pt x="2339" y="2180"/>
                    <a:pt x="1945" y="2409"/>
                  </a:cubicBezTo>
                  <a:cubicBezTo>
                    <a:pt x="1746" y="2525"/>
                    <a:pt x="1484" y="2583"/>
                    <a:pt x="1222" y="2583"/>
                  </a:cubicBezTo>
                  <a:cubicBezTo>
                    <a:pt x="963" y="2583"/>
                    <a:pt x="705" y="2527"/>
                    <a:pt x="507" y="2414"/>
                  </a:cubicBezTo>
                  <a:cubicBezTo>
                    <a:pt x="108" y="2185"/>
                    <a:pt x="105" y="1814"/>
                    <a:pt x="500" y="1583"/>
                  </a:cubicBezTo>
                  <a:cubicBezTo>
                    <a:pt x="698" y="1467"/>
                    <a:pt x="959" y="1410"/>
                    <a:pt x="1221" y="1410"/>
                  </a:cubicBezTo>
                  <a:close/>
                  <a:moveTo>
                    <a:pt x="1222" y="1354"/>
                  </a:moveTo>
                  <a:cubicBezTo>
                    <a:pt x="935" y="1354"/>
                    <a:pt x="648" y="1417"/>
                    <a:pt x="431" y="1544"/>
                  </a:cubicBezTo>
                  <a:cubicBezTo>
                    <a:pt x="0" y="1796"/>
                    <a:pt x="3" y="2203"/>
                    <a:pt x="439" y="2453"/>
                  </a:cubicBezTo>
                  <a:cubicBezTo>
                    <a:pt x="655" y="2577"/>
                    <a:pt x="938" y="2638"/>
                    <a:pt x="1221" y="2638"/>
                  </a:cubicBezTo>
                  <a:cubicBezTo>
                    <a:pt x="1508" y="2638"/>
                    <a:pt x="1795" y="2575"/>
                    <a:pt x="2012" y="2448"/>
                  </a:cubicBezTo>
                  <a:cubicBezTo>
                    <a:pt x="2445" y="2196"/>
                    <a:pt x="2440" y="1789"/>
                    <a:pt x="2004" y="1540"/>
                  </a:cubicBezTo>
                  <a:cubicBezTo>
                    <a:pt x="1788" y="1416"/>
                    <a:pt x="1505" y="1354"/>
                    <a:pt x="1222" y="1354"/>
                  </a:cubicBezTo>
                  <a:close/>
                  <a:moveTo>
                    <a:pt x="4183" y="1677"/>
                  </a:moveTo>
                  <a:cubicBezTo>
                    <a:pt x="3940" y="1677"/>
                    <a:pt x="3698" y="1731"/>
                    <a:pt x="3513" y="1838"/>
                  </a:cubicBezTo>
                  <a:cubicBezTo>
                    <a:pt x="3146" y="2052"/>
                    <a:pt x="3150" y="2398"/>
                    <a:pt x="3520" y="2610"/>
                  </a:cubicBezTo>
                  <a:cubicBezTo>
                    <a:pt x="3704" y="2715"/>
                    <a:pt x="3944" y="2767"/>
                    <a:pt x="4183" y="2767"/>
                  </a:cubicBezTo>
                  <a:cubicBezTo>
                    <a:pt x="4427" y="2767"/>
                    <a:pt x="4670" y="2713"/>
                    <a:pt x="4855" y="2605"/>
                  </a:cubicBezTo>
                  <a:cubicBezTo>
                    <a:pt x="5222" y="2391"/>
                    <a:pt x="5218" y="2047"/>
                    <a:pt x="4848" y="1835"/>
                  </a:cubicBezTo>
                  <a:cubicBezTo>
                    <a:pt x="4664" y="1730"/>
                    <a:pt x="4423" y="1677"/>
                    <a:pt x="4183" y="1677"/>
                  </a:cubicBezTo>
                  <a:close/>
                  <a:moveTo>
                    <a:pt x="1778" y="2584"/>
                  </a:moveTo>
                  <a:cubicBezTo>
                    <a:pt x="1729" y="2600"/>
                    <a:pt x="1678" y="2612"/>
                    <a:pt x="1625" y="2623"/>
                  </a:cubicBezTo>
                  <a:lnTo>
                    <a:pt x="2175" y="3319"/>
                  </a:lnTo>
                  <a:cubicBezTo>
                    <a:pt x="2224" y="3302"/>
                    <a:pt x="2275" y="3290"/>
                    <a:pt x="2328" y="3279"/>
                  </a:cubicBezTo>
                  <a:lnTo>
                    <a:pt x="1778" y="2584"/>
                  </a:lnTo>
                  <a:close/>
                  <a:moveTo>
                    <a:pt x="2589" y="3280"/>
                  </a:moveTo>
                  <a:cubicBezTo>
                    <a:pt x="2389" y="3280"/>
                    <a:pt x="2190" y="3324"/>
                    <a:pt x="2038" y="3413"/>
                  </a:cubicBezTo>
                  <a:cubicBezTo>
                    <a:pt x="1738" y="3588"/>
                    <a:pt x="1740" y="3871"/>
                    <a:pt x="2044" y="4045"/>
                  </a:cubicBezTo>
                  <a:cubicBezTo>
                    <a:pt x="2195" y="4131"/>
                    <a:pt x="2391" y="4174"/>
                    <a:pt x="2588" y="4174"/>
                  </a:cubicBezTo>
                  <a:cubicBezTo>
                    <a:pt x="2788" y="4174"/>
                    <a:pt x="2988" y="4130"/>
                    <a:pt x="3140" y="4042"/>
                  </a:cubicBezTo>
                  <a:cubicBezTo>
                    <a:pt x="3440" y="3866"/>
                    <a:pt x="3437" y="3583"/>
                    <a:pt x="3134" y="3409"/>
                  </a:cubicBezTo>
                  <a:cubicBezTo>
                    <a:pt x="2983" y="3323"/>
                    <a:pt x="2786" y="3280"/>
                    <a:pt x="2589" y="32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38;p31">
              <a:extLst>
                <a:ext uri="{FF2B5EF4-FFF2-40B4-BE49-F238E27FC236}">
                  <a16:creationId xmlns:a16="http://schemas.microsoft.com/office/drawing/2014/main" id="{414627F4-9563-8D42-D0CF-30A06F2193EE}"/>
                </a:ext>
              </a:extLst>
            </p:cNvPr>
            <p:cNvSpPr/>
            <p:nvPr/>
          </p:nvSpPr>
          <p:spPr>
            <a:xfrm>
              <a:off x="1726954" y="3835947"/>
              <a:ext cx="396266" cy="221876"/>
            </a:xfrm>
            <a:custGeom>
              <a:avLst/>
              <a:gdLst/>
              <a:ahLst/>
              <a:cxnLst/>
              <a:rect l="l" t="t" r="r" b="b"/>
              <a:pathLst>
                <a:path w="8637" h="4836" extrusionOk="0">
                  <a:moveTo>
                    <a:pt x="6671" y="1"/>
                  </a:moveTo>
                  <a:cubicBezTo>
                    <a:pt x="6328" y="1"/>
                    <a:pt x="5986" y="76"/>
                    <a:pt x="5726" y="226"/>
                  </a:cubicBezTo>
                  <a:lnTo>
                    <a:pt x="4191" y="1112"/>
                  </a:lnTo>
                  <a:cubicBezTo>
                    <a:pt x="3780" y="1350"/>
                    <a:pt x="3683" y="1706"/>
                    <a:pt x="3935" y="2001"/>
                  </a:cubicBezTo>
                  <a:lnTo>
                    <a:pt x="4606" y="1613"/>
                  </a:lnTo>
                  <a:cubicBezTo>
                    <a:pt x="4624" y="1547"/>
                    <a:pt x="4676" y="1486"/>
                    <a:pt x="4756" y="1440"/>
                  </a:cubicBezTo>
                  <a:lnTo>
                    <a:pt x="6291" y="554"/>
                  </a:lnTo>
                  <a:cubicBezTo>
                    <a:pt x="6396" y="493"/>
                    <a:pt x="6534" y="462"/>
                    <a:pt x="6672" y="462"/>
                  </a:cubicBezTo>
                  <a:cubicBezTo>
                    <a:pt x="6810" y="462"/>
                    <a:pt x="6948" y="493"/>
                    <a:pt x="7053" y="554"/>
                  </a:cubicBezTo>
                  <a:lnTo>
                    <a:pt x="7547" y="838"/>
                  </a:lnTo>
                  <a:cubicBezTo>
                    <a:pt x="7758" y="960"/>
                    <a:pt x="7758" y="1158"/>
                    <a:pt x="7547" y="1279"/>
                  </a:cubicBezTo>
                  <a:lnTo>
                    <a:pt x="6013" y="2165"/>
                  </a:lnTo>
                  <a:cubicBezTo>
                    <a:pt x="5933" y="2211"/>
                    <a:pt x="5827" y="2242"/>
                    <a:pt x="5713" y="2252"/>
                  </a:cubicBezTo>
                  <a:lnTo>
                    <a:pt x="5042" y="2639"/>
                  </a:lnTo>
                  <a:cubicBezTo>
                    <a:pt x="5230" y="2693"/>
                    <a:pt x="5433" y="2719"/>
                    <a:pt x="5634" y="2719"/>
                  </a:cubicBezTo>
                  <a:cubicBezTo>
                    <a:pt x="5979" y="2719"/>
                    <a:pt x="6320" y="2642"/>
                    <a:pt x="6579" y="2491"/>
                  </a:cubicBezTo>
                  <a:lnTo>
                    <a:pt x="8114" y="1605"/>
                  </a:lnTo>
                  <a:cubicBezTo>
                    <a:pt x="8636" y="1305"/>
                    <a:pt x="8636" y="814"/>
                    <a:pt x="8114" y="512"/>
                  </a:cubicBezTo>
                  <a:lnTo>
                    <a:pt x="7620" y="227"/>
                  </a:lnTo>
                  <a:cubicBezTo>
                    <a:pt x="7358" y="76"/>
                    <a:pt x="7014" y="1"/>
                    <a:pt x="6671" y="1"/>
                  </a:cubicBezTo>
                  <a:close/>
                  <a:moveTo>
                    <a:pt x="5750" y="1348"/>
                  </a:moveTo>
                  <a:cubicBezTo>
                    <a:pt x="5660" y="1348"/>
                    <a:pt x="5571" y="1368"/>
                    <a:pt x="5504" y="1407"/>
                  </a:cubicBezTo>
                  <a:lnTo>
                    <a:pt x="2567" y="3103"/>
                  </a:lnTo>
                  <a:cubicBezTo>
                    <a:pt x="2431" y="3181"/>
                    <a:pt x="2431" y="3309"/>
                    <a:pt x="2567" y="3387"/>
                  </a:cubicBezTo>
                  <a:lnTo>
                    <a:pt x="2640" y="3430"/>
                  </a:lnTo>
                  <a:cubicBezTo>
                    <a:pt x="2708" y="3469"/>
                    <a:pt x="2797" y="3489"/>
                    <a:pt x="2887" y="3489"/>
                  </a:cubicBezTo>
                  <a:cubicBezTo>
                    <a:pt x="2976" y="3489"/>
                    <a:pt x="3065" y="3469"/>
                    <a:pt x="3132" y="3430"/>
                  </a:cubicBezTo>
                  <a:lnTo>
                    <a:pt x="6070" y="1734"/>
                  </a:lnTo>
                  <a:cubicBezTo>
                    <a:pt x="6205" y="1656"/>
                    <a:pt x="6205" y="1528"/>
                    <a:pt x="6070" y="1450"/>
                  </a:cubicBezTo>
                  <a:lnTo>
                    <a:pt x="5996" y="1407"/>
                  </a:lnTo>
                  <a:cubicBezTo>
                    <a:pt x="5928" y="1368"/>
                    <a:pt x="5839" y="1348"/>
                    <a:pt x="5750" y="1348"/>
                  </a:cubicBezTo>
                  <a:close/>
                  <a:moveTo>
                    <a:pt x="3001" y="2117"/>
                  </a:moveTo>
                  <a:cubicBezTo>
                    <a:pt x="2657" y="2117"/>
                    <a:pt x="2316" y="2195"/>
                    <a:pt x="2057" y="2344"/>
                  </a:cubicBezTo>
                  <a:lnTo>
                    <a:pt x="522" y="3230"/>
                  </a:lnTo>
                  <a:cubicBezTo>
                    <a:pt x="1" y="3532"/>
                    <a:pt x="1" y="4023"/>
                    <a:pt x="522" y="4324"/>
                  </a:cubicBezTo>
                  <a:lnTo>
                    <a:pt x="1016" y="4610"/>
                  </a:lnTo>
                  <a:cubicBezTo>
                    <a:pt x="1278" y="4761"/>
                    <a:pt x="1621" y="4836"/>
                    <a:pt x="1964" y="4836"/>
                  </a:cubicBezTo>
                  <a:cubicBezTo>
                    <a:pt x="2307" y="4836"/>
                    <a:pt x="2650" y="4761"/>
                    <a:pt x="2911" y="4610"/>
                  </a:cubicBezTo>
                  <a:lnTo>
                    <a:pt x="4446" y="3723"/>
                  </a:lnTo>
                  <a:cubicBezTo>
                    <a:pt x="4856" y="3487"/>
                    <a:pt x="4953" y="3131"/>
                    <a:pt x="4701" y="2836"/>
                  </a:cubicBezTo>
                  <a:lnTo>
                    <a:pt x="4701" y="2836"/>
                  </a:lnTo>
                  <a:lnTo>
                    <a:pt x="4030" y="3223"/>
                  </a:lnTo>
                  <a:cubicBezTo>
                    <a:pt x="4013" y="3290"/>
                    <a:pt x="3960" y="3351"/>
                    <a:pt x="3880" y="3397"/>
                  </a:cubicBezTo>
                  <a:lnTo>
                    <a:pt x="2345" y="4283"/>
                  </a:lnTo>
                  <a:cubicBezTo>
                    <a:pt x="2240" y="4344"/>
                    <a:pt x="2102" y="4374"/>
                    <a:pt x="1964" y="4374"/>
                  </a:cubicBezTo>
                  <a:cubicBezTo>
                    <a:pt x="1826" y="4374"/>
                    <a:pt x="1688" y="4344"/>
                    <a:pt x="1583" y="4283"/>
                  </a:cubicBezTo>
                  <a:lnTo>
                    <a:pt x="1088" y="3997"/>
                  </a:lnTo>
                  <a:cubicBezTo>
                    <a:pt x="878" y="3875"/>
                    <a:pt x="878" y="3678"/>
                    <a:pt x="1088" y="3557"/>
                  </a:cubicBezTo>
                  <a:lnTo>
                    <a:pt x="2623" y="2671"/>
                  </a:lnTo>
                  <a:cubicBezTo>
                    <a:pt x="2703" y="2624"/>
                    <a:pt x="2808" y="2594"/>
                    <a:pt x="2923" y="2585"/>
                  </a:cubicBezTo>
                  <a:lnTo>
                    <a:pt x="3594" y="2198"/>
                  </a:lnTo>
                  <a:cubicBezTo>
                    <a:pt x="3405" y="2144"/>
                    <a:pt x="3203" y="2117"/>
                    <a:pt x="3001" y="21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39;p31">
              <a:extLst>
                <a:ext uri="{FF2B5EF4-FFF2-40B4-BE49-F238E27FC236}">
                  <a16:creationId xmlns:a16="http://schemas.microsoft.com/office/drawing/2014/main" id="{F56CC93C-BD41-D4BA-583E-1710A5A85928}"/>
                </a:ext>
              </a:extLst>
            </p:cNvPr>
            <p:cNvSpPr/>
            <p:nvPr/>
          </p:nvSpPr>
          <p:spPr>
            <a:xfrm>
              <a:off x="179950" y="3849987"/>
              <a:ext cx="346073" cy="193843"/>
            </a:xfrm>
            <a:custGeom>
              <a:avLst/>
              <a:gdLst/>
              <a:ahLst/>
              <a:cxnLst/>
              <a:rect l="l" t="t" r="r" b="b"/>
              <a:pathLst>
                <a:path w="7543" h="4225" extrusionOk="0">
                  <a:moveTo>
                    <a:pt x="1714" y="0"/>
                  </a:moveTo>
                  <a:cubicBezTo>
                    <a:pt x="1415" y="0"/>
                    <a:pt x="1115" y="66"/>
                    <a:pt x="887" y="198"/>
                  </a:cubicBezTo>
                  <a:lnTo>
                    <a:pt x="456" y="448"/>
                  </a:lnTo>
                  <a:cubicBezTo>
                    <a:pt x="0" y="710"/>
                    <a:pt x="0" y="1139"/>
                    <a:pt x="456" y="1403"/>
                  </a:cubicBezTo>
                  <a:lnTo>
                    <a:pt x="1796" y="2176"/>
                  </a:lnTo>
                  <a:cubicBezTo>
                    <a:pt x="2022" y="2307"/>
                    <a:pt x="2320" y="2375"/>
                    <a:pt x="2621" y="2375"/>
                  </a:cubicBezTo>
                  <a:cubicBezTo>
                    <a:pt x="2797" y="2375"/>
                    <a:pt x="2974" y="2352"/>
                    <a:pt x="3138" y="2305"/>
                  </a:cubicBezTo>
                  <a:lnTo>
                    <a:pt x="2553" y="1967"/>
                  </a:lnTo>
                  <a:cubicBezTo>
                    <a:pt x="2453" y="1958"/>
                    <a:pt x="2360" y="1932"/>
                    <a:pt x="2290" y="1892"/>
                  </a:cubicBezTo>
                  <a:lnTo>
                    <a:pt x="949" y="1118"/>
                  </a:lnTo>
                  <a:cubicBezTo>
                    <a:pt x="766" y="1011"/>
                    <a:pt x="766" y="839"/>
                    <a:pt x="950" y="733"/>
                  </a:cubicBezTo>
                  <a:lnTo>
                    <a:pt x="1382" y="484"/>
                  </a:lnTo>
                  <a:cubicBezTo>
                    <a:pt x="1474" y="431"/>
                    <a:pt x="1594" y="405"/>
                    <a:pt x="1714" y="405"/>
                  </a:cubicBezTo>
                  <a:cubicBezTo>
                    <a:pt x="1835" y="405"/>
                    <a:pt x="1955" y="431"/>
                    <a:pt x="2047" y="484"/>
                  </a:cubicBezTo>
                  <a:lnTo>
                    <a:pt x="3388" y="1258"/>
                  </a:lnTo>
                  <a:cubicBezTo>
                    <a:pt x="3458" y="1298"/>
                    <a:pt x="3504" y="1351"/>
                    <a:pt x="3519" y="1409"/>
                  </a:cubicBezTo>
                  <a:lnTo>
                    <a:pt x="4106" y="1747"/>
                  </a:lnTo>
                  <a:cubicBezTo>
                    <a:pt x="4325" y="1490"/>
                    <a:pt x="4241" y="1179"/>
                    <a:pt x="3883" y="973"/>
                  </a:cubicBezTo>
                  <a:lnTo>
                    <a:pt x="2542" y="198"/>
                  </a:lnTo>
                  <a:cubicBezTo>
                    <a:pt x="2314" y="66"/>
                    <a:pt x="2014" y="0"/>
                    <a:pt x="1714" y="0"/>
                  </a:cubicBezTo>
                  <a:close/>
                  <a:moveTo>
                    <a:pt x="2521" y="1178"/>
                  </a:moveTo>
                  <a:cubicBezTo>
                    <a:pt x="2443" y="1178"/>
                    <a:pt x="2365" y="1195"/>
                    <a:pt x="2305" y="1229"/>
                  </a:cubicBezTo>
                  <a:lnTo>
                    <a:pt x="2241" y="1267"/>
                  </a:lnTo>
                  <a:cubicBezTo>
                    <a:pt x="2123" y="1334"/>
                    <a:pt x="2123" y="1446"/>
                    <a:pt x="2241" y="1514"/>
                  </a:cubicBezTo>
                  <a:lnTo>
                    <a:pt x="4806" y="2995"/>
                  </a:lnTo>
                  <a:cubicBezTo>
                    <a:pt x="4866" y="3029"/>
                    <a:pt x="4944" y="3047"/>
                    <a:pt x="5022" y="3047"/>
                  </a:cubicBezTo>
                  <a:cubicBezTo>
                    <a:pt x="5099" y="3047"/>
                    <a:pt x="5177" y="3029"/>
                    <a:pt x="5236" y="2995"/>
                  </a:cubicBezTo>
                  <a:lnTo>
                    <a:pt x="5300" y="2958"/>
                  </a:lnTo>
                  <a:cubicBezTo>
                    <a:pt x="5420" y="2889"/>
                    <a:pt x="5420" y="2778"/>
                    <a:pt x="5300" y="2710"/>
                  </a:cubicBezTo>
                  <a:lnTo>
                    <a:pt x="2735" y="1229"/>
                  </a:lnTo>
                  <a:cubicBezTo>
                    <a:pt x="2676" y="1195"/>
                    <a:pt x="2598" y="1178"/>
                    <a:pt x="2521" y="1178"/>
                  </a:cubicBezTo>
                  <a:close/>
                  <a:moveTo>
                    <a:pt x="4919" y="1850"/>
                  </a:moveTo>
                  <a:cubicBezTo>
                    <a:pt x="4744" y="1850"/>
                    <a:pt x="4567" y="1872"/>
                    <a:pt x="4403" y="1919"/>
                  </a:cubicBezTo>
                  <a:lnTo>
                    <a:pt x="4990" y="2258"/>
                  </a:lnTo>
                  <a:cubicBezTo>
                    <a:pt x="5090" y="2267"/>
                    <a:pt x="5181" y="2292"/>
                    <a:pt x="5251" y="2333"/>
                  </a:cubicBezTo>
                  <a:lnTo>
                    <a:pt x="6592" y="3107"/>
                  </a:lnTo>
                  <a:cubicBezTo>
                    <a:pt x="6776" y="3212"/>
                    <a:pt x="6776" y="3386"/>
                    <a:pt x="6592" y="3492"/>
                  </a:cubicBezTo>
                  <a:lnTo>
                    <a:pt x="6160" y="3741"/>
                  </a:lnTo>
                  <a:cubicBezTo>
                    <a:pt x="6068" y="3794"/>
                    <a:pt x="5947" y="3820"/>
                    <a:pt x="5827" y="3820"/>
                  </a:cubicBezTo>
                  <a:cubicBezTo>
                    <a:pt x="5706" y="3820"/>
                    <a:pt x="5586" y="3794"/>
                    <a:pt x="5494" y="3741"/>
                  </a:cubicBezTo>
                  <a:lnTo>
                    <a:pt x="4154" y="2967"/>
                  </a:lnTo>
                  <a:cubicBezTo>
                    <a:pt x="4083" y="2926"/>
                    <a:pt x="4038" y="2874"/>
                    <a:pt x="4023" y="2816"/>
                  </a:cubicBezTo>
                  <a:lnTo>
                    <a:pt x="3437" y="2477"/>
                  </a:lnTo>
                  <a:lnTo>
                    <a:pt x="3437" y="2477"/>
                  </a:lnTo>
                  <a:cubicBezTo>
                    <a:pt x="3216" y="2735"/>
                    <a:pt x="3302" y="3046"/>
                    <a:pt x="3660" y="3252"/>
                  </a:cubicBezTo>
                  <a:lnTo>
                    <a:pt x="5000" y="4027"/>
                  </a:lnTo>
                  <a:cubicBezTo>
                    <a:pt x="5228" y="4158"/>
                    <a:pt x="5527" y="4224"/>
                    <a:pt x="5827" y="4224"/>
                  </a:cubicBezTo>
                  <a:cubicBezTo>
                    <a:pt x="6126" y="4224"/>
                    <a:pt x="6426" y="4158"/>
                    <a:pt x="6654" y="4027"/>
                  </a:cubicBezTo>
                  <a:lnTo>
                    <a:pt x="7086" y="3777"/>
                  </a:lnTo>
                  <a:cubicBezTo>
                    <a:pt x="7542" y="3513"/>
                    <a:pt x="7542" y="3085"/>
                    <a:pt x="7086" y="2822"/>
                  </a:cubicBezTo>
                  <a:lnTo>
                    <a:pt x="5745" y="2048"/>
                  </a:lnTo>
                  <a:cubicBezTo>
                    <a:pt x="5519" y="1917"/>
                    <a:pt x="5220" y="1850"/>
                    <a:pt x="4919" y="18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40;p31">
              <a:extLst>
                <a:ext uri="{FF2B5EF4-FFF2-40B4-BE49-F238E27FC236}">
                  <a16:creationId xmlns:a16="http://schemas.microsoft.com/office/drawing/2014/main" id="{51794505-23CA-0E2B-E15C-E69E78547898}"/>
                </a:ext>
              </a:extLst>
            </p:cNvPr>
            <p:cNvSpPr/>
            <p:nvPr/>
          </p:nvSpPr>
          <p:spPr>
            <a:xfrm>
              <a:off x="1808897" y="4495482"/>
              <a:ext cx="109516" cy="63085"/>
            </a:xfrm>
            <a:custGeom>
              <a:avLst/>
              <a:gdLst/>
              <a:ahLst/>
              <a:cxnLst/>
              <a:rect l="l" t="t" r="r" b="b"/>
              <a:pathLst>
                <a:path w="2387" h="1375" extrusionOk="0">
                  <a:moveTo>
                    <a:pt x="954" y="0"/>
                  </a:moveTo>
                  <a:cubicBezTo>
                    <a:pt x="923" y="0"/>
                    <a:pt x="892" y="1"/>
                    <a:pt x="860" y="4"/>
                  </a:cubicBezTo>
                  <a:cubicBezTo>
                    <a:pt x="769" y="13"/>
                    <a:pt x="675" y="32"/>
                    <a:pt x="580" y="63"/>
                  </a:cubicBezTo>
                  <a:cubicBezTo>
                    <a:pt x="485" y="92"/>
                    <a:pt x="392" y="134"/>
                    <a:pt x="303" y="184"/>
                  </a:cubicBezTo>
                  <a:cubicBezTo>
                    <a:pt x="224" y="231"/>
                    <a:pt x="158" y="279"/>
                    <a:pt x="106" y="332"/>
                  </a:cubicBezTo>
                  <a:cubicBezTo>
                    <a:pt x="55" y="384"/>
                    <a:pt x="23" y="437"/>
                    <a:pt x="12" y="493"/>
                  </a:cubicBezTo>
                  <a:cubicBezTo>
                    <a:pt x="1" y="548"/>
                    <a:pt x="14" y="603"/>
                    <a:pt x="51" y="661"/>
                  </a:cubicBezTo>
                  <a:cubicBezTo>
                    <a:pt x="88" y="717"/>
                    <a:pt x="156" y="774"/>
                    <a:pt x="253" y="831"/>
                  </a:cubicBezTo>
                  <a:lnTo>
                    <a:pt x="950" y="1233"/>
                  </a:lnTo>
                  <a:cubicBezTo>
                    <a:pt x="1047" y="1289"/>
                    <a:pt x="1145" y="1327"/>
                    <a:pt x="1243" y="1349"/>
                  </a:cubicBezTo>
                  <a:cubicBezTo>
                    <a:pt x="1321" y="1366"/>
                    <a:pt x="1398" y="1374"/>
                    <a:pt x="1474" y="1374"/>
                  </a:cubicBezTo>
                  <a:cubicBezTo>
                    <a:pt x="1494" y="1374"/>
                    <a:pt x="1513" y="1374"/>
                    <a:pt x="1533" y="1372"/>
                  </a:cubicBezTo>
                  <a:cubicBezTo>
                    <a:pt x="1628" y="1366"/>
                    <a:pt x="1720" y="1348"/>
                    <a:pt x="1811" y="1318"/>
                  </a:cubicBezTo>
                  <a:cubicBezTo>
                    <a:pt x="1901" y="1288"/>
                    <a:pt x="1986" y="1251"/>
                    <a:pt x="2065" y="1205"/>
                  </a:cubicBezTo>
                  <a:cubicBezTo>
                    <a:pt x="2154" y="1153"/>
                    <a:pt x="2225" y="1100"/>
                    <a:pt x="2277" y="1045"/>
                  </a:cubicBezTo>
                  <a:cubicBezTo>
                    <a:pt x="2329" y="990"/>
                    <a:pt x="2362" y="936"/>
                    <a:pt x="2374" y="883"/>
                  </a:cubicBezTo>
                  <a:cubicBezTo>
                    <a:pt x="2387" y="829"/>
                    <a:pt x="2380" y="778"/>
                    <a:pt x="2354" y="729"/>
                  </a:cubicBezTo>
                  <a:cubicBezTo>
                    <a:pt x="2328" y="681"/>
                    <a:pt x="2282" y="637"/>
                    <a:pt x="2217" y="600"/>
                  </a:cubicBezTo>
                  <a:cubicBezTo>
                    <a:pt x="2169" y="572"/>
                    <a:pt x="2124" y="558"/>
                    <a:pt x="2086" y="558"/>
                  </a:cubicBezTo>
                  <a:cubicBezTo>
                    <a:pt x="2083" y="558"/>
                    <a:pt x="2080" y="558"/>
                    <a:pt x="2077" y="558"/>
                  </a:cubicBezTo>
                  <a:cubicBezTo>
                    <a:pt x="2036" y="562"/>
                    <a:pt x="1993" y="577"/>
                    <a:pt x="1943" y="606"/>
                  </a:cubicBezTo>
                  <a:cubicBezTo>
                    <a:pt x="1905" y="628"/>
                    <a:pt x="1879" y="650"/>
                    <a:pt x="1866" y="671"/>
                  </a:cubicBezTo>
                  <a:cubicBezTo>
                    <a:pt x="1854" y="692"/>
                    <a:pt x="1862" y="713"/>
                    <a:pt x="1890" y="733"/>
                  </a:cubicBezTo>
                  <a:cubicBezTo>
                    <a:pt x="1914" y="751"/>
                    <a:pt x="1937" y="771"/>
                    <a:pt x="1963" y="793"/>
                  </a:cubicBezTo>
                  <a:cubicBezTo>
                    <a:pt x="1988" y="814"/>
                    <a:pt x="2004" y="838"/>
                    <a:pt x="2011" y="866"/>
                  </a:cubicBezTo>
                  <a:cubicBezTo>
                    <a:pt x="2018" y="893"/>
                    <a:pt x="2011" y="923"/>
                    <a:pt x="1989" y="956"/>
                  </a:cubicBezTo>
                  <a:cubicBezTo>
                    <a:pt x="1969" y="990"/>
                    <a:pt x="1925" y="1026"/>
                    <a:pt x="1859" y="1064"/>
                  </a:cubicBezTo>
                  <a:cubicBezTo>
                    <a:pt x="1753" y="1125"/>
                    <a:pt x="1648" y="1156"/>
                    <a:pt x="1543" y="1158"/>
                  </a:cubicBezTo>
                  <a:cubicBezTo>
                    <a:pt x="1539" y="1159"/>
                    <a:pt x="1536" y="1159"/>
                    <a:pt x="1532" y="1159"/>
                  </a:cubicBezTo>
                  <a:cubicBezTo>
                    <a:pt x="1431" y="1159"/>
                    <a:pt x="1330" y="1130"/>
                    <a:pt x="1228" y="1072"/>
                  </a:cubicBezTo>
                  <a:lnTo>
                    <a:pt x="532" y="669"/>
                  </a:lnTo>
                  <a:cubicBezTo>
                    <a:pt x="426" y="608"/>
                    <a:pt x="376" y="548"/>
                    <a:pt x="380" y="487"/>
                  </a:cubicBezTo>
                  <a:cubicBezTo>
                    <a:pt x="383" y="427"/>
                    <a:pt x="437" y="367"/>
                    <a:pt x="539" y="308"/>
                  </a:cubicBezTo>
                  <a:cubicBezTo>
                    <a:pt x="606" y="269"/>
                    <a:pt x="671" y="243"/>
                    <a:pt x="729" y="232"/>
                  </a:cubicBezTo>
                  <a:cubicBezTo>
                    <a:pt x="778" y="222"/>
                    <a:pt x="823" y="218"/>
                    <a:pt x="864" y="218"/>
                  </a:cubicBezTo>
                  <a:cubicBezTo>
                    <a:pt x="872" y="218"/>
                    <a:pt x="880" y="218"/>
                    <a:pt x="888" y="218"/>
                  </a:cubicBezTo>
                  <a:cubicBezTo>
                    <a:pt x="935" y="222"/>
                    <a:pt x="977" y="229"/>
                    <a:pt x="1014" y="243"/>
                  </a:cubicBezTo>
                  <a:cubicBezTo>
                    <a:pt x="1050" y="255"/>
                    <a:pt x="1079" y="268"/>
                    <a:pt x="1102" y="279"/>
                  </a:cubicBezTo>
                  <a:cubicBezTo>
                    <a:pt x="1124" y="290"/>
                    <a:pt x="1147" y="296"/>
                    <a:pt x="1172" y="296"/>
                  </a:cubicBezTo>
                  <a:cubicBezTo>
                    <a:pt x="1183" y="296"/>
                    <a:pt x="1194" y="295"/>
                    <a:pt x="1205" y="293"/>
                  </a:cubicBezTo>
                  <a:cubicBezTo>
                    <a:pt x="1244" y="287"/>
                    <a:pt x="1283" y="271"/>
                    <a:pt x="1326" y="246"/>
                  </a:cubicBezTo>
                  <a:cubicBezTo>
                    <a:pt x="1373" y="219"/>
                    <a:pt x="1399" y="195"/>
                    <a:pt x="1406" y="172"/>
                  </a:cubicBezTo>
                  <a:cubicBezTo>
                    <a:pt x="1412" y="148"/>
                    <a:pt x="1388" y="121"/>
                    <a:pt x="1334" y="90"/>
                  </a:cubicBezTo>
                  <a:cubicBezTo>
                    <a:pt x="1270" y="54"/>
                    <a:pt x="1198" y="28"/>
                    <a:pt x="1116" y="13"/>
                  </a:cubicBezTo>
                  <a:cubicBezTo>
                    <a:pt x="1064" y="5"/>
                    <a:pt x="1010" y="0"/>
                    <a:pt x="9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541;p31">
              <a:extLst>
                <a:ext uri="{FF2B5EF4-FFF2-40B4-BE49-F238E27FC236}">
                  <a16:creationId xmlns:a16="http://schemas.microsoft.com/office/drawing/2014/main" id="{88C9C532-6844-6788-8B86-E24C25733CE1}"/>
                </a:ext>
              </a:extLst>
            </p:cNvPr>
            <p:cNvSpPr/>
            <p:nvPr/>
          </p:nvSpPr>
          <p:spPr>
            <a:xfrm>
              <a:off x="1882535" y="4453180"/>
              <a:ext cx="109424" cy="62856"/>
            </a:xfrm>
            <a:custGeom>
              <a:avLst/>
              <a:gdLst/>
              <a:ahLst/>
              <a:cxnLst/>
              <a:rect l="l" t="t" r="r" b="b"/>
              <a:pathLst>
                <a:path w="2385" h="1370" extrusionOk="0">
                  <a:moveTo>
                    <a:pt x="853" y="216"/>
                  </a:moveTo>
                  <a:cubicBezTo>
                    <a:pt x="955" y="216"/>
                    <a:pt x="1056" y="245"/>
                    <a:pt x="1158" y="304"/>
                  </a:cubicBezTo>
                  <a:lnTo>
                    <a:pt x="1854" y="706"/>
                  </a:lnTo>
                  <a:cubicBezTo>
                    <a:pt x="1960" y="766"/>
                    <a:pt x="2009" y="827"/>
                    <a:pt x="2005" y="888"/>
                  </a:cubicBezTo>
                  <a:cubicBezTo>
                    <a:pt x="1999" y="949"/>
                    <a:pt x="1948" y="1007"/>
                    <a:pt x="1849" y="1065"/>
                  </a:cubicBezTo>
                  <a:cubicBezTo>
                    <a:pt x="1750" y="1122"/>
                    <a:pt x="1648" y="1151"/>
                    <a:pt x="1544" y="1154"/>
                  </a:cubicBezTo>
                  <a:cubicBezTo>
                    <a:pt x="1540" y="1154"/>
                    <a:pt x="1537" y="1154"/>
                    <a:pt x="1533" y="1154"/>
                  </a:cubicBezTo>
                  <a:cubicBezTo>
                    <a:pt x="1433" y="1154"/>
                    <a:pt x="1332" y="1123"/>
                    <a:pt x="1231" y="1065"/>
                  </a:cubicBezTo>
                  <a:lnTo>
                    <a:pt x="534" y="663"/>
                  </a:lnTo>
                  <a:cubicBezTo>
                    <a:pt x="428" y="602"/>
                    <a:pt x="377" y="542"/>
                    <a:pt x="381" y="483"/>
                  </a:cubicBezTo>
                  <a:cubicBezTo>
                    <a:pt x="384" y="422"/>
                    <a:pt x="436" y="363"/>
                    <a:pt x="535" y="306"/>
                  </a:cubicBezTo>
                  <a:cubicBezTo>
                    <a:pt x="634" y="250"/>
                    <a:pt x="736" y="219"/>
                    <a:pt x="841" y="216"/>
                  </a:cubicBezTo>
                  <a:cubicBezTo>
                    <a:pt x="845" y="216"/>
                    <a:pt x="849" y="216"/>
                    <a:pt x="853" y="216"/>
                  </a:cubicBezTo>
                  <a:close/>
                  <a:moveTo>
                    <a:pt x="918" y="1"/>
                  </a:moveTo>
                  <a:cubicBezTo>
                    <a:pt x="895" y="1"/>
                    <a:pt x="873" y="1"/>
                    <a:pt x="850" y="3"/>
                  </a:cubicBezTo>
                  <a:cubicBezTo>
                    <a:pt x="755" y="10"/>
                    <a:pt x="661" y="28"/>
                    <a:pt x="571" y="58"/>
                  </a:cubicBezTo>
                  <a:cubicBezTo>
                    <a:pt x="480" y="90"/>
                    <a:pt x="393" y="128"/>
                    <a:pt x="310" y="175"/>
                  </a:cubicBezTo>
                  <a:cubicBezTo>
                    <a:pt x="227" y="225"/>
                    <a:pt x="158" y="275"/>
                    <a:pt x="105" y="327"/>
                  </a:cubicBezTo>
                  <a:cubicBezTo>
                    <a:pt x="52" y="380"/>
                    <a:pt x="20" y="434"/>
                    <a:pt x="10" y="488"/>
                  </a:cubicBezTo>
                  <a:cubicBezTo>
                    <a:pt x="0" y="543"/>
                    <a:pt x="14" y="599"/>
                    <a:pt x="52" y="655"/>
                  </a:cubicBezTo>
                  <a:cubicBezTo>
                    <a:pt x="90" y="711"/>
                    <a:pt x="158" y="767"/>
                    <a:pt x="255" y="824"/>
                  </a:cubicBezTo>
                  <a:lnTo>
                    <a:pt x="952" y="1226"/>
                  </a:lnTo>
                  <a:cubicBezTo>
                    <a:pt x="1049" y="1282"/>
                    <a:pt x="1147" y="1322"/>
                    <a:pt x="1243" y="1343"/>
                  </a:cubicBezTo>
                  <a:cubicBezTo>
                    <a:pt x="1321" y="1361"/>
                    <a:pt x="1398" y="1369"/>
                    <a:pt x="1474" y="1369"/>
                  </a:cubicBezTo>
                  <a:cubicBezTo>
                    <a:pt x="1494" y="1369"/>
                    <a:pt x="1513" y="1369"/>
                    <a:pt x="1533" y="1368"/>
                  </a:cubicBezTo>
                  <a:cubicBezTo>
                    <a:pt x="1627" y="1362"/>
                    <a:pt x="1721" y="1343"/>
                    <a:pt x="1812" y="1313"/>
                  </a:cubicBezTo>
                  <a:cubicBezTo>
                    <a:pt x="1903" y="1282"/>
                    <a:pt x="1991" y="1243"/>
                    <a:pt x="2074" y="1194"/>
                  </a:cubicBezTo>
                  <a:cubicBezTo>
                    <a:pt x="2157" y="1147"/>
                    <a:pt x="2224" y="1096"/>
                    <a:pt x="2277" y="1043"/>
                  </a:cubicBezTo>
                  <a:cubicBezTo>
                    <a:pt x="2330" y="992"/>
                    <a:pt x="2362" y="938"/>
                    <a:pt x="2373" y="882"/>
                  </a:cubicBezTo>
                  <a:cubicBezTo>
                    <a:pt x="2384" y="827"/>
                    <a:pt x="2372" y="771"/>
                    <a:pt x="2335" y="713"/>
                  </a:cubicBezTo>
                  <a:cubicBezTo>
                    <a:pt x="2297" y="657"/>
                    <a:pt x="2230" y="601"/>
                    <a:pt x="2133" y="545"/>
                  </a:cubicBezTo>
                  <a:lnTo>
                    <a:pt x="1436" y="143"/>
                  </a:lnTo>
                  <a:cubicBezTo>
                    <a:pt x="1339" y="86"/>
                    <a:pt x="1241" y="47"/>
                    <a:pt x="1142" y="25"/>
                  </a:cubicBezTo>
                  <a:cubicBezTo>
                    <a:pt x="1067" y="9"/>
                    <a:pt x="992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42;p31">
              <a:extLst>
                <a:ext uri="{FF2B5EF4-FFF2-40B4-BE49-F238E27FC236}">
                  <a16:creationId xmlns:a16="http://schemas.microsoft.com/office/drawing/2014/main" id="{2AB410B0-22C7-DB38-5238-A230B1AFC809}"/>
                </a:ext>
              </a:extLst>
            </p:cNvPr>
            <p:cNvSpPr/>
            <p:nvPr/>
          </p:nvSpPr>
          <p:spPr>
            <a:xfrm>
              <a:off x="1949705" y="4408354"/>
              <a:ext cx="119196" cy="68545"/>
            </a:xfrm>
            <a:custGeom>
              <a:avLst/>
              <a:gdLst/>
              <a:ahLst/>
              <a:cxnLst/>
              <a:rect l="l" t="t" r="r" b="b"/>
              <a:pathLst>
                <a:path w="2598" h="1494" extrusionOk="0">
                  <a:moveTo>
                    <a:pt x="1082" y="215"/>
                  </a:moveTo>
                  <a:cubicBezTo>
                    <a:pt x="1182" y="215"/>
                    <a:pt x="1284" y="245"/>
                    <a:pt x="1385" y="303"/>
                  </a:cubicBezTo>
                  <a:lnTo>
                    <a:pt x="2067" y="697"/>
                  </a:lnTo>
                  <a:cubicBezTo>
                    <a:pt x="2172" y="758"/>
                    <a:pt x="2223" y="819"/>
                    <a:pt x="2220" y="879"/>
                  </a:cubicBezTo>
                  <a:cubicBezTo>
                    <a:pt x="2215" y="939"/>
                    <a:pt x="2163" y="998"/>
                    <a:pt x="2063" y="1056"/>
                  </a:cubicBezTo>
                  <a:lnTo>
                    <a:pt x="1752" y="1236"/>
                  </a:lnTo>
                  <a:lnTo>
                    <a:pt x="453" y="486"/>
                  </a:lnTo>
                  <a:lnTo>
                    <a:pt x="764" y="305"/>
                  </a:lnTo>
                  <a:cubicBezTo>
                    <a:pt x="864" y="248"/>
                    <a:pt x="966" y="219"/>
                    <a:pt x="1071" y="215"/>
                  </a:cubicBezTo>
                  <a:cubicBezTo>
                    <a:pt x="1075" y="215"/>
                    <a:pt x="1078" y="215"/>
                    <a:pt x="1082" y="215"/>
                  </a:cubicBezTo>
                  <a:close/>
                  <a:moveTo>
                    <a:pt x="1139" y="1"/>
                  </a:moveTo>
                  <a:cubicBezTo>
                    <a:pt x="1119" y="1"/>
                    <a:pt x="1100" y="1"/>
                    <a:pt x="1080" y="2"/>
                  </a:cubicBezTo>
                  <a:cubicBezTo>
                    <a:pt x="985" y="9"/>
                    <a:pt x="892" y="27"/>
                    <a:pt x="801" y="58"/>
                  </a:cubicBezTo>
                  <a:cubicBezTo>
                    <a:pt x="709" y="88"/>
                    <a:pt x="623" y="127"/>
                    <a:pt x="538" y="176"/>
                  </a:cubicBezTo>
                  <a:lnTo>
                    <a:pt x="72" y="445"/>
                  </a:lnTo>
                  <a:cubicBezTo>
                    <a:pt x="35" y="466"/>
                    <a:pt x="14" y="488"/>
                    <a:pt x="7" y="510"/>
                  </a:cubicBezTo>
                  <a:cubicBezTo>
                    <a:pt x="0" y="533"/>
                    <a:pt x="8" y="550"/>
                    <a:pt x="30" y="563"/>
                  </a:cubicBezTo>
                  <a:lnTo>
                    <a:pt x="1617" y="1480"/>
                  </a:lnTo>
                  <a:cubicBezTo>
                    <a:pt x="1634" y="1489"/>
                    <a:pt x="1655" y="1494"/>
                    <a:pt x="1681" y="1494"/>
                  </a:cubicBezTo>
                  <a:cubicBezTo>
                    <a:pt x="1690" y="1494"/>
                    <a:pt x="1699" y="1493"/>
                    <a:pt x="1709" y="1492"/>
                  </a:cubicBezTo>
                  <a:cubicBezTo>
                    <a:pt x="1748" y="1489"/>
                    <a:pt x="1786" y="1476"/>
                    <a:pt x="1822" y="1455"/>
                  </a:cubicBezTo>
                  <a:lnTo>
                    <a:pt x="2288" y="1186"/>
                  </a:lnTo>
                  <a:cubicBezTo>
                    <a:pt x="2373" y="1138"/>
                    <a:pt x="2440" y="1087"/>
                    <a:pt x="2493" y="1035"/>
                  </a:cubicBezTo>
                  <a:cubicBezTo>
                    <a:pt x="2546" y="982"/>
                    <a:pt x="2578" y="928"/>
                    <a:pt x="2588" y="873"/>
                  </a:cubicBezTo>
                  <a:cubicBezTo>
                    <a:pt x="2598" y="819"/>
                    <a:pt x="2585" y="763"/>
                    <a:pt x="2548" y="706"/>
                  </a:cubicBezTo>
                  <a:cubicBezTo>
                    <a:pt x="2510" y="649"/>
                    <a:pt x="2444" y="593"/>
                    <a:pt x="2346" y="536"/>
                  </a:cubicBezTo>
                  <a:lnTo>
                    <a:pt x="1664" y="142"/>
                  </a:lnTo>
                  <a:cubicBezTo>
                    <a:pt x="1566" y="86"/>
                    <a:pt x="1468" y="48"/>
                    <a:pt x="1370" y="26"/>
                  </a:cubicBezTo>
                  <a:cubicBezTo>
                    <a:pt x="1292" y="9"/>
                    <a:pt x="1215" y="1"/>
                    <a:pt x="1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43;p31">
              <a:extLst>
                <a:ext uri="{FF2B5EF4-FFF2-40B4-BE49-F238E27FC236}">
                  <a16:creationId xmlns:a16="http://schemas.microsoft.com/office/drawing/2014/main" id="{A02AE72B-0C43-43BC-404E-5C77641F9CC5}"/>
                </a:ext>
              </a:extLst>
            </p:cNvPr>
            <p:cNvSpPr/>
            <p:nvPr/>
          </p:nvSpPr>
          <p:spPr>
            <a:xfrm>
              <a:off x="2027197" y="4358115"/>
              <a:ext cx="128739" cy="74004"/>
            </a:xfrm>
            <a:custGeom>
              <a:avLst/>
              <a:gdLst/>
              <a:ahLst/>
              <a:cxnLst/>
              <a:rect l="l" t="t" r="r" b="b"/>
              <a:pathLst>
                <a:path w="2806" h="1613" extrusionOk="0">
                  <a:moveTo>
                    <a:pt x="1093" y="0"/>
                  </a:moveTo>
                  <a:cubicBezTo>
                    <a:pt x="1064" y="0"/>
                    <a:pt x="1037" y="8"/>
                    <a:pt x="1011" y="22"/>
                  </a:cubicBezTo>
                  <a:lnTo>
                    <a:pt x="74" y="563"/>
                  </a:lnTo>
                  <a:cubicBezTo>
                    <a:pt x="45" y="581"/>
                    <a:pt x="24" y="601"/>
                    <a:pt x="13" y="625"/>
                  </a:cubicBezTo>
                  <a:cubicBezTo>
                    <a:pt x="0" y="647"/>
                    <a:pt x="8" y="667"/>
                    <a:pt x="35" y="683"/>
                  </a:cubicBezTo>
                  <a:lnTo>
                    <a:pt x="1617" y="1596"/>
                  </a:lnTo>
                  <a:cubicBezTo>
                    <a:pt x="1636" y="1607"/>
                    <a:pt x="1659" y="1613"/>
                    <a:pt x="1685" y="1613"/>
                  </a:cubicBezTo>
                  <a:cubicBezTo>
                    <a:pt x="1696" y="1613"/>
                    <a:pt x="1707" y="1612"/>
                    <a:pt x="1720" y="1610"/>
                  </a:cubicBezTo>
                  <a:cubicBezTo>
                    <a:pt x="1760" y="1603"/>
                    <a:pt x="1795" y="1591"/>
                    <a:pt x="1825" y="1574"/>
                  </a:cubicBezTo>
                  <a:lnTo>
                    <a:pt x="2761" y="1032"/>
                  </a:lnTo>
                  <a:cubicBezTo>
                    <a:pt x="2793" y="1014"/>
                    <a:pt x="2805" y="994"/>
                    <a:pt x="2796" y="972"/>
                  </a:cubicBezTo>
                  <a:cubicBezTo>
                    <a:pt x="2788" y="950"/>
                    <a:pt x="2770" y="932"/>
                    <a:pt x="2743" y="916"/>
                  </a:cubicBezTo>
                  <a:cubicBezTo>
                    <a:pt x="2712" y="897"/>
                    <a:pt x="2677" y="886"/>
                    <a:pt x="2638" y="882"/>
                  </a:cubicBezTo>
                  <a:cubicBezTo>
                    <a:pt x="2632" y="882"/>
                    <a:pt x="2626" y="882"/>
                    <a:pt x="2620" y="882"/>
                  </a:cubicBezTo>
                  <a:cubicBezTo>
                    <a:pt x="2589" y="882"/>
                    <a:pt x="2562" y="889"/>
                    <a:pt x="2537" y="903"/>
                  </a:cubicBezTo>
                  <a:lnTo>
                    <a:pt x="1756" y="1354"/>
                  </a:lnTo>
                  <a:lnTo>
                    <a:pt x="1205" y="1036"/>
                  </a:lnTo>
                  <a:lnTo>
                    <a:pt x="1610" y="801"/>
                  </a:lnTo>
                  <a:cubicBezTo>
                    <a:pt x="1642" y="783"/>
                    <a:pt x="1654" y="764"/>
                    <a:pt x="1648" y="743"/>
                  </a:cubicBezTo>
                  <a:cubicBezTo>
                    <a:pt x="1641" y="721"/>
                    <a:pt x="1626" y="704"/>
                    <a:pt x="1604" y="692"/>
                  </a:cubicBezTo>
                  <a:cubicBezTo>
                    <a:pt x="1577" y="676"/>
                    <a:pt x="1545" y="667"/>
                    <a:pt x="1508" y="664"/>
                  </a:cubicBezTo>
                  <a:cubicBezTo>
                    <a:pt x="1503" y="664"/>
                    <a:pt x="1499" y="664"/>
                    <a:pt x="1495" y="664"/>
                  </a:cubicBezTo>
                  <a:cubicBezTo>
                    <a:pt x="1464" y="664"/>
                    <a:pt x="1434" y="671"/>
                    <a:pt x="1409" y="685"/>
                  </a:cubicBezTo>
                  <a:lnTo>
                    <a:pt x="1003" y="920"/>
                  </a:lnTo>
                  <a:lnTo>
                    <a:pt x="455" y="603"/>
                  </a:lnTo>
                  <a:lnTo>
                    <a:pt x="1237" y="152"/>
                  </a:lnTo>
                  <a:cubicBezTo>
                    <a:pt x="1267" y="135"/>
                    <a:pt x="1278" y="116"/>
                    <a:pt x="1271" y="93"/>
                  </a:cubicBezTo>
                  <a:cubicBezTo>
                    <a:pt x="1265" y="72"/>
                    <a:pt x="1246" y="51"/>
                    <a:pt x="1214" y="32"/>
                  </a:cubicBezTo>
                  <a:cubicBezTo>
                    <a:pt x="1187" y="16"/>
                    <a:pt x="1154" y="6"/>
                    <a:pt x="1116" y="2"/>
                  </a:cubicBezTo>
                  <a:cubicBezTo>
                    <a:pt x="1108" y="1"/>
                    <a:pt x="1101" y="0"/>
                    <a:pt x="10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44;p31">
              <a:extLst>
                <a:ext uri="{FF2B5EF4-FFF2-40B4-BE49-F238E27FC236}">
                  <a16:creationId xmlns:a16="http://schemas.microsoft.com/office/drawing/2014/main" id="{6BDA2076-D840-2AF9-0131-6473BE62702E}"/>
                </a:ext>
              </a:extLst>
            </p:cNvPr>
            <p:cNvSpPr/>
            <p:nvPr/>
          </p:nvSpPr>
          <p:spPr>
            <a:xfrm>
              <a:off x="1887949" y="4070076"/>
              <a:ext cx="300514" cy="178381"/>
            </a:xfrm>
            <a:custGeom>
              <a:avLst/>
              <a:gdLst/>
              <a:ahLst/>
              <a:cxnLst/>
              <a:rect l="l" t="t" r="r" b="b"/>
              <a:pathLst>
                <a:path w="6550" h="3888" extrusionOk="0">
                  <a:moveTo>
                    <a:pt x="906" y="279"/>
                  </a:moveTo>
                  <a:lnTo>
                    <a:pt x="1107" y="396"/>
                  </a:lnTo>
                  <a:lnTo>
                    <a:pt x="848" y="496"/>
                  </a:lnTo>
                  <a:lnTo>
                    <a:pt x="648" y="382"/>
                  </a:lnTo>
                  <a:lnTo>
                    <a:pt x="906" y="279"/>
                  </a:lnTo>
                  <a:close/>
                  <a:moveTo>
                    <a:pt x="1219" y="0"/>
                  </a:moveTo>
                  <a:cubicBezTo>
                    <a:pt x="1210" y="0"/>
                    <a:pt x="1202" y="2"/>
                    <a:pt x="1195" y="4"/>
                  </a:cubicBezTo>
                  <a:lnTo>
                    <a:pt x="891" y="126"/>
                  </a:lnTo>
                  <a:lnTo>
                    <a:pt x="712" y="22"/>
                  </a:lnTo>
                  <a:cubicBezTo>
                    <a:pt x="697" y="13"/>
                    <a:pt x="682" y="10"/>
                    <a:pt x="663" y="10"/>
                  </a:cubicBezTo>
                  <a:cubicBezTo>
                    <a:pt x="661" y="10"/>
                    <a:pt x="658" y="10"/>
                    <a:pt x="656" y="10"/>
                  </a:cubicBezTo>
                  <a:cubicBezTo>
                    <a:pt x="633" y="12"/>
                    <a:pt x="614" y="18"/>
                    <a:pt x="596" y="28"/>
                  </a:cubicBezTo>
                  <a:cubicBezTo>
                    <a:pt x="577" y="39"/>
                    <a:pt x="567" y="50"/>
                    <a:pt x="565" y="63"/>
                  </a:cubicBezTo>
                  <a:cubicBezTo>
                    <a:pt x="563" y="74"/>
                    <a:pt x="571" y="85"/>
                    <a:pt x="590" y="97"/>
                  </a:cubicBezTo>
                  <a:lnTo>
                    <a:pt x="738" y="182"/>
                  </a:lnTo>
                  <a:lnTo>
                    <a:pt x="481" y="285"/>
                  </a:lnTo>
                  <a:lnTo>
                    <a:pt x="303" y="181"/>
                  </a:lnTo>
                  <a:cubicBezTo>
                    <a:pt x="290" y="174"/>
                    <a:pt x="274" y="171"/>
                    <a:pt x="255" y="171"/>
                  </a:cubicBezTo>
                  <a:cubicBezTo>
                    <a:pt x="253" y="171"/>
                    <a:pt x="250" y="171"/>
                    <a:pt x="247" y="171"/>
                  </a:cubicBezTo>
                  <a:cubicBezTo>
                    <a:pt x="223" y="172"/>
                    <a:pt x="203" y="179"/>
                    <a:pt x="186" y="189"/>
                  </a:cubicBezTo>
                  <a:cubicBezTo>
                    <a:pt x="168" y="199"/>
                    <a:pt x="158" y="210"/>
                    <a:pt x="156" y="223"/>
                  </a:cubicBezTo>
                  <a:cubicBezTo>
                    <a:pt x="155" y="235"/>
                    <a:pt x="163" y="246"/>
                    <a:pt x="179" y="257"/>
                  </a:cubicBezTo>
                  <a:lnTo>
                    <a:pt x="326" y="341"/>
                  </a:lnTo>
                  <a:lnTo>
                    <a:pt x="29" y="463"/>
                  </a:lnTo>
                  <a:cubicBezTo>
                    <a:pt x="7" y="475"/>
                    <a:pt x="0" y="490"/>
                    <a:pt x="7" y="507"/>
                  </a:cubicBezTo>
                  <a:cubicBezTo>
                    <a:pt x="14" y="523"/>
                    <a:pt x="30" y="538"/>
                    <a:pt x="52" y="552"/>
                  </a:cubicBezTo>
                  <a:cubicBezTo>
                    <a:pt x="67" y="559"/>
                    <a:pt x="86" y="566"/>
                    <a:pt x="109" y="571"/>
                  </a:cubicBezTo>
                  <a:cubicBezTo>
                    <a:pt x="118" y="573"/>
                    <a:pt x="128" y="574"/>
                    <a:pt x="136" y="574"/>
                  </a:cubicBezTo>
                  <a:cubicBezTo>
                    <a:pt x="148" y="574"/>
                    <a:pt x="159" y="572"/>
                    <a:pt x="167" y="568"/>
                  </a:cubicBezTo>
                  <a:lnTo>
                    <a:pt x="495" y="439"/>
                  </a:lnTo>
                  <a:lnTo>
                    <a:pt x="695" y="555"/>
                  </a:lnTo>
                  <a:lnTo>
                    <a:pt x="395" y="674"/>
                  </a:lnTo>
                  <a:cubicBezTo>
                    <a:pt x="373" y="687"/>
                    <a:pt x="366" y="700"/>
                    <a:pt x="373" y="717"/>
                  </a:cubicBezTo>
                  <a:cubicBezTo>
                    <a:pt x="380" y="734"/>
                    <a:pt x="396" y="750"/>
                    <a:pt x="418" y="763"/>
                  </a:cubicBezTo>
                  <a:cubicBezTo>
                    <a:pt x="435" y="772"/>
                    <a:pt x="454" y="779"/>
                    <a:pt x="478" y="784"/>
                  </a:cubicBezTo>
                  <a:cubicBezTo>
                    <a:pt x="488" y="785"/>
                    <a:pt x="497" y="786"/>
                    <a:pt x="505" y="786"/>
                  </a:cubicBezTo>
                  <a:cubicBezTo>
                    <a:pt x="515" y="786"/>
                    <a:pt x="525" y="784"/>
                    <a:pt x="533" y="781"/>
                  </a:cubicBezTo>
                  <a:lnTo>
                    <a:pt x="863" y="652"/>
                  </a:lnTo>
                  <a:lnTo>
                    <a:pt x="1041" y="754"/>
                  </a:lnTo>
                  <a:cubicBezTo>
                    <a:pt x="1053" y="761"/>
                    <a:pt x="1070" y="766"/>
                    <a:pt x="1090" y="766"/>
                  </a:cubicBezTo>
                  <a:cubicBezTo>
                    <a:pt x="1092" y="766"/>
                    <a:pt x="1095" y="766"/>
                    <a:pt x="1097" y="766"/>
                  </a:cubicBezTo>
                  <a:cubicBezTo>
                    <a:pt x="1121" y="766"/>
                    <a:pt x="1141" y="760"/>
                    <a:pt x="1159" y="750"/>
                  </a:cubicBezTo>
                  <a:cubicBezTo>
                    <a:pt x="1177" y="740"/>
                    <a:pt x="1186" y="727"/>
                    <a:pt x="1186" y="714"/>
                  </a:cubicBezTo>
                  <a:cubicBezTo>
                    <a:pt x="1186" y="699"/>
                    <a:pt x="1178" y="688"/>
                    <a:pt x="1164" y="679"/>
                  </a:cubicBezTo>
                  <a:lnTo>
                    <a:pt x="1016" y="593"/>
                  </a:lnTo>
                  <a:lnTo>
                    <a:pt x="1275" y="492"/>
                  </a:lnTo>
                  <a:lnTo>
                    <a:pt x="1451" y="594"/>
                  </a:lnTo>
                  <a:cubicBezTo>
                    <a:pt x="1463" y="601"/>
                    <a:pt x="1479" y="605"/>
                    <a:pt x="1498" y="605"/>
                  </a:cubicBezTo>
                  <a:cubicBezTo>
                    <a:pt x="1500" y="605"/>
                    <a:pt x="1503" y="605"/>
                    <a:pt x="1506" y="605"/>
                  </a:cubicBezTo>
                  <a:cubicBezTo>
                    <a:pt x="1530" y="605"/>
                    <a:pt x="1550" y="599"/>
                    <a:pt x="1568" y="589"/>
                  </a:cubicBezTo>
                  <a:cubicBezTo>
                    <a:pt x="1586" y="579"/>
                    <a:pt x="1595" y="566"/>
                    <a:pt x="1595" y="553"/>
                  </a:cubicBezTo>
                  <a:cubicBezTo>
                    <a:pt x="1595" y="539"/>
                    <a:pt x="1587" y="528"/>
                    <a:pt x="1572" y="520"/>
                  </a:cubicBezTo>
                  <a:lnTo>
                    <a:pt x="1425" y="434"/>
                  </a:lnTo>
                  <a:lnTo>
                    <a:pt x="1695" y="329"/>
                  </a:lnTo>
                  <a:cubicBezTo>
                    <a:pt x="1717" y="314"/>
                    <a:pt x="1724" y="299"/>
                    <a:pt x="1719" y="284"/>
                  </a:cubicBezTo>
                  <a:cubicBezTo>
                    <a:pt x="1712" y="268"/>
                    <a:pt x="1699" y="253"/>
                    <a:pt x="1676" y="241"/>
                  </a:cubicBezTo>
                  <a:cubicBezTo>
                    <a:pt x="1659" y="231"/>
                    <a:pt x="1639" y="223"/>
                    <a:pt x="1617" y="218"/>
                  </a:cubicBezTo>
                  <a:cubicBezTo>
                    <a:pt x="1607" y="215"/>
                    <a:pt x="1597" y="214"/>
                    <a:pt x="1588" y="214"/>
                  </a:cubicBezTo>
                  <a:cubicBezTo>
                    <a:pt x="1579" y="214"/>
                    <a:pt x="1571" y="215"/>
                    <a:pt x="1565" y="218"/>
                  </a:cubicBezTo>
                  <a:lnTo>
                    <a:pt x="1259" y="339"/>
                  </a:lnTo>
                  <a:lnTo>
                    <a:pt x="1057" y="222"/>
                  </a:lnTo>
                  <a:lnTo>
                    <a:pt x="1326" y="115"/>
                  </a:lnTo>
                  <a:cubicBezTo>
                    <a:pt x="1348" y="101"/>
                    <a:pt x="1357" y="87"/>
                    <a:pt x="1351" y="71"/>
                  </a:cubicBezTo>
                  <a:cubicBezTo>
                    <a:pt x="1345" y="55"/>
                    <a:pt x="1330" y="40"/>
                    <a:pt x="1307" y="27"/>
                  </a:cubicBezTo>
                  <a:cubicBezTo>
                    <a:pt x="1290" y="17"/>
                    <a:pt x="1269" y="10"/>
                    <a:pt x="1248" y="4"/>
                  </a:cubicBezTo>
                  <a:cubicBezTo>
                    <a:pt x="1237" y="2"/>
                    <a:pt x="1228" y="0"/>
                    <a:pt x="1219" y="0"/>
                  </a:cubicBezTo>
                  <a:close/>
                  <a:moveTo>
                    <a:pt x="2176" y="1199"/>
                  </a:moveTo>
                  <a:cubicBezTo>
                    <a:pt x="2193" y="1199"/>
                    <a:pt x="2212" y="1201"/>
                    <a:pt x="2231" y="1206"/>
                  </a:cubicBezTo>
                  <a:cubicBezTo>
                    <a:pt x="2284" y="1219"/>
                    <a:pt x="2344" y="1245"/>
                    <a:pt x="2409" y="1284"/>
                  </a:cubicBezTo>
                  <a:lnTo>
                    <a:pt x="2462" y="1314"/>
                  </a:lnTo>
                  <a:lnTo>
                    <a:pt x="2397" y="1351"/>
                  </a:lnTo>
                  <a:cubicBezTo>
                    <a:pt x="2381" y="1360"/>
                    <a:pt x="2361" y="1367"/>
                    <a:pt x="2337" y="1370"/>
                  </a:cubicBezTo>
                  <a:cubicBezTo>
                    <a:pt x="2321" y="1373"/>
                    <a:pt x="2304" y="1375"/>
                    <a:pt x="2287" y="1375"/>
                  </a:cubicBezTo>
                  <a:cubicBezTo>
                    <a:pt x="2278" y="1375"/>
                    <a:pt x="2269" y="1374"/>
                    <a:pt x="2260" y="1374"/>
                  </a:cubicBezTo>
                  <a:cubicBezTo>
                    <a:pt x="2232" y="1372"/>
                    <a:pt x="2205" y="1368"/>
                    <a:pt x="2177" y="1360"/>
                  </a:cubicBezTo>
                  <a:cubicBezTo>
                    <a:pt x="2150" y="1352"/>
                    <a:pt x="2124" y="1342"/>
                    <a:pt x="2101" y="1329"/>
                  </a:cubicBezTo>
                  <a:cubicBezTo>
                    <a:pt x="2072" y="1312"/>
                    <a:pt x="2055" y="1294"/>
                    <a:pt x="2050" y="1276"/>
                  </a:cubicBezTo>
                  <a:cubicBezTo>
                    <a:pt x="2045" y="1257"/>
                    <a:pt x="2058" y="1238"/>
                    <a:pt x="2087" y="1222"/>
                  </a:cubicBezTo>
                  <a:cubicBezTo>
                    <a:pt x="2115" y="1206"/>
                    <a:pt x="2144" y="1199"/>
                    <a:pt x="2176" y="1199"/>
                  </a:cubicBezTo>
                  <a:close/>
                  <a:moveTo>
                    <a:pt x="2313" y="753"/>
                  </a:moveTo>
                  <a:cubicBezTo>
                    <a:pt x="2309" y="753"/>
                    <a:pt x="2304" y="753"/>
                    <a:pt x="2300" y="753"/>
                  </a:cubicBezTo>
                  <a:cubicBezTo>
                    <a:pt x="2203" y="755"/>
                    <a:pt x="2108" y="769"/>
                    <a:pt x="2018" y="796"/>
                  </a:cubicBezTo>
                  <a:cubicBezTo>
                    <a:pt x="1927" y="822"/>
                    <a:pt x="1843" y="858"/>
                    <a:pt x="1765" y="903"/>
                  </a:cubicBezTo>
                  <a:cubicBezTo>
                    <a:pt x="1674" y="956"/>
                    <a:pt x="1608" y="1009"/>
                    <a:pt x="1571" y="1063"/>
                  </a:cubicBezTo>
                  <a:cubicBezTo>
                    <a:pt x="1533" y="1117"/>
                    <a:pt x="1515" y="1170"/>
                    <a:pt x="1518" y="1222"/>
                  </a:cubicBezTo>
                  <a:cubicBezTo>
                    <a:pt x="1522" y="1273"/>
                    <a:pt x="1543" y="1324"/>
                    <a:pt x="1581" y="1370"/>
                  </a:cubicBezTo>
                  <a:cubicBezTo>
                    <a:pt x="1621" y="1418"/>
                    <a:pt x="1674" y="1460"/>
                    <a:pt x="1738" y="1497"/>
                  </a:cubicBezTo>
                  <a:cubicBezTo>
                    <a:pt x="1768" y="1515"/>
                    <a:pt x="1803" y="1532"/>
                    <a:pt x="1843" y="1550"/>
                  </a:cubicBezTo>
                  <a:cubicBezTo>
                    <a:pt x="1883" y="1568"/>
                    <a:pt x="1923" y="1584"/>
                    <a:pt x="1962" y="1597"/>
                  </a:cubicBezTo>
                  <a:cubicBezTo>
                    <a:pt x="2000" y="1610"/>
                    <a:pt x="2036" y="1619"/>
                    <a:pt x="2069" y="1625"/>
                  </a:cubicBezTo>
                  <a:cubicBezTo>
                    <a:pt x="2081" y="1627"/>
                    <a:pt x="2092" y="1628"/>
                    <a:pt x="2102" y="1628"/>
                  </a:cubicBezTo>
                  <a:cubicBezTo>
                    <a:pt x="2118" y="1628"/>
                    <a:pt x="2131" y="1625"/>
                    <a:pt x="2140" y="1620"/>
                  </a:cubicBezTo>
                  <a:cubicBezTo>
                    <a:pt x="2149" y="1615"/>
                    <a:pt x="2155" y="1607"/>
                    <a:pt x="2159" y="1594"/>
                  </a:cubicBezTo>
                  <a:cubicBezTo>
                    <a:pt x="2162" y="1583"/>
                    <a:pt x="2157" y="1573"/>
                    <a:pt x="2142" y="1564"/>
                  </a:cubicBezTo>
                  <a:cubicBezTo>
                    <a:pt x="2133" y="1559"/>
                    <a:pt x="2120" y="1554"/>
                    <a:pt x="2104" y="1549"/>
                  </a:cubicBezTo>
                  <a:cubicBezTo>
                    <a:pt x="2087" y="1545"/>
                    <a:pt x="2067" y="1539"/>
                    <a:pt x="2042" y="1531"/>
                  </a:cubicBezTo>
                  <a:cubicBezTo>
                    <a:pt x="2018" y="1523"/>
                    <a:pt x="1990" y="1514"/>
                    <a:pt x="1961" y="1501"/>
                  </a:cubicBezTo>
                  <a:cubicBezTo>
                    <a:pt x="1929" y="1488"/>
                    <a:pt x="1897" y="1472"/>
                    <a:pt x="1861" y="1451"/>
                  </a:cubicBezTo>
                  <a:cubicBezTo>
                    <a:pt x="1784" y="1407"/>
                    <a:pt x="1731" y="1363"/>
                    <a:pt x="1704" y="1321"/>
                  </a:cubicBezTo>
                  <a:cubicBezTo>
                    <a:pt x="1676" y="1278"/>
                    <a:pt x="1667" y="1235"/>
                    <a:pt x="1675" y="1195"/>
                  </a:cubicBezTo>
                  <a:cubicBezTo>
                    <a:pt x="1684" y="1154"/>
                    <a:pt x="1708" y="1116"/>
                    <a:pt x="1747" y="1079"/>
                  </a:cubicBezTo>
                  <a:cubicBezTo>
                    <a:pt x="1786" y="1040"/>
                    <a:pt x="1834" y="1007"/>
                    <a:pt x="1890" y="974"/>
                  </a:cubicBezTo>
                  <a:cubicBezTo>
                    <a:pt x="1950" y="939"/>
                    <a:pt x="2015" y="910"/>
                    <a:pt x="2085" y="886"/>
                  </a:cubicBezTo>
                  <a:cubicBezTo>
                    <a:pt x="2153" y="864"/>
                    <a:pt x="2227" y="849"/>
                    <a:pt x="2304" y="845"/>
                  </a:cubicBezTo>
                  <a:cubicBezTo>
                    <a:pt x="2319" y="845"/>
                    <a:pt x="2335" y="844"/>
                    <a:pt x="2350" y="844"/>
                  </a:cubicBezTo>
                  <a:cubicBezTo>
                    <a:pt x="2413" y="844"/>
                    <a:pt x="2477" y="852"/>
                    <a:pt x="2544" y="867"/>
                  </a:cubicBezTo>
                  <a:cubicBezTo>
                    <a:pt x="2628" y="887"/>
                    <a:pt x="2712" y="921"/>
                    <a:pt x="2800" y="972"/>
                  </a:cubicBezTo>
                  <a:cubicBezTo>
                    <a:pt x="2952" y="1059"/>
                    <a:pt x="3025" y="1146"/>
                    <a:pt x="3019" y="1231"/>
                  </a:cubicBezTo>
                  <a:cubicBezTo>
                    <a:pt x="3015" y="1315"/>
                    <a:pt x="2941" y="1398"/>
                    <a:pt x="2800" y="1481"/>
                  </a:cubicBezTo>
                  <a:cubicBezTo>
                    <a:pt x="2777" y="1493"/>
                    <a:pt x="2751" y="1506"/>
                    <a:pt x="2722" y="1521"/>
                  </a:cubicBezTo>
                  <a:cubicBezTo>
                    <a:pt x="2693" y="1536"/>
                    <a:pt x="2662" y="1547"/>
                    <a:pt x="2631" y="1556"/>
                  </a:cubicBezTo>
                  <a:cubicBezTo>
                    <a:pt x="2599" y="1566"/>
                    <a:pt x="2569" y="1571"/>
                    <a:pt x="2540" y="1572"/>
                  </a:cubicBezTo>
                  <a:cubicBezTo>
                    <a:pt x="2537" y="1572"/>
                    <a:pt x="2535" y="1572"/>
                    <a:pt x="2532" y="1572"/>
                  </a:cubicBezTo>
                  <a:cubicBezTo>
                    <a:pt x="2505" y="1572"/>
                    <a:pt x="2481" y="1566"/>
                    <a:pt x="2460" y="1554"/>
                  </a:cubicBezTo>
                  <a:cubicBezTo>
                    <a:pt x="2441" y="1543"/>
                    <a:pt x="2430" y="1529"/>
                    <a:pt x="2429" y="1514"/>
                  </a:cubicBezTo>
                  <a:cubicBezTo>
                    <a:pt x="2428" y="1499"/>
                    <a:pt x="2439" y="1483"/>
                    <a:pt x="2461" y="1465"/>
                  </a:cubicBezTo>
                  <a:lnTo>
                    <a:pt x="2728" y="1311"/>
                  </a:lnTo>
                  <a:cubicBezTo>
                    <a:pt x="2762" y="1291"/>
                    <a:pt x="2784" y="1270"/>
                    <a:pt x="2796" y="1247"/>
                  </a:cubicBezTo>
                  <a:cubicBezTo>
                    <a:pt x="2808" y="1224"/>
                    <a:pt x="2811" y="1201"/>
                    <a:pt x="2804" y="1177"/>
                  </a:cubicBezTo>
                  <a:cubicBezTo>
                    <a:pt x="2798" y="1153"/>
                    <a:pt x="2783" y="1129"/>
                    <a:pt x="2759" y="1106"/>
                  </a:cubicBezTo>
                  <a:cubicBezTo>
                    <a:pt x="2736" y="1082"/>
                    <a:pt x="2705" y="1058"/>
                    <a:pt x="2667" y="1036"/>
                  </a:cubicBezTo>
                  <a:cubicBezTo>
                    <a:pt x="2639" y="1020"/>
                    <a:pt x="2608" y="1005"/>
                    <a:pt x="2575" y="992"/>
                  </a:cubicBezTo>
                  <a:cubicBezTo>
                    <a:pt x="2542" y="978"/>
                    <a:pt x="2509" y="967"/>
                    <a:pt x="2479" y="959"/>
                  </a:cubicBezTo>
                  <a:cubicBezTo>
                    <a:pt x="2447" y="950"/>
                    <a:pt x="2419" y="946"/>
                    <a:pt x="2393" y="945"/>
                  </a:cubicBezTo>
                  <a:cubicBezTo>
                    <a:pt x="2390" y="944"/>
                    <a:pt x="2387" y="944"/>
                    <a:pt x="2384" y="944"/>
                  </a:cubicBezTo>
                  <a:cubicBezTo>
                    <a:pt x="2363" y="944"/>
                    <a:pt x="2347" y="948"/>
                    <a:pt x="2336" y="954"/>
                  </a:cubicBezTo>
                  <a:cubicBezTo>
                    <a:pt x="2325" y="960"/>
                    <a:pt x="2316" y="970"/>
                    <a:pt x="2308" y="984"/>
                  </a:cubicBezTo>
                  <a:cubicBezTo>
                    <a:pt x="2301" y="999"/>
                    <a:pt x="2304" y="1010"/>
                    <a:pt x="2318" y="1018"/>
                  </a:cubicBezTo>
                  <a:cubicBezTo>
                    <a:pt x="2326" y="1022"/>
                    <a:pt x="2335" y="1025"/>
                    <a:pt x="2348" y="1028"/>
                  </a:cubicBezTo>
                  <a:cubicBezTo>
                    <a:pt x="2361" y="1030"/>
                    <a:pt x="2376" y="1034"/>
                    <a:pt x="2393" y="1038"/>
                  </a:cubicBezTo>
                  <a:cubicBezTo>
                    <a:pt x="2411" y="1041"/>
                    <a:pt x="2432" y="1047"/>
                    <a:pt x="2454" y="1056"/>
                  </a:cubicBezTo>
                  <a:cubicBezTo>
                    <a:pt x="2477" y="1064"/>
                    <a:pt x="2501" y="1076"/>
                    <a:pt x="2528" y="1091"/>
                  </a:cubicBezTo>
                  <a:cubicBezTo>
                    <a:pt x="2631" y="1151"/>
                    <a:pt x="2642" y="1202"/>
                    <a:pt x="2563" y="1249"/>
                  </a:cubicBezTo>
                  <a:lnTo>
                    <a:pt x="2536" y="1264"/>
                  </a:lnTo>
                  <a:lnTo>
                    <a:pt x="2471" y="1227"/>
                  </a:lnTo>
                  <a:cubicBezTo>
                    <a:pt x="2420" y="1198"/>
                    <a:pt x="2371" y="1172"/>
                    <a:pt x="2322" y="1151"/>
                  </a:cubicBezTo>
                  <a:cubicBezTo>
                    <a:pt x="2274" y="1130"/>
                    <a:pt x="2228" y="1115"/>
                    <a:pt x="2183" y="1106"/>
                  </a:cubicBezTo>
                  <a:cubicBezTo>
                    <a:pt x="2152" y="1099"/>
                    <a:pt x="2123" y="1096"/>
                    <a:pt x="2094" y="1096"/>
                  </a:cubicBezTo>
                  <a:cubicBezTo>
                    <a:pt x="2080" y="1096"/>
                    <a:pt x="2067" y="1096"/>
                    <a:pt x="2053" y="1098"/>
                  </a:cubicBezTo>
                  <a:cubicBezTo>
                    <a:pt x="2013" y="1101"/>
                    <a:pt x="1973" y="1115"/>
                    <a:pt x="1936" y="1136"/>
                  </a:cubicBezTo>
                  <a:cubicBezTo>
                    <a:pt x="1905" y="1154"/>
                    <a:pt x="1883" y="1173"/>
                    <a:pt x="1873" y="1193"/>
                  </a:cubicBezTo>
                  <a:cubicBezTo>
                    <a:pt x="1862" y="1214"/>
                    <a:pt x="1861" y="1234"/>
                    <a:pt x="1867" y="1254"/>
                  </a:cubicBezTo>
                  <a:cubicBezTo>
                    <a:pt x="1874" y="1275"/>
                    <a:pt x="1887" y="1294"/>
                    <a:pt x="1906" y="1313"/>
                  </a:cubicBezTo>
                  <a:cubicBezTo>
                    <a:pt x="1925" y="1332"/>
                    <a:pt x="1949" y="1350"/>
                    <a:pt x="1977" y="1366"/>
                  </a:cubicBezTo>
                  <a:cubicBezTo>
                    <a:pt x="2025" y="1394"/>
                    <a:pt x="2075" y="1413"/>
                    <a:pt x="2125" y="1421"/>
                  </a:cubicBezTo>
                  <a:cubicBezTo>
                    <a:pt x="2176" y="1429"/>
                    <a:pt x="2231" y="1433"/>
                    <a:pt x="2293" y="1433"/>
                  </a:cubicBezTo>
                  <a:cubicBezTo>
                    <a:pt x="2269" y="1455"/>
                    <a:pt x="2262" y="1481"/>
                    <a:pt x="2272" y="1512"/>
                  </a:cubicBezTo>
                  <a:cubicBezTo>
                    <a:pt x="2281" y="1543"/>
                    <a:pt x="2310" y="1572"/>
                    <a:pt x="2360" y="1600"/>
                  </a:cubicBezTo>
                  <a:cubicBezTo>
                    <a:pt x="2402" y="1625"/>
                    <a:pt x="2448" y="1640"/>
                    <a:pt x="2497" y="1647"/>
                  </a:cubicBezTo>
                  <a:cubicBezTo>
                    <a:pt x="2520" y="1650"/>
                    <a:pt x="2544" y="1652"/>
                    <a:pt x="2568" y="1652"/>
                  </a:cubicBezTo>
                  <a:cubicBezTo>
                    <a:pt x="2593" y="1652"/>
                    <a:pt x="2620" y="1650"/>
                    <a:pt x="2647" y="1646"/>
                  </a:cubicBezTo>
                  <a:cubicBezTo>
                    <a:pt x="2697" y="1639"/>
                    <a:pt x="2748" y="1626"/>
                    <a:pt x="2799" y="1607"/>
                  </a:cubicBezTo>
                  <a:cubicBezTo>
                    <a:pt x="2848" y="1588"/>
                    <a:pt x="2897" y="1565"/>
                    <a:pt x="2944" y="1538"/>
                  </a:cubicBezTo>
                  <a:cubicBezTo>
                    <a:pt x="3108" y="1442"/>
                    <a:pt x="3188" y="1341"/>
                    <a:pt x="3182" y="1233"/>
                  </a:cubicBezTo>
                  <a:cubicBezTo>
                    <a:pt x="3176" y="1124"/>
                    <a:pt x="3082" y="1018"/>
                    <a:pt x="2902" y="914"/>
                  </a:cubicBezTo>
                  <a:cubicBezTo>
                    <a:pt x="2803" y="856"/>
                    <a:pt x="2702" y="814"/>
                    <a:pt x="2599" y="789"/>
                  </a:cubicBezTo>
                  <a:cubicBezTo>
                    <a:pt x="2502" y="764"/>
                    <a:pt x="2407" y="753"/>
                    <a:pt x="2313" y="753"/>
                  </a:cubicBezTo>
                  <a:close/>
                  <a:moveTo>
                    <a:pt x="3847" y="1609"/>
                  </a:moveTo>
                  <a:cubicBezTo>
                    <a:pt x="3850" y="1609"/>
                    <a:pt x="3854" y="1609"/>
                    <a:pt x="3857" y="1609"/>
                  </a:cubicBezTo>
                  <a:cubicBezTo>
                    <a:pt x="3891" y="1612"/>
                    <a:pt x="3925" y="1622"/>
                    <a:pt x="3959" y="1643"/>
                  </a:cubicBezTo>
                  <a:cubicBezTo>
                    <a:pt x="3992" y="1662"/>
                    <a:pt x="4011" y="1681"/>
                    <a:pt x="4016" y="1701"/>
                  </a:cubicBezTo>
                  <a:cubicBezTo>
                    <a:pt x="4022" y="1722"/>
                    <a:pt x="4007" y="1741"/>
                    <a:pt x="3974" y="1760"/>
                  </a:cubicBezTo>
                  <a:lnTo>
                    <a:pt x="3740" y="1895"/>
                  </a:lnTo>
                  <a:cubicBezTo>
                    <a:pt x="3711" y="1912"/>
                    <a:pt x="3681" y="1920"/>
                    <a:pt x="3650" y="1920"/>
                  </a:cubicBezTo>
                  <a:cubicBezTo>
                    <a:pt x="3646" y="1920"/>
                    <a:pt x="3643" y="1920"/>
                    <a:pt x="3639" y="1920"/>
                  </a:cubicBezTo>
                  <a:cubicBezTo>
                    <a:pt x="3605" y="1916"/>
                    <a:pt x="3570" y="1905"/>
                    <a:pt x="3536" y="1886"/>
                  </a:cubicBezTo>
                  <a:cubicBezTo>
                    <a:pt x="3502" y="1867"/>
                    <a:pt x="3484" y="1847"/>
                    <a:pt x="3480" y="1827"/>
                  </a:cubicBezTo>
                  <a:cubicBezTo>
                    <a:pt x="3475" y="1808"/>
                    <a:pt x="3489" y="1788"/>
                    <a:pt x="3523" y="1770"/>
                  </a:cubicBezTo>
                  <a:lnTo>
                    <a:pt x="3757" y="1634"/>
                  </a:lnTo>
                  <a:cubicBezTo>
                    <a:pt x="3786" y="1618"/>
                    <a:pt x="3817" y="1609"/>
                    <a:pt x="3847" y="1609"/>
                  </a:cubicBezTo>
                  <a:close/>
                  <a:moveTo>
                    <a:pt x="3808" y="1510"/>
                  </a:moveTo>
                  <a:cubicBezTo>
                    <a:pt x="3747" y="1510"/>
                    <a:pt x="3688" y="1527"/>
                    <a:pt x="3630" y="1561"/>
                  </a:cubicBezTo>
                  <a:lnTo>
                    <a:pt x="3394" y="1696"/>
                  </a:lnTo>
                  <a:cubicBezTo>
                    <a:pt x="3359" y="1717"/>
                    <a:pt x="3335" y="1738"/>
                    <a:pt x="3322" y="1759"/>
                  </a:cubicBezTo>
                  <a:cubicBezTo>
                    <a:pt x="3309" y="1781"/>
                    <a:pt x="3305" y="1802"/>
                    <a:pt x="3311" y="1823"/>
                  </a:cubicBezTo>
                  <a:cubicBezTo>
                    <a:pt x="3317" y="1843"/>
                    <a:pt x="3330" y="1865"/>
                    <a:pt x="3353" y="1885"/>
                  </a:cubicBezTo>
                  <a:cubicBezTo>
                    <a:pt x="3374" y="1905"/>
                    <a:pt x="3401" y="1925"/>
                    <a:pt x="3435" y="1945"/>
                  </a:cubicBezTo>
                  <a:cubicBezTo>
                    <a:pt x="3468" y="1964"/>
                    <a:pt x="3502" y="1979"/>
                    <a:pt x="3537" y="1992"/>
                  </a:cubicBezTo>
                  <a:cubicBezTo>
                    <a:pt x="3573" y="2004"/>
                    <a:pt x="3609" y="2013"/>
                    <a:pt x="3645" y="2015"/>
                  </a:cubicBezTo>
                  <a:cubicBezTo>
                    <a:pt x="3657" y="2017"/>
                    <a:pt x="3668" y="2017"/>
                    <a:pt x="3680" y="2017"/>
                  </a:cubicBezTo>
                  <a:cubicBezTo>
                    <a:pt x="3705" y="2017"/>
                    <a:pt x="3730" y="2014"/>
                    <a:pt x="3756" y="2010"/>
                  </a:cubicBezTo>
                  <a:cubicBezTo>
                    <a:pt x="3793" y="2002"/>
                    <a:pt x="3829" y="1988"/>
                    <a:pt x="3865" y="1968"/>
                  </a:cubicBezTo>
                  <a:lnTo>
                    <a:pt x="4099" y="1832"/>
                  </a:lnTo>
                  <a:cubicBezTo>
                    <a:pt x="4135" y="1812"/>
                    <a:pt x="4160" y="1790"/>
                    <a:pt x="4172" y="1769"/>
                  </a:cubicBezTo>
                  <a:cubicBezTo>
                    <a:pt x="4185" y="1747"/>
                    <a:pt x="4189" y="1726"/>
                    <a:pt x="4184" y="1706"/>
                  </a:cubicBezTo>
                  <a:cubicBezTo>
                    <a:pt x="4178" y="1684"/>
                    <a:pt x="4163" y="1664"/>
                    <a:pt x="4142" y="1643"/>
                  </a:cubicBezTo>
                  <a:cubicBezTo>
                    <a:pt x="4120" y="1622"/>
                    <a:pt x="4093" y="1602"/>
                    <a:pt x="4060" y="1584"/>
                  </a:cubicBezTo>
                  <a:cubicBezTo>
                    <a:pt x="3992" y="1545"/>
                    <a:pt x="3921" y="1521"/>
                    <a:pt x="3847" y="1512"/>
                  </a:cubicBezTo>
                  <a:cubicBezTo>
                    <a:pt x="3834" y="1511"/>
                    <a:pt x="3821" y="1510"/>
                    <a:pt x="3808" y="1510"/>
                  </a:cubicBezTo>
                  <a:close/>
                  <a:moveTo>
                    <a:pt x="4767" y="1937"/>
                  </a:moveTo>
                  <a:cubicBezTo>
                    <a:pt x="4759" y="1937"/>
                    <a:pt x="4751" y="1938"/>
                    <a:pt x="4743" y="1940"/>
                  </a:cubicBezTo>
                  <a:lnTo>
                    <a:pt x="2938" y="2243"/>
                  </a:lnTo>
                  <a:cubicBezTo>
                    <a:pt x="2926" y="2245"/>
                    <a:pt x="2916" y="2247"/>
                    <a:pt x="2908" y="2253"/>
                  </a:cubicBezTo>
                  <a:cubicBezTo>
                    <a:pt x="2893" y="2261"/>
                    <a:pt x="2885" y="2272"/>
                    <a:pt x="2887" y="2287"/>
                  </a:cubicBezTo>
                  <a:cubicBezTo>
                    <a:pt x="2887" y="2301"/>
                    <a:pt x="2897" y="2315"/>
                    <a:pt x="2917" y="2326"/>
                  </a:cubicBezTo>
                  <a:cubicBezTo>
                    <a:pt x="2929" y="2333"/>
                    <a:pt x="2944" y="2339"/>
                    <a:pt x="2960" y="2342"/>
                  </a:cubicBezTo>
                  <a:cubicBezTo>
                    <a:pt x="2969" y="2343"/>
                    <a:pt x="2979" y="2344"/>
                    <a:pt x="2989" y="2344"/>
                  </a:cubicBezTo>
                  <a:cubicBezTo>
                    <a:pt x="2995" y="2344"/>
                    <a:pt x="3000" y="2344"/>
                    <a:pt x="3006" y="2343"/>
                  </a:cubicBezTo>
                  <a:lnTo>
                    <a:pt x="4806" y="2042"/>
                  </a:lnTo>
                  <a:cubicBezTo>
                    <a:pt x="4817" y="2040"/>
                    <a:pt x="4827" y="2036"/>
                    <a:pt x="4837" y="2030"/>
                  </a:cubicBezTo>
                  <a:cubicBezTo>
                    <a:pt x="4855" y="2020"/>
                    <a:pt x="4862" y="2008"/>
                    <a:pt x="4857" y="1992"/>
                  </a:cubicBezTo>
                  <a:cubicBezTo>
                    <a:pt x="4853" y="1976"/>
                    <a:pt x="4841" y="1964"/>
                    <a:pt x="4823" y="1954"/>
                  </a:cubicBezTo>
                  <a:cubicBezTo>
                    <a:pt x="4813" y="1948"/>
                    <a:pt x="4801" y="1943"/>
                    <a:pt x="4788" y="1940"/>
                  </a:cubicBezTo>
                  <a:cubicBezTo>
                    <a:pt x="4782" y="1938"/>
                    <a:pt x="4774" y="1937"/>
                    <a:pt x="4767" y="1937"/>
                  </a:cubicBezTo>
                  <a:close/>
                  <a:moveTo>
                    <a:pt x="5110" y="2357"/>
                  </a:moveTo>
                  <a:cubicBezTo>
                    <a:pt x="5105" y="2357"/>
                    <a:pt x="5099" y="2357"/>
                    <a:pt x="5095" y="2358"/>
                  </a:cubicBezTo>
                  <a:cubicBezTo>
                    <a:pt x="5081" y="2361"/>
                    <a:pt x="5070" y="2365"/>
                    <a:pt x="5060" y="2370"/>
                  </a:cubicBezTo>
                  <a:cubicBezTo>
                    <a:pt x="5045" y="2379"/>
                    <a:pt x="5037" y="2388"/>
                    <a:pt x="5035" y="2401"/>
                  </a:cubicBezTo>
                  <a:cubicBezTo>
                    <a:pt x="5033" y="2412"/>
                    <a:pt x="5037" y="2421"/>
                    <a:pt x="5050" y="2429"/>
                  </a:cubicBezTo>
                  <a:cubicBezTo>
                    <a:pt x="5055" y="2431"/>
                    <a:pt x="5062" y="2433"/>
                    <a:pt x="5071" y="2434"/>
                  </a:cubicBezTo>
                  <a:lnTo>
                    <a:pt x="5340" y="2487"/>
                  </a:lnTo>
                  <a:cubicBezTo>
                    <a:pt x="5340" y="2487"/>
                    <a:pt x="5433" y="2644"/>
                    <a:pt x="5446" y="2656"/>
                  </a:cubicBezTo>
                  <a:cubicBezTo>
                    <a:pt x="5456" y="2663"/>
                    <a:pt x="5469" y="2665"/>
                    <a:pt x="5485" y="2665"/>
                  </a:cubicBezTo>
                  <a:cubicBezTo>
                    <a:pt x="5488" y="2665"/>
                    <a:pt x="5491" y="2665"/>
                    <a:pt x="5494" y="2665"/>
                  </a:cubicBezTo>
                  <a:cubicBezTo>
                    <a:pt x="5515" y="2664"/>
                    <a:pt x="5530" y="2660"/>
                    <a:pt x="5545" y="2652"/>
                  </a:cubicBezTo>
                  <a:cubicBezTo>
                    <a:pt x="5567" y="2639"/>
                    <a:pt x="5573" y="2622"/>
                    <a:pt x="5564" y="2602"/>
                  </a:cubicBezTo>
                  <a:lnTo>
                    <a:pt x="5470" y="2448"/>
                  </a:lnTo>
                  <a:cubicBezTo>
                    <a:pt x="5466" y="2439"/>
                    <a:pt x="5458" y="2432"/>
                    <a:pt x="5448" y="2425"/>
                  </a:cubicBezTo>
                  <a:cubicBezTo>
                    <a:pt x="5440" y="2421"/>
                    <a:pt x="5428" y="2416"/>
                    <a:pt x="5411" y="2413"/>
                  </a:cubicBezTo>
                  <a:lnTo>
                    <a:pt x="5141" y="2360"/>
                  </a:lnTo>
                  <a:cubicBezTo>
                    <a:pt x="5130" y="2358"/>
                    <a:pt x="5120" y="2357"/>
                    <a:pt x="5110" y="2357"/>
                  </a:cubicBezTo>
                  <a:close/>
                  <a:moveTo>
                    <a:pt x="4074" y="2365"/>
                  </a:moveTo>
                  <a:cubicBezTo>
                    <a:pt x="4079" y="2365"/>
                    <a:pt x="4083" y="2365"/>
                    <a:pt x="4088" y="2366"/>
                  </a:cubicBezTo>
                  <a:cubicBezTo>
                    <a:pt x="4122" y="2368"/>
                    <a:pt x="4156" y="2379"/>
                    <a:pt x="4189" y="2398"/>
                  </a:cubicBezTo>
                  <a:cubicBezTo>
                    <a:pt x="4223" y="2417"/>
                    <a:pt x="4242" y="2438"/>
                    <a:pt x="4248" y="2457"/>
                  </a:cubicBezTo>
                  <a:cubicBezTo>
                    <a:pt x="4252" y="2477"/>
                    <a:pt x="4239" y="2496"/>
                    <a:pt x="4205" y="2515"/>
                  </a:cubicBezTo>
                  <a:lnTo>
                    <a:pt x="3971" y="2652"/>
                  </a:lnTo>
                  <a:cubicBezTo>
                    <a:pt x="3943" y="2667"/>
                    <a:pt x="3914" y="2676"/>
                    <a:pt x="3885" y="2676"/>
                  </a:cubicBezTo>
                  <a:cubicBezTo>
                    <a:pt x="3880" y="2676"/>
                    <a:pt x="3875" y="2676"/>
                    <a:pt x="3871" y="2675"/>
                  </a:cubicBezTo>
                  <a:cubicBezTo>
                    <a:pt x="3836" y="2672"/>
                    <a:pt x="3802" y="2662"/>
                    <a:pt x="3768" y="2642"/>
                  </a:cubicBezTo>
                  <a:cubicBezTo>
                    <a:pt x="3734" y="2622"/>
                    <a:pt x="3715" y="2603"/>
                    <a:pt x="3711" y="2583"/>
                  </a:cubicBezTo>
                  <a:cubicBezTo>
                    <a:pt x="3706" y="2564"/>
                    <a:pt x="3721" y="2545"/>
                    <a:pt x="3754" y="2526"/>
                  </a:cubicBezTo>
                  <a:lnTo>
                    <a:pt x="3988" y="2390"/>
                  </a:lnTo>
                  <a:cubicBezTo>
                    <a:pt x="4016" y="2374"/>
                    <a:pt x="4045" y="2365"/>
                    <a:pt x="4074" y="2365"/>
                  </a:cubicBezTo>
                  <a:close/>
                  <a:moveTo>
                    <a:pt x="4041" y="2266"/>
                  </a:moveTo>
                  <a:cubicBezTo>
                    <a:pt x="3980" y="2266"/>
                    <a:pt x="3920" y="2282"/>
                    <a:pt x="3861" y="2316"/>
                  </a:cubicBezTo>
                  <a:lnTo>
                    <a:pt x="3626" y="2452"/>
                  </a:lnTo>
                  <a:cubicBezTo>
                    <a:pt x="3590" y="2473"/>
                    <a:pt x="3566" y="2494"/>
                    <a:pt x="3553" y="2515"/>
                  </a:cubicBezTo>
                  <a:cubicBezTo>
                    <a:pt x="3541" y="2537"/>
                    <a:pt x="3537" y="2557"/>
                    <a:pt x="3543" y="2578"/>
                  </a:cubicBezTo>
                  <a:cubicBezTo>
                    <a:pt x="3549" y="2600"/>
                    <a:pt x="3562" y="2620"/>
                    <a:pt x="3584" y="2640"/>
                  </a:cubicBezTo>
                  <a:cubicBezTo>
                    <a:pt x="3605" y="2661"/>
                    <a:pt x="3632" y="2681"/>
                    <a:pt x="3666" y="2700"/>
                  </a:cubicBezTo>
                  <a:cubicBezTo>
                    <a:pt x="3698" y="2719"/>
                    <a:pt x="3733" y="2735"/>
                    <a:pt x="3769" y="2747"/>
                  </a:cubicBezTo>
                  <a:cubicBezTo>
                    <a:pt x="3804" y="2761"/>
                    <a:pt x="3840" y="2769"/>
                    <a:pt x="3877" y="2772"/>
                  </a:cubicBezTo>
                  <a:cubicBezTo>
                    <a:pt x="3888" y="2773"/>
                    <a:pt x="3898" y="2773"/>
                    <a:pt x="3909" y="2773"/>
                  </a:cubicBezTo>
                  <a:cubicBezTo>
                    <a:pt x="3935" y="2773"/>
                    <a:pt x="3960" y="2771"/>
                    <a:pt x="3987" y="2765"/>
                  </a:cubicBezTo>
                  <a:cubicBezTo>
                    <a:pt x="4024" y="2759"/>
                    <a:pt x="4061" y="2744"/>
                    <a:pt x="4097" y="2724"/>
                  </a:cubicBezTo>
                  <a:lnTo>
                    <a:pt x="4331" y="2589"/>
                  </a:lnTo>
                  <a:cubicBezTo>
                    <a:pt x="4367" y="2567"/>
                    <a:pt x="4391" y="2547"/>
                    <a:pt x="4404" y="2524"/>
                  </a:cubicBezTo>
                  <a:cubicBezTo>
                    <a:pt x="4417" y="2503"/>
                    <a:pt x="4420" y="2483"/>
                    <a:pt x="4415" y="2461"/>
                  </a:cubicBezTo>
                  <a:cubicBezTo>
                    <a:pt x="4409" y="2440"/>
                    <a:pt x="4395" y="2420"/>
                    <a:pt x="4373" y="2399"/>
                  </a:cubicBezTo>
                  <a:cubicBezTo>
                    <a:pt x="4350" y="2378"/>
                    <a:pt x="4323" y="2359"/>
                    <a:pt x="4291" y="2340"/>
                  </a:cubicBezTo>
                  <a:cubicBezTo>
                    <a:pt x="4223" y="2300"/>
                    <a:pt x="4152" y="2277"/>
                    <a:pt x="4078" y="2268"/>
                  </a:cubicBezTo>
                  <a:cubicBezTo>
                    <a:pt x="4066" y="2266"/>
                    <a:pt x="4053" y="2266"/>
                    <a:pt x="4041" y="2266"/>
                  </a:cubicBezTo>
                  <a:close/>
                  <a:moveTo>
                    <a:pt x="5463" y="3175"/>
                  </a:moveTo>
                  <a:cubicBezTo>
                    <a:pt x="5485" y="3175"/>
                    <a:pt x="5507" y="3176"/>
                    <a:pt x="5528" y="3178"/>
                  </a:cubicBezTo>
                  <a:cubicBezTo>
                    <a:pt x="5559" y="3180"/>
                    <a:pt x="5587" y="3182"/>
                    <a:pt x="5614" y="3185"/>
                  </a:cubicBezTo>
                  <a:lnTo>
                    <a:pt x="5626" y="3566"/>
                  </a:lnTo>
                  <a:cubicBezTo>
                    <a:pt x="5615" y="3567"/>
                    <a:pt x="5604" y="3567"/>
                    <a:pt x="5592" y="3567"/>
                  </a:cubicBezTo>
                  <a:cubicBezTo>
                    <a:pt x="5553" y="3567"/>
                    <a:pt x="5512" y="3563"/>
                    <a:pt x="5471" y="3555"/>
                  </a:cubicBezTo>
                  <a:cubicBezTo>
                    <a:pt x="5418" y="3545"/>
                    <a:pt x="5365" y="3524"/>
                    <a:pt x="5313" y="3494"/>
                  </a:cubicBezTo>
                  <a:cubicBezTo>
                    <a:pt x="5271" y="3469"/>
                    <a:pt x="5240" y="3444"/>
                    <a:pt x="5219" y="3420"/>
                  </a:cubicBezTo>
                  <a:cubicBezTo>
                    <a:pt x="5197" y="3395"/>
                    <a:pt x="5185" y="3370"/>
                    <a:pt x="5183" y="3346"/>
                  </a:cubicBezTo>
                  <a:cubicBezTo>
                    <a:pt x="5180" y="3324"/>
                    <a:pt x="5186" y="3301"/>
                    <a:pt x="5201" y="3279"/>
                  </a:cubicBezTo>
                  <a:cubicBezTo>
                    <a:pt x="5214" y="3258"/>
                    <a:pt x="5235" y="3238"/>
                    <a:pt x="5265" y="3223"/>
                  </a:cubicBezTo>
                  <a:cubicBezTo>
                    <a:pt x="5291" y="3207"/>
                    <a:pt x="5319" y="3196"/>
                    <a:pt x="5349" y="3189"/>
                  </a:cubicBezTo>
                  <a:cubicBezTo>
                    <a:pt x="5378" y="3181"/>
                    <a:pt x="5409" y="3178"/>
                    <a:pt x="5439" y="3175"/>
                  </a:cubicBezTo>
                  <a:cubicBezTo>
                    <a:pt x="5447" y="3175"/>
                    <a:pt x="5455" y="3175"/>
                    <a:pt x="5463" y="3175"/>
                  </a:cubicBezTo>
                  <a:close/>
                  <a:moveTo>
                    <a:pt x="5997" y="2783"/>
                  </a:moveTo>
                  <a:cubicBezTo>
                    <a:pt x="5959" y="2783"/>
                    <a:pt x="5921" y="2786"/>
                    <a:pt x="5883" y="2792"/>
                  </a:cubicBezTo>
                  <a:cubicBezTo>
                    <a:pt x="5830" y="2801"/>
                    <a:pt x="5782" y="2819"/>
                    <a:pt x="5737" y="2845"/>
                  </a:cubicBezTo>
                  <a:cubicBezTo>
                    <a:pt x="5680" y="2877"/>
                    <a:pt x="5645" y="2913"/>
                    <a:pt x="5632" y="2950"/>
                  </a:cubicBezTo>
                  <a:cubicBezTo>
                    <a:pt x="5618" y="2988"/>
                    <a:pt x="5610" y="3028"/>
                    <a:pt x="5608" y="3067"/>
                  </a:cubicBezTo>
                  <a:cubicBezTo>
                    <a:pt x="5565" y="3059"/>
                    <a:pt x="5520" y="3053"/>
                    <a:pt x="5472" y="3049"/>
                  </a:cubicBezTo>
                  <a:cubicBezTo>
                    <a:pt x="5448" y="3047"/>
                    <a:pt x="5424" y="3047"/>
                    <a:pt x="5399" y="3047"/>
                  </a:cubicBezTo>
                  <a:cubicBezTo>
                    <a:pt x="5375" y="3047"/>
                    <a:pt x="5351" y="3047"/>
                    <a:pt x="5328" y="3049"/>
                  </a:cubicBezTo>
                  <a:cubicBezTo>
                    <a:pt x="5279" y="3053"/>
                    <a:pt x="5233" y="3060"/>
                    <a:pt x="5188" y="3072"/>
                  </a:cubicBezTo>
                  <a:cubicBezTo>
                    <a:pt x="5143" y="3084"/>
                    <a:pt x="5101" y="3101"/>
                    <a:pt x="5064" y="3122"/>
                  </a:cubicBezTo>
                  <a:cubicBezTo>
                    <a:pt x="5018" y="3149"/>
                    <a:pt x="4984" y="3180"/>
                    <a:pt x="4962" y="3215"/>
                  </a:cubicBezTo>
                  <a:cubicBezTo>
                    <a:pt x="4939" y="3250"/>
                    <a:pt x="4930" y="3287"/>
                    <a:pt x="4935" y="3326"/>
                  </a:cubicBezTo>
                  <a:cubicBezTo>
                    <a:pt x="4940" y="3367"/>
                    <a:pt x="4960" y="3406"/>
                    <a:pt x="4993" y="3447"/>
                  </a:cubicBezTo>
                  <a:cubicBezTo>
                    <a:pt x="5027" y="3488"/>
                    <a:pt x="5077" y="3528"/>
                    <a:pt x="5143" y="3566"/>
                  </a:cubicBezTo>
                  <a:cubicBezTo>
                    <a:pt x="5222" y="3611"/>
                    <a:pt x="5303" y="3644"/>
                    <a:pt x="5386" y="3662"/>
                  </a:cubicBezTo>
                  <a:cubicBezTo>
                    <a:pt x="5471" y="3680"/>
                    <a:pt x="5552" y="3690"/>
                    <a:pt x="5633" y="3690"/>
                  </a:cubicBezTo>
                  <a:lnTo>
                    <a:pt x="5640" y="3825"/>
                  </a:lnTo>
                  <a:cubicBezTo>
                    <a:pt x="5640" y="3835"/>
                    <a:pt x="5643" y="3843"/>
                    <a:pt x="5646" y="3849"/>
                  </a:cubicBezTo>
                  <a:cubicBezTo>
                    <a:pt x="5651" y="3854"/>
                    <a:pt x="5658" y="3860"/>
                    <a:pt x="5666" y="3864"/>
                  </a:cubicBezTo>
                  <a:cubicBezTo>
                    <a:pt x="5688" y="3877"/>
                    <a:pt x="5714" y="3885"/>
                    <a:pt x="5746" y="3887"/>
                  </a:cubicBezTo>
                  <a:cubicBezTo>
                    <a:pt x="5749" y="3887"/>
                    <a:pt x="5753" y="3887"/>
                    <a:pt x="5757" y="3887"/>
                  </a:cubicBezTo>
                  <a:cubicBezTo>
                    <a:pt x="5783" y="3887"/>
                    <a:pt x="5804" y="3883"/>
                    <a:pt x="5819" y="3875"/>
                  </a:cubicBezTo>
                  <a:cubicBezTo>
                    <a:pt x="5831" y="3868"/>
                    <a:pt x="5837" y="3859"/>
                    <a:pt x="5837" y="3850"/>
                  </a:cubicBezTo>
                  <a:lnTo>
                    <a:pt x="5831" y="3682"/>
                  </a:lnTo>
                  <a:cubicBezTo>
                    <a:pt x="5877" y="3675"/>
                    <a:pt x="5922" y="3666"/>
                    <a:pt x="5965" y="3656"/>
                  </a:cubicBezTo>
                  <a:cubicBezTo>
                    <a:pt x="6008" y="3646"/>
                    <a:pt x="6047" y="3634"/>
                    <a:pt x="6082" y="3621"/>
                  </a:cubicBezTo>
                  <a:cubicBezTo>
                    <a:pt x="6118" y="3609"/>
                    <a:pt x="6150" y="3596"/>
                    <a:pt x="6177" y="3584"/>
                  </a:cubicBezTo>
                  <a:cubicBezTo>
                    <a:pt x="6205" y="3571"/>
                    <a:pt x="6229" y="3559"/>
                    <a:pt x="6246" y="3549"/>
                  </a:cubicBezTo>
                  <a:cubicBezTo>
                    <a:pt x="6273" y="3535"/>
                    <a:pt x="6287" y="3520"/>
                    <a:pt x="6292" y="3506"/>
                  </a:cubicBezTo>
                  <a:cubicBezTo>
                    <a:pt x="6295" y="3492"/>
                    <a:pt x="6282" y="3476"/>
                    <a:pt x="6250" y="3458"/>
                  </a:cubicBezTo>
                  <a:cubicBezTo>
                    <a:pt x="6218" y="3440"/>
                    <a:pt x="6193" y="3431"/>
                    <a:pt x="6172" y="3430"/>
                  </a:cubicBezTo>
                  <a:cubicBezTo>
                    <a:pt x="6170" y="3430"/>
                    <a:pt x="6168" y="3430"/>
                    <a:pt x="6166" y="3430"/>
                  </a:cubicBezTo>
                  <a:cubicBezTo>
                    <a:pt x="6148" y="3430"/>
                    <a:pt x="6130" y="3434"/>
                    <a:pt x="6112" y="3442"/>
                  </a:cubicBezTo>
                  <a:cubicBezTo>
                    <a:pt x="6078" y="3458"/>
                    <a:pt x="6038" y="3478"/>
                    <a:pt x="5993" y="3500"/>
                  </a:cubicBezTo>
                  <a:cubicBezTo>
                    <a:pt x="5947" y="3522"/>
                    <a:pt x="5891" y="3540"/>
                    <a:pt x="5824" y="3555"/>
                  </a:cubicBezTo>
                  <a:lnTo>
                    <a:pt x="5818" y="3203"/>
                  </a:lnTo>
                  <a:cubicBezTo>
                    <a:pt x="5818" y="3182"/>
                    <a:pt x="5816" y="3160"/>
                    <a:pt x="5818" y="3136"/>
                  </a:cubicBezTo>
                  <a:cubicBezTo>
                    <a:pt x="5818" y="3112"/>
                    <a:pt x="5820" y="3089"/>
                    <a:pt x="5826" y="3066"/>
                  </a:cubicBezTo>
                  <a:cubicBezTo>
                    <a:pt x="5831" y="3044"/>
                    <a:pt x="5840" y="3023"/>
                    <a:pt x="5851" y="3003"/>
                  </a:cubicBezTo>
                  <a:cubicBezTo>
                    <a:pt x="5864" y="2984"/>
                    <a:pt x="5883" y="2967"/>
                    <a:pt x="5907" y="2952"/>
                  </a:cubicBezTo>
                  <a:cubicBezTo>
                    <a:pt x="5950" y="2927"/>
                    <a:pt x="5999" y="2915"/>
                    <a:pt x="6052" y="2915"/>
                  </a:cubicBezTo>
                  <a:cubicBezTo>
                    <a:pt x="6056" y="2915"/>
                    <a:pt x="6061" y="2915"/>
                    <a:pt x="6065" y="2915"/>
                  </a:cubicBezTo>
                  <a:cubicBezTo>
                    <a:pt x="6124" y="2917"/>
                    <a:pt x="6179" y="2934"/>
                    <a:pt x="6232" y="2964"/>
                  </a:cubicBezTo>
                  <a:cubicBezTo>
                    <a:pt x="6269" y="2985"/>
                    <a:pt x="6292" y="3006"/>
                    <a:pt x="6302" y="3026"/>
                  </a:cubicBezTo>
                  <a:cubicBezTo>
                    <a:pt x="6312" y="3046"/>
                    <a:pt x="6318" y="3064"/>
                    <a:pt x="6319" y="3082"/>
                  </a:cubicBezTo>
                  <a:cubicBezTo>
                    <a:pt x="6321" y="3099"/>
                    <a:pt x="6321" y="3114"/>
                    <a:pt x="6322" y="3128"/>
                  </a:cubicBezTo>
                  <a:cubicBezTo>
                    <a:pt x="6322" y="3142"/>
                    <a:pt x="6331" y="3153"/>
                    <a:pt x="6347" y="3163"/>
                  </a:cubicBezTo>
                  <a:cubicBezTo>
                    <a:pt x="6369" y="3175"/>
                    <a:pt x="6398" y="3182"/>
                    <a:pt x="6431" y="3183"/>
                  </a:cubicBezTo>
                  <a:cubicBezTo>
                    <a:pt x="6436" y="3184"/>
                    <a:pt x="6441" y="3184"/>
                    <a:pt x="6446" y="3184"/>
                  </a:cubicBezTo>
                  <a:cubicBezTo>
                    <a:pt x="6473" y="3184"/>
                    <a:pt x="6495" y="3178"/>
                    <a:pt x="6512" y="3169"/>
                  </a:cubicBezTo>
                  <a:cubicBezTo>
                    <a:pt x="6528" y="3160"/>
                    <a:pt x="6538" y="3145"/>
                    <a:pt x="6544" y="3125"/>
                  </a:cubicBezTo>
                  <a:cubicBezTo>
                    <a:pt x="6550" y="3104"/>
                    <a:pt x="6547" y="3082"/>
                    <a:pt x="6537" y="3056"/>
                  </a:cubicBezTo>
                  <a:cubicBezTo>
                    <a:pt x="6528" y="3030"/>
                    <a:pt x="6509" y="3002"/>
                    <a:pt x="6482" y="2973"/>
                  </a:cubicBezTo>
                  <a:cubicBezTo>
                    <a:pt x="6455" y="2942"/>
                    <a:pt x="6416" y="2913"/>
                    <a:pt x="6364" y="2884"/>
                  </a:cubicBezTo>
                  <a:cubicBezTo>
                    <a:pt x="6316" y="2856"/>
                    <a:pt x="6266" y="2834"/>
                    <a:pt x="6211" y="2817"/>
                  </a:cubicBezTo>
                  <a:cubicBezTo>
                    <a:pt x="6157" y="2800"/>
                    <a:pt x="6101" y="2789"/>
                    <a:pt x="6046" y="2785"/>
                  </a:cubicBezTo>
                  <a:cubicBezTo>
                    <a:pt x="6030" y="2783"/>
                    <a:pt x="6013" y="2783"/>
                    <a:pt x="5997" y="27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45;p31">
              <a:extLst>
                <a:ext uri="{FF2B5EF4-FFF2-40B4-BE49-F238E27FC236}">
                  <a16:creationId xmlns:a16="http://schemas.microsoft.com/office/drawing/2014/main" id="{8D359AB4-5A9D-6CDE-8923-3DEDFA401849}"/>
                </a:ext>
              </a:extLst>
            </p:cNvPr>
            <p:cNvSpPr/>
            <p:nvPr/>
          </p:nvSpPr>
          <p:spPr>
            <a:xfrm>
              <a:off x="1384684" y="3324378"/>
              <a:ext cx="99881" cy="39870"/>
            </a:xfrm>
            <a:custGeom>
              <a:avLst/>
              <a:gdLst/>
              <a:ahLst/>
              <a:cxnLst/>
              <a:rect l="l" t="t" r="r" b="b"/>
              <a:pathLst>
                <a:path w="2177" h="869" extrusionOk="0">
                  <a:moveTo>
                    <a:pt x="717" y="0"/>
                  </a:moveTo>
                  <a:lnTo>
                    <a:pt x="1" y="31"/>
                  </a:lnTo>
                  <a:lnTo>
                    <a:pt x="1460" y="869"/>
                  </a:lnTo>
                  <a:lnTo>
                    <a:pt x="2176" y="838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46;p31">
              <a:extLst>
                <a:ext uri="{FF2B5EF4-FFF2-40B4-BE49-F238E27FC236}">
                  <a16:creationId xmlns:a16="http://schemas.microsoft.com/office/drawing/2014/main" id="{CDA90816-19BC-2CEB-34EF-7AACCF4A767B}"/>
                </a:ext>
              </a:extLst>
            </p:cNvPr>
            <p:cNvSpPr/>
            <p:nvPr/>
          </p:nvSpPr>
          <p:spPr>
            <a:xfrm>
              <a:off x="1007178" y="3966936"/>
              <a:ext cx="93962" cy="64416"/>
            </a:xfrm>
            <a:custGeom>
              <a:avLst/>
              <a:gdLst/>
              <a:ahLst/>
              <a:cxnLst/>
              <a:rect l="l" t="t" r="r" b="b"/>
              <a:pathLst>
                <a:path w="2048" h="1404" extrusionOk="0">
                  <a:moveTo>
                    <a:pt x="0" y="0"/>
                  </a:moveTo>
                  <a:lnTo>
                    <a:pt x="588" y="565"/>
                  </a:lnTo>
                  <a:lnTo>
                    <a:pt x="2048" y="1403"/>
                  </a:lnTo>
                  <a:lnTo>
                    <a:pt x="1461" y="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47;p31">
              <a:extLst>
                <a:ext uri="{FF2B5EF4-FFF2-40B4-BE49-F238E27FC236}">
                  <a16:creationId xmlns:a16="http://schemas.microsoft.com/office/drawing/2014/main" id="{4F9669F3-8382-868D-09BA-A8C4DD23317E}"/>
                </a:ext>
              </a:extLst>
            </p:cNvPr>
            <p:cNvSpPr/>
            <p:nvPr/>
          </p:nvSpPr>
          <p:spPr>
            <a:xfrm>
              <a:off x="1237361" y="3553093"/>
              <a:ext cx="76023" cy="73775"/>
            </a:xfrm>
            <a:custGeom>
              <a:avLst/>
              <a:gdLst/>
              <a:ahLst/>
              <a:cxnLst/>
              <a:rect l="l" t="t" r="r" b="b"/>
              <a:pathLst>
                <a:path w="1657" h="1608" extrusionOk="0">
                  <a:moveTo>
                    <a:pt x="0" y="1"/>
                  </a:moveTo>
                  <a:lnTo>
                    <a:pt x="197" y="771"/>
                  </a:lnTo>
                  <a:lnTo>
                    <a:pt x="1656" y="1607"/>
                  </a:lnTo>
                  <a:lnTo>
                    <a:pt x="1459" y="8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48;p31">
              <a:extLst>
                <a:ext uri="{FF2B5EF4-FFF2-40B4-BE49-F238E27FC236}">
                  <a16:creationId xmlns:a16="http://schemas.microsoft.com/office/drawing/2014/main" id="{D0BB300C-734A-8F31-F330-B5ACB14CBAF9}"/>
                </a:ext>
              </a:extLst>
            </p:cNvPr>
            <p:cNvSpPr/>
            <p:nvPr/>
          </p:nvSpPr>
          <p:spPr>
            <a:xfrm>
              <a:off x="1244014" y="3355210"/>
              <a:ext cx="144522" cy="153147"/>
            </a:xfrm>
            <a:custGeom>
              <a:avLst/>
              <a:gdLst/>
              <a:ahLst/>
              <a:cxnLst/>
              <a:rect l="l" t="t" r="r" b="b"/>
              <a:pathLst>
                <a:path w="3150" h="3338" extrusionOk="0">
                  <a:moveTo>
                    <a:pt x="0" y="2435"/>
                  </a:moveTo>
                  <a:lnTo>
                    <a:pt x="0" y="2435"/>
                  </a:lnTo>
                  <a:cubicBezTo>
                    <a:pt x="0" y="2435"/>
                    <a:pt x="1" y="2435"/>
                    <a:pt x="1" y="2436"/>
                  </a:cubicBezTo>
                  <a:lnTo>
                    <a:pt x="1" y="2436"/>
                  </a:lnTo>
                  <a:lnTo>
                    <a:pt x="0" y="2435"/>
                  </a:lnTo>
                  <a:close/>
                  <a:moveTo>
                    <a:pt x="1397" y="1"/>
                  </a:moveTo>
                  <a:cubicBezTo>
                    <a:pt x="1586" y="110"/>
                    <a:pt x="1690" y="346"/>
                    <a:pt x="1690" y="650"/>
                  </a:cubicBezTo>
                  <a:cubicBezTo>
                    <a:pt x="1690" y="829"/>
                    <a:pt x="1654" y="1032"/>
                    <a:pt x="1578" y="1246"/>
                  </a:cubicBezTo>
                  <a:cubicBezTo>
                    <a:pt x="1327" y="1943"/>
                    <a:pt x="742" y="2500"/>
                    <a:pt x="260" y="2500"/>
                  </a:cubicBezTo>
                  <a:cubicBezTo>
                    <a:pt x="253" y="2500"/>
                    <a:pt x="246" y="2500"/>
                    <a:pt x="239" y="2499"/>
                  </a:cubicBezTo>
                  <a:cubicBezTo>
                    <a:pt x="149" y="2497"/>
                    <a:pt x="69" y="2475"/>
                    <a:pt x="1" y="2436"/>
                  </a:cubicBezTo>
                  <a:lnTo>
                    <a:pt x="1" y="2436"/>
                  </a:lnTo>
                  <a:lnTo>
                    <a:pt x="1461" y="3272"/>
                  </a:lnTo>
                  <a:cubicBezTo>
                    <a:pt x="1528" y="3311"/>
                    <a:pt x="1608" y="3334"/>
                    <a:pt x="1698" y="3337"/>
                  </a:cubicBezTo>
                  <a:cubicBezTo>
                    <a:pt x="1706" y="3337"/>
                    <a:pt x="1713" y="3338"/>
                    <a:pt x="1720" y="3338"/>
                  </a:cubicBezTo>
                  <a:cubicBezTo>
                    <a:pt x="2202" y="3338"/>
                    <a:pt x="2788" y="2781"/>
                    <a:pt x="3037" y="2084"/>
                  </a:cubicBezTo>
                  <a:cubicBezTo>
                    <a:pt x="3114" y="1870"/>
                    <a:pt x="3150" y="1667"/>
                    <a:pt x="3150" y="1487"/>
                  </a:cubicBezTo>
                  <a:cubicBezTo>
                    <a:pt x="3150" y="1183"/>
                    <a:pt x="3046" y="947"/>
                    <a:pt x="2857" y="838"/>
                  </a:cubicBezTo>
                  <a:lnTo>
                    <a:pt x="13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49;p31">
              <a:extLst>
                <a:ext uri="{FF2B5EF4-FFF2-40B4-BE49-F238E27FC236}">
                  <a16:creationId xmlns:a16="http://schemas.microsoft.com/office/drawing/2014/main" id="{5789306F-DCFC-B8FB-25F1-5EF5C3423489}"/>
                </a:ext>
              </a:extLst>
            </p:cNvPr>
            <p:cNvSpPr/>
            <p:nvPr/>
          </p:nvSpPr>
          <p:spPr>
            <a:xfrm>
              <a:off x="1117384" y="3635495"/>
              <a:ext cx="111718" cy="62213"/>
            </a:xfrm>
            <a:custGeom>
              <a:avLst/>
              <a:gdLst/>
              <a:ahLst/>
              <a:cxnLst/>
              <a:rect l="l" t="t" r="r" b="b"/>
              <a:pathLst>
                <a:path w="2435" h="1356" extrusionOk="0">
                  <a:moveTo>
                    <a:pt x="975" y="1"/>
                  </a:moveTo>
                  <a:lnTo>
                    <a:pt x="0" y="517"/>
                  </a:lnTo>
                  <a:lnTo>
                    <a:pt x="1460" y="1355"/>
                  </a:lnTo>
                  <a:lnTo>
                    <a:pt x="2435" y="838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50;p31">
              <a:extLst>
                <a:ext uri="{FF2B5EF4-FFF2-40B4-BE49-F238E27FC236}">
                  <a16:creationId xmlns:a16="http://schemas.microsoft.com/office/drawing/2014/main" id="{1E446EF1-B4EE-E2D5-843D-443E2211B079}"/>
                </a:ext>
              </a:extLst>
            </p:cNvPr>
            <p:cNvSpPr/>
            <p:nvPr/>
          </p:nvSpPr>
          <p:spPr>
            <a:xfrm>
              <a:off x="1338849" y="3235874"/>
              <a:ext cx="100844" cy="72353"/>
            </a:xfrm>
            <a:custGeom>
              <a:avLst/>
              <a:gdLst/>
              <a:ahLst/>
              <a:cxnLst/>
              <a:rect l="l" t="t" r="r" b="b"/>
              <a:pathLst>
                <a:path w="2198" h="1577" extrusionOk="0">
                  <a:moveTo>
                    <a:pt x="737" y="1"/>
                  </a:moveTo>
                  <a:lnTo>
                    <a:pt x="1" y="740"/>
                  </a:lnTo>
                  <a:lnTo>
                    <a:pt x="1460" y="1577"/>
                  </a:lnTo>
                  <a:lnTo>
                    <a:pt x="2198" y="83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51;p31">
              <a:extLst>
                <a:ext uri="{FF2B5EF4-FFF2-40B4-BE49-F238E27FC236}">
                  <a16:creationId xmlns:a16="http://schemas.microsoft.com/office/drawing/2014/main" id="{DDEFFEA7-985A-AC53-8AED-8851BD896DC5}"/>
                </a:ext>
              </a:extLst>
            </p:cNvPr>
            <p:cNvSpPr/>
            <p:nvPr/>
          </p:nvSpPr>
          <p:spPr>
            <a:xfrm>
              <a:off x="1157208" y="3568325"/>
              <a:ext cx="89237" cy="56432"/>
            </a:xfrm>
            <a:custGeom>
              <a:avLst/>
              <a:gdLst/>
              <a:ahLst/>
              <a:cxnLst/>
              <a:rect l="l" t="t" r="r" b="b"/>
              <a:pathLst>
                <a:path w="1945" h="1230" extrusionOk="0">
                  <a:moveTo>
                    <a:pt x="1" y="1"/>
                  </a:moveTo>
                  <a:lnTo>
                    <a:pt x="485" y="391"/>
                  </a:lnTo>
                  <a:lnTo>
                    <a:pt x="1944" y="1229"/>
                  </a:lnTo>
                  <a:lnTo>
                    <a:pt x="1461" y="8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52;p31">
              <a:extLst>
                <a:ext uri="{FF2B5EF4-FFF2-40B4-BE49-F238E27FC236}">
                  <a16:creationId xmlns:a16="http://schemas.microsoft.com/office/drawing/2014/main" id="{251AD146-CA63-1A83-5F08-9B4102B85BC9}"/>
                </a:ext>
              </a:extLst>
            </p:cNvPr>
            <p:cNvSpPr/>
            <p:nvPr/>
          </p:nvSpPr>
          <p:spPr>
            <a:xfrm>
              <a:off x="1157208" y="3521802"/>
              <a:ext cx="85337" cy="85016"/>
            </a:xfrm>
            <a:custGeom>
              <a:avLst/>
              <a:gdLst/>
              <a:ahLst/>
              <a:cxnLst/>
              <a:rect l="l" t="t" r="r" b="b"/>
              <a:pathLst>
                <a:path w="1860" h="1853" extrusionOk="0">
                  <a:moveTo>
                    <a:pt x="400" y="0"/>
                  </a:moveTo>
                  <a:lnTo>
                    <a:pt x="1" y="1015"/>
                  </a:lnTo>
                  <a:lnTo>
                    <a:pt x="1461" y="1852"/>
                  </a:lnTo>
                  <a:lnTo>
                    <a:pt x="1860" y="838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53;p31">
              <a:extLst>
                <a:ext uri="{FF2B5EF4-FFF2-40B4-BE49-F238E27FC236}">
                  <a16:creationId xmlns:a16="http://schemas.microsoft.com/office/drawing/2014/main" id="{341A9437-44A4-6537-9872-1E72ED9DC6E9}"/>
                </a:ext>
              </a:extLst>
            </p:cNvPr>
            <p:cNvSpPr/>
            <p:nvPr/>
          </p:nvSpPr>
          <p:spPr>
            <a:xfrm>
              <a:off x="1157208" y="3521802"/>
              <a:ext cx="85337" cy="85016"/>
            </a:xfrm>
            <a:custGeom>
              <a:avLst/>
              <a:gdLst/>
              <a:ahLst/>
              <a:cxnLst/>
              <a:rect l="l" t="t" r="r" b="b"/>
              <a:pathLst>
                <a:path w="1860" h="1853" extrusionOk="0">
                  <a:moveTo>
                    <a:pt x="400" y="0"/>
                  </a:moveTo>
                  <a:lnTo>
                    <a:pt x="1" y="1015"/>
                  </a:lnTo>
                  <a:lnTo>
                    <a:pt x="1461" y="1852"/>
                  </a:lnTo>
                  <a:lnTo>
                    <a:pt x="1860" y="838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54;p31">
              <a:extLst>
                <a:ext uri="{FF2B5EF4-FFF2-40B4-BE49-F238E27FC236}">
                  <a16:creationId xmlns:a16="http://schemas.microsoft.com/office/drawing/2014/main" id="{0067B343-478E-0068-5FEC-56BBA79582E9}"/>
                </a:ext>
              </a:extLst>
            </p:cNvPr>
            <p:cNvSpPr/>
            <p:nvPr/>
          </p:nvSpPr>
          <p:spPr>
            <a:xfrm>
              <a:off x="902800" y="3980655"/>
              <a:ext cx="73270" cy="93366"/>
            </a:xfrm>
            <a:custGeom>
              <a:avLst/>
              <a:gdLst/>
              <a:ahLst/>
              <a:cxnLst/>
              <a:rect l="l" t="t" r="r" b="b"/>
              <a:pathLst>
                <a:path w="1597" h="2035" extrusionOk="0">
                  <a:moveTo>
                    <a:pt x="136" y="1"/>
                  </a:moveTo>
                  <a:lnTo>
                    <a:pt x="1" y="1197"/>
                  </a:lnTo>
                  <a:lnTo>
                    <a:pt x="1461" y="2034"/>
                  </a:lnTo>
                  <a:lnTo>
                    <a:pt x="1596" y="839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55;p31">
              <a:extLst>
                <a:ext uri="{FF2B5EF4-FFF2-40B4-BE49-F238E27FC236}">
                  <a16:creationId xmlns:a16="http://schemas.microsoft.com/office/drawing/2014/main" id="{5FB4ADBD-CE7A-B032-3E61-165682CF563C}"/>
                </a:ext>
              </a:extLst>
            </p:cNvPr>
            <p:cNvSpPr/>
            <p:nvPr/>
          </p:nvSpPr>
          <p:spPr>
            <a:xfrm>
              <a:off x="1314716" y="3269046"/>
              <a:ext cx="91164" cy="39182"/>
            </a:xfrm>
            <a:custGeom>
              <a:avLst/>
              <a:gdLst/>
              <a:ahLst/>
              <a:cxnLst/>
              <a:rect l="l" t="t" r="r" b="b"/>
              <a:pathLst>
                <a:path w="1987" h="854" extrusionOk="0">
                  <a:moveTo>
                    <a:pt x="1" y="0"/>
                  </a:moveTo>
                  <a:lnTo>
                    <a:pt x="1461" y="837"/>
                  </a:lnTo>
                  <a:lnTo>
                    <a:pt x="1986" y="854"/>
                  </a:lnTo>
                  <a:lnTo>
                    <a:pt x="527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56;p31">
              <a:extLst>
                <a:ext uri="{FF2B5EF4-FFF2-40B4-BE49-F238E27FC236}">
                  <a16:creationId xmlns:a16="http://schemas.microsoft.com/office/drawing/2014/main" id="{2AE3BF92-9499-F151-8CA7-7EA948077C42}"/>
                </a:ext>
              </a:extLst>
            </p:cNvPr>
            <p:cNvSpPr/>
            <p:nvPr/>
          </p:nvSpPr>
          <p:spPr>
            <a:xfrm>
              <a:off x="958453" y="3734643"/>
              <a:ext cx="173335" cy="195586"/>
            </a:xfrm>
            <a:custGeom>
              <a:avLst/>
              <a:gdLst/>
              <a:ahLst/>
              <a:cxnLst/>
              <a:rect l="l" t="t" r="r" b="b"/>
              <a:pathLst>
                <a:path w="3778" h="4263" extrusionOk="0">
                  <a:moveTo>
                    <a:pt x="1915" y="0"/>
                  </a:moveTo>
                  <a:lnTo>
                    <a:pt x="1917" y="2"/>
                  </a:lnTo>
                  <a:lnTo>
                    <a:pt x="1917" y="2"/>
                  </a:lnTo>
                  <a:cubicBezTo>
                    <a:pt x="1916" y="1"/>
                    <a:pt x="1915" y="1"/>
                    <a:pt x="1915" y="0"/>
                  </a:cubicBezTo>
                  <a:close/>
                  <a:moveTo>
                    <a:pt x="1" y="3336"/>
                  </a:moveTo>
                  <a:cubicBezTo>
                    <a:pt x="3" y="3337"/>
                    <a:pt x="6" y="3339"/>
                    <a:pt x="8" y="3340"/>
                  </a:cubicBezTo>
                  <a:lnTo>
                    <a:pt x="8" y="3340"/>
                  </a:lnTo>
                  <a:lnTo>
                    <a:pt x="1" y="3336"/>
                  </a:lnTo>
                  <a:close/>
                  <a:moveTo>
                    <a:pt x="1917" y="2"/>
                  </a:moveTo>
                  <a:lnTo>
                    <a:pt x="1917" y="2"/>
                  </a:lnTo>
                  <a:cubicBezTo>
                    <a:pt x="2176" y="151"/>
                    <a:pt x="2318" y="474"/>
                    <a:pt x="2318" y="890"/>
                  </a:cubicBezTo>
                  <a:cubicBezTo>
                    <a:pt x="2318" y="1136"/>
                    <a:pt x="2268" y="1414"/>
                    <a:pt x="2164" y="1706"/>
                  </a:cubicBezTo>
                  <a:cubicBezTo>
                    <a:pt x="1820" y="2663"/>
                    <a:pt x="1015" y="3426"/>
                    <a:pt x="355" y="3426"/>
                  </a:cubicBezTo>
                  <a:cubicBezTo>
                    <a:pt x="347" y="3426"/>
                    <a:pt x="338" y="3426"/>
                    <a:pt x="329" y="3426"/>
                  </a:cubicBezTo>
                  <a:cubicBezTo>
                    <a:pt x="209" y="3422"/>
                    <a:pt x="101" y="3393"/>
                    <a:pt x="8" y="3340"/>
                  </a:cubicBezTo>
                  <a:lnTo>
                    <a:pt x="8" y="3340"/>
                  </a:lnTo>
                  <a:lnTo>
                    <a:pt x="1461" y="4174"/>
                  </a:lnTo>
                  <a:cubicBezTo>
                    <a:pt x="1556" y="4228"/>
                    <a:pt x="1665" y="4259"/>
                    <a:pt x="1789" y="4263"/>
                  </a:cubicBezTo>
                  <a:cubicBezTo>
                    <a:pt x="1797" y="4263"/>
                    <a:pt x="1806" y="4263"/>
                    <a:pt x="1815" y="4263"/>
                  </a:cubicBezTo>
                  <a:cubicBezTo>
                    <a:pt x="2475" y="4263"/>
                    <a:pt x="3280" y="3501"/>
                    <a:pt x="3623" y="2544"/>
                  </a:cubicBezTo>
                  <a:cubicBezTo>
                    <a:pt x="3728" y="2251"/>
                    <a:pt x="3777" y="1973"/>
                    <a:pt x="3777" y="1728"/>
                  </a:cubicBezTo>
                  <a:cubicBezTo>
                    <a:pt x="3777" y="1311"/>
                    <a:pt x="3634" y="987"/>
                    <a:pt x="3375" y="838"/>
                  </a:cubicBezTo>
                  <a:lnTo>
                    <a:pt x="1917" y="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57;p31">
              <a:extLst>
                <a:ext uri="{FF2B5EF4-FFF2-40B4-BE49-F238E27FC236}">
                  <a16:creationId xmlns:a16="http://schemas.microsoft.com/office/drawing/2014/main" id="{A618E1CE-2B22-9E7B-596A-320B19E78EBF}"/>
                </a:ext>
              </a:extLst>
            </p:cNvPr>
            <p:cNvSpPr/>
            <p:nvPr/>
          </p:nvSpPr>
          <p:spPr>
            <a:xfrm>
              <a:off x="1167393" y="3496384"/>
              <a:ext cx="75151" cy="63865"/>
            </a:xfrm>
            <a:custGeom>
              <a:avLst/>
              <a:gdLst/>
              <a:ahLst/>
              <a:cxnLst/>
              <a:rect l="l" t="t" r="r" b="b"/>
              <a:pathLst>
                <a:path w="1638" h="1392" extrusionOk="0">
                  <a:moveTo>
                    <a:pt x="0" y="0"/>
                  </a:moveTo>
                  <a:lnTo>
                    <a:pt x="178" y="554"/>
                  </a:lnTo>
                  <a:lnTo>
                    <a:pt x="1638" y="1392"/>
                  </a:lnTo>
                  <a:lnTo>
                    <a:pt x="1461" y="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58;p31">
              <a:extLst>
                <a:ext uri="{FF2B5EF4-FFF2-40B4-BE49-F238E27FC236}">
                  <a16:creationId xmlns:a16="http://schemas.microsoft.com/office/drawing/2014/main" id="{61FDFDC8-F426-C27F-FE29-B99C6446B250}"/>
                </a:ext>
              </a:extLst>
            </p:cNvPr>
            <p:cNvSpPr/>
            <p:nvPr/>
          </p:nvSpPr>
          <p:spPr>
            <a:xfrm>
              <a:off x="887430" y="3963082"/>
              <a:ext cx="88640" cy="56065"/>
            </a:xfrm>
            <a:custGeom>
              <a:avLst/>
              <a:gdLst/>
              <a:ahLst/>
              <a:cxnLst/>
              <a:rect l="l" t="t" r="r" b="b"/>
              <a:pathLst>
                <a:path w="1932" h="1222" extrusionOk="0">
                  <a:moveTo>
                    <a:pt x="0" y="1"/>
                  </a:moveTo>
                  <a:lnTo>
                    <a:pt x="471" y="384"/>
                  </a:lnTo>
                  <a:lnTo>
                    <a:pt x="1931" y="1222"/>
                  </a:lnTo>
                  <a:lnTo>
                    <a:pt x="1931" y="1222"/>
                  </a:lnTo>
                  <a:lnTo>
                    <a:pt x="1460" y="8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51D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59;p31">
              <a:extLst>
                <a:ext uri="{FF2B5EF4-FFF2-40B4-BE49-F238E27FC236}">
                  <a16:creationId xmlns:a16="http://schemas.microsoft.com/office/drawing/2014/main" id="{041563C2-27E3-51E7-B40F-322E450B145C}"/>
                </a:ext>
              </a:extLst>
            </p:cNvPr>
            <p:cNvSpPr/>
            <p:nvPr/>
          </p:nvSpPr>
          <p:spPr>
            <a:xfrm>
              <a:off x="1256218" y="3249959"/>
              <a:ext cx="82079" cy="85107"/>
            </a:xfrm>
            <a:custGeom>
              <a:avLst/>
              <a:gdLst/>
              <a:ahLst/>
              <a:cxnLst/>
              <a:rect l="l" t="t" r="r" b="b"/>
              <a:pathLst>
                <a:path w="1789" h="1855" extrusionOk="0">
                  <a:moveTo>
                    <a:pt x="329" y="1"/>
                  </a:moveTo>
                  <a:lnTo>
                    <a:pt x="0" y="1017"/>
                  </a:lnTo>
                  <a:lnTo>
                    <a:pt x="1461" y="1854"/>
                  </a:lnTo>
                  <a:lnTo>
                    <a:pt x="1788" y="838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60;p31">
              <a:extLst>
                <a:ext uri="{FF2B5EF4-FFF2-40B4-BE49-F238E27FC236}">
                  <a16:creationId xmlns:a16="http://schemas.microsoft.com/office/drawing/2014/main" id="{87C492F8-98D6-9AD4-1C1A-19B5BCA66322}"/>
                </a:ext>
              </a:extLst>
            </p:cNvPr>
            <p:cNvSpPr/>
            <p:nvPr/>
          </p:nvSpPr>
          <p:spPr>
            <a:xfrm>
              <a:off x="1271267" y="3233718"/>
              <a:ext cx="101487" cy="54689"/>
            </a:xfrm>
            <a:custGeom>
              <a:avLst/>
              <a:gdLst/>
              <a:ahLst/>
              <a:cxnLst/>
              <a:rect l="l" t="t" r="r" b="b"/>
              <a:pathLst>
                <a:path w="2212" h="1192" extrusionOk="0">
                  <a:moveTo>
                    <a:pt x="751" y="0"/>
                  </a:moveTo>
                  <a:lnTo>
                    <a:pt x="1" y="355"/>
                  </a:lnTo>
                  <a:lnTo>
                    <a:pt x="1460" y="1192"/>
                  </a:lnTo>
                  <a:lnTo>
                    <a:pt x="2211" y="838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61;p31">
              <a:extLst>
                <a:ext uri="{FF2B5EF4-FFF2-40B4-BE49-F238E27FC236}">
                  <a16:creationId xmlns:a16="http://schemas.microsoft.com/office/drawing/2014/main" id="{E526DE79-B60F-2248-C8B7-3460DF08023D}"/>
                </a:ext>
              </a:extLst>
            </p:cNvPr>
            <p:cNvSpPr/>
            <p:nvPr/>
          </p:nvSpPr>
          <p:spPr>
            <a:xfrm>
              <a:off x="1230204" y="3296574"/>
              <a:ext cx="93045" cy="62810"/>
            </a:xfrm>
            <a:custGeom>
              <a:avLst/>
              <a:gdLst/>
              <a:ahLst/>
              <a:cxnLst/>
              <a:rect l="l" t="t" r="r" b="b"/>
              <a:pathLst>
                <a:path w="2028" h="1369" extrusionOk="0">
                  <a:moveTo>
                    <a:pt x="567" y="1"/>
                  </a:moveTo>
                  <a:lnTo>
                    <a:pt x="1" y="531"/>
                  </a:lnTo>
                  <a:lnTo>
                    <a:pt x="1461" y="1369"/>
                  </a:lnTo>
                  <a:lnTo>
                    <a:pt x="2028" y="838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62;p31">
              <a:extLst>
                <a:ext uri="{FF2B5EF4-FFF2-40B4-BE49-F238E27FC236}">
                  <a16:creationId xmlns:a16="http://schemas.microsoft.com/office/drawing/2014/main" id="{BEDB7A20-1A6E-899E-65EA-A0E60C1E6A9D}"/>
                </a:ext>
              </a:extLst>
            </p:cNvPr>
            <p:cNvSpPr/>
            <p:nvPr/>
          </p:nvSpPr>
          <p:spPr>
            <a:xfrm>
              <a:off x="1172624" y="3390400"/>
              <a:ext cx="79602" cy="73729"/>
            </a:xfrm>
            <a:custGeom>
              <a:avLst/>
              <a:gdLst/>
              <a:ahLst/>
              <a:cxnLst/>
              <a:rect l="l" t="t" r="r" b="b"/>
              <a:pathLst>
                <a:path w="1735" h="1607" extrusionOk="0">
                  <a:moveTo>
                    <a:pt x="275" y="1"/>
                  </a:moveTo>
                  <a:lnTo>
                    <a:pt x="0" y="769"/>
                  </a:lnTo>
                  <a:lnTo>
                    <a:pt x="1459" y="1606"/>
                  </a:lnTo>
                  <a:lnTo>
                    <a:pt x="1734" y="838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63;p31">
              <a:extLst>
                <a:ext uri="{FF2B5EF4-FFF2-40B4-BE49-F238E27FC236}">
                  <a16:creationId xmlns:a16="http://schemas.microsoft.com/office/drawing/2014/main" id="{0F7114C5-B257-BAF7-72BA-D75456343110}"/>
                </a:ext>
              </a:extLst>
            </p:cNvPr>
            <p:cNvSpPr/>
            <p:nvPr/>
          </p:nvSpPr>
          <p:spPr>
            <a:xfrm>
              <a:off x="1064024" y="3585531"/>
              <a:ext cx="105019" cy="39686"/>
            </a:xfrm>
            <a:custGeom>
              <a:avLst/>
              <a:gdLst/>
              <a:ahLst/>
              <a:cxnLst/>
              <a:rect l="l" t="t" r="r" b="b"/>
              <a:pathLst>
                <a:path w="2289" h="865" extrusionOk="0">
                  <a:moveTo>
                    <a:pt x="0" y="1"/>
                  </a:moveTo>
                  <a:lnTo>
                    <a:pt x="1461" y="838"/>
                  </a:lnTo>
                  <a:lnTo>
                    <a:pt x="2288" y="864"/>
                  </a:lnTo>
                  <a:lnTo>
                    <a:pt x="2288" y="864"/>
                  </a:lnTo>
                  <a:lnTo>
                    <a:pt x="828" y="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64;p31">
              <a:extLst>
                <a:ext uri="{FF2B5EF4-FFF2-40B4-BE49-F238E27FC236}">
                  <a16:creationId xmlns:a16="http://schemas.microsoft.com/office/drawing/2014/main" id="{46BCDE27-AA86-8108-0F0D-59C2518C50DA}"/>
                </a:ext>
              </a:extLst>
            </p:cNvPr>
            <p:cNvSpPr/>
            <p:nvPr/>
          </p:nvSpPr>
          <p:spPr>
            <a:xfrm>
              <a:off x="1134635" y="3456101"/>
              <a:ext cx="70059" cy="80106"/>
            </a:xfrm>
            <a:custGeom>
              <a:avLst/>
              <a:gdLst/>
              <a:ahLst/>
              <a:cxnLst/>
              <a:rect l="l" t="t" r="r" b="b"/>
              <a:pathLst>
                <a:path w="1527" h="1746" extrusionOk="0">
                  <a:moveTo>
                    <a:pt x="66" y="1"/>
                  </a:moveTo>
                  <a:lnTo>
                    <a:pt x="0" y="907"/>
                  </a:lnTo>
                  <a:lnTo>
                    <a:pt x="1460" y="1745"/>
                  </a:lnTo>
                  <a:lnTo>
                    <a:pt x="1526" y="838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65;p31">
              <a:extLst>
                <a:ext uri="{FF2B5EF4-FFF2-40B4-BE49-F238E27FC236}">
                  <a16:creationId xmlns:a16="http://schemas.microsoft.com/office/drawing/2014/main" id="{19682C18-74ED-E271-8E3F-F658F6C3A9B2}"/>
                </a:ext>
              </a:extLst>
            </p:cNvPr>
            <p:cNvSpPr/>
            <p:nvPr/>
          </p:nvSpPr>
          <p:spPr>
            <a:xfrm>
              <a:off x="1137617" y="3425636"/>
              <a:ext cx="101991" cy="68912"/>
            </a:xfrm>
            <a:custGeom>
              <a:avLst/>
              <a:gdLst/>
              <a:ahLst/>
              <a:cxnLst/>
              <a:rect l="l" t="t" r="r" b="b"/>
              <a:pathLst>
                <a:path w="2223" h="1502" extrusionOk="0">
                  <a:moveTo>
                    <a:pt x="763" y="1"/>
                  </a:moveTo>
                  <a:lnTo>
                    <a:pt x="1" y="665"/>
                  </a:lnTo>
                  <a:lnTo>
                    <a:pt x="1461" y="1502"/>
                  </a:lnTo>
                  <a:lnTo>
                    <a:pt x="2222" y="838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66;p31">
              <a:extLst>
                <a:ext uri="{FF2B5EF4-FFF2-40B4-BE49-F238E27FC236}">
                  <a16:creationId xmlns:a16="http://schemas.microsoft.com/office/drawing/2014/main" id="{2264F599-5104-D99F-BA50-3531E7EFF8F6}"/>
                </a:ext>
              </a:extLst>
            </p:cNvPr>
            <p:cNvSpPr/>
            <p:nvPr/>
          </p:nvSpPr>
          <p:spPr>
            <a:xfrm>
              <a:off x="1031266" y="3585531"/>
              <a:ext cx="99789" cy="92540"/>
            </a:xfrm>
            <a:custGeom>
              <a:avLst/>
              <a:gdLst/>
              <a:ahLst/>
              <a:cxnLst/>
              <a:rect l="l" t="t" r="r" b="b"/>
              <a:pathLst>
                <a:path w="2175" h="2017" extrusionOk="0">
                  <a:moveTo>
                    <a:pt x="714" y="1"/>
                  </a:moveTo>
                  <a:lnTo>
                    <a:pt x="0" y="1180"/>
                  </a:lnTo>
                  <a:lnTo>
                    <a:pt x="1460" y="2016"/>
                  </a:lnTo>
                  <a:lnTo>
                    <a:pt x="2175" y="838"/>
                  </a:lnTo>
                  <a:lnTo>
                    <a:pt x="7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67;p31">
              <a:extLst>
                <a:ext uri="{FF2B5EF4-FFF2-40B4-BE49-F238E27FC236}">
                  <a16:creationId xmlns:a16="http://schemas.microsoft.com/office/drawing/2014/main" id="{3D69EF22-7559-62AF-D004-28B940AD6670}"/>
                </a:ext>
              </a:extLst>
            </p:cNvPr>
            <p:cNvSpPr/>
            <p:nvPr/>
          </p:nvSpPr>
          <p:spPr>
            <a:xfrm>
              <a:off x="1199097" y="3317542"/>
              <a:ext cx="98183" cy="41843"/>
            </a:xfrm>
            <a:custGeom>
              <a:avLst/>
              <a:gdLst/>
              <a:ahLst/>
              <a:cxnLst/>
              <a:rect l="l" t="t" r="r" b="b"/>
              <a:pathLst>
                <a:path w="2140" h="912" extrusionOk="0">
                  <a:moveTo>
                    <a:pt x="1" y="1"/>
                  </a:moveTo>
                  <a:lnTo>
                    <a:pt x="1461" y="837"/>
                  </a:lnTo>
                  <a:lnTo>
                    <a:pt x="2139" y="912"/>
                  </a:lnTo>
                  <a:lnTo>
                    <a:pt x="679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68;p31">
              <a:extLst>
                <a:ext uri="{FF2B5EF4-FFF2-40B4-BE49-F238E27FC236}">
                  <a16:creationId xmlns:a16="http://schemas.microsoft.com/office/drawing/2014/main" id="{29070D1E-5FDB-1545-06F9-F67684EE2459}"/>
                </a:ext>
              </a:extLst>
            </p:cNvPr>
            <p:cNvSpPr/>
            <p:nvPr/>
          </p:nvSpPr>
          <p:spPr>
            <a:xfrm>
              <a:off x="1172670" y="3358421"/>
              <a:ext cx="79556" cy="70472"/>
            </a:xfrm>
            <a:custGeom>
              <a:avLst/>
              <a:gdLst/>
              <a:ahLst/>
              <a:cxnLst/>
              <a:rect l="l" t="t" r="r" b="b"/>
              <a:pathLst>
                <a:path w="1734" h="1536" extrusionOk="0">
                  <a:moveTo>
                    <a:pt x="0" y="1"/>
                  </a:moveTo>
                  <a:lnTo>
                    <a:pt x="274" y="698"/>
                  </a:lnTo>
                  <a:lnTo>
                    <a:pt x="1733" y="1535"/>
                  </a:lnTo>
                  <a:lnTo>
                    <a:pt x="1460" y="8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69;p31">
              <a:extLst>
                <a:ext uri="{FF2B5EF4-FFF2-40B4-BE49-F238E27FC236}">
                  <a16:creationId xmlns:a16="http://schemas.microsoft.com/office/drawing/2014/main" id="{4255EA74-1BB1-930D-3957-F92AD747CC10}"/>
                </a:ext>
              </a:extLst>
            </p:cNvPr>
            <p:cNvSpPr/>
            <p:nvPr/>
          </p:nvSpPr>
          <p:spPr>
            <a:xfrm>
              <a:off x="1201575" y="3272166"/>
              <a:ext cx="282988" cy="354698"/>
            </a:xfrm>
            <a:custGeom>
              <a:avLst/>
              <a:gdLst/>
              <a:ahLst/>
              <a:cxnLst/>
              <a:rect l="l" t="t" r="r" b="b"/>
              <a:pathLst>
                <a:path w="6168" h="7731" extrusionOk="0">
                  <a:moveTo>
                    <a:pt x="3525" y="2583"/>
                  </a:moveTo>
                  <a:cubicBezTo>
                    <a:pt x="3531" y="2583"/>
                    <a:pt x="3537" y="2583"/>
                    <a:pt x="3543" y="2583"/>
                  </a:cubicBezTo>
                  <a:cubicBezTo>
                    <a:pt x="3881" y="2594"/>
                    <a:pt x="4075" y="2883"/>
                    <a:pt x="4075" y="3297"/>
                  </a:cubicBezTo>
                  <a:cubicBezTo>
                    <a:pt x="4075" y="3477"/>
                    <a:pt x="4039" y="3680"/>
                    <a:pt x="3962" y="3894"/>
                  </a:cubicBezTo>
                  <a:cubicBezTo>
                    <a:pt x="3713" y="4591"/>
                    <a:pt x="3127" y="5148"/>
                    <a:pt x="2645" y="5148"/>
                  </a:cubicBezTo>
                  <a:cubicBezTo>
                    <a:pt x="2638" y="5148"/>
                    <a:pt x="2631" y="5147"/>
                    <a:pt x="2623" y="5147"/>
                  </a:cubicBezTo>
                  <a:cubicBezTo>
                    <a:pt x="2286" y="5136"/>
                    <a:pt x="2092" y="4848"/>
                    <a:pt x="2092" y="4433"/>
                  </a:cubicBezTo>
                  <a:cubicBezTo>
                    <a:pt x="2092" y="4254"/>
                    <a:pt x="2128" y="4052"/>
                    <a:pt x="2204" y="3839"/>
                  </a:cubicBezTo>
                  <a:cubicBezTo>
                    <a:pt x="2455" y="3138"/>
                    <a:pt x="3042" y="2583"/>
                    <a:pt x="3525" y="2583"/>
                  </a:cubicBezTo>
                  <a:close/>
                  <a:moveTo>
                    <a:pt x="3730" y="0"/>
                  </a:moveTo>
                  <a:lnTo>
                    <a:pt x="2979" y="354"/>
                  </a:lnTo>
                  <a:lnTo>
                    <a:pt x="2652" y="1370"/>
                  </a:lnTo>
                  <a:lnTo>
                    <a:pt x="2085" y="1901"/>
                  </a:lnTo>
                  <a:lnTo>
                    <a:pt x="1407" y="1826"/>
                  </a:lnTo>
                  <a:lnTo>
                    <a:pt x="830" y="2718"/>
                  </a:lnTo>
                  <a:lnTo>
                    <a:pt x="1103" y="3415"/>
                  </a:lnTo>
                  <a:lnTo>
                    <a:pt x="828" y="4183"/>
                  </a:lnTo>
                  <a:lnTo>
                    <a:pt x="66" y="4847"/>
                  </a:lnTo>
                  <a:lnTo>
                    <a:pt x="1" y="5753"/>
                  </a:lnTo>
                  <a:lnTo>
                    <a:pt x="716" y="5724"/>
                  </a:lnTo>
                  <a:lnTo>
                    <a:pt x="893" y="6279"/>
                  </a:lnTo>
                  <a:lnTo>
                    <a:pt x="494" y="7292"/>
                  </a:lnTo>
                  <a:lnTo>
                    <a:pt x="977" y="7684"/>
                  </a:lnTo>
                  <a:lnTo>
                    <a:pt x="1715" y="6944"/>
                  </a:lnTo>
                  <a:lnTo>
                    <a:pt x="2239" y="6961"/>
                  </a:lnTo>
                  <a:lnTo>
                    <a:pt x="2436" y="7730"/>
                  </a:lnTo>
                  <a:lnTo>
                    <a:pt x="3188" y="7378"/>
                  </a:lnTo>
                  <a:lnTo>
                    <a:pt x="3515" y="6360"/>
                  </a:lnTo>
                  <a:lnTo>
                    <a:pt x="4082" y="5830"/>
                  </a:lnTo>
                  <a:lnTo>
                    <a:pt x="4760" y="5904"/>
                  </a:lnTo>
                  <a:lnTo>
                    <a:pt x="5337" y="5014"/>
                  </a:lnTo>
                  <a:lnTo>
                    <a:pt x="5064" y="4316"/>
                  </a:lnTo>
                  <a:lnTo>
                    <a:pt x="5338" y="3549"/>
                  </a:lnTo>
                  <a:lnTo>
                    <a:pt x="6100" y="2884"/>
                  </a:lnTo>
                  <a:lnTo>
                    <a:pt x="6167" y="1976"/>
                  </a:lnTo>
                  <a:lnTo>
                    <a:pt x="5451" y="2007"/>
                  </a:lnTo>
                  <a:lnTo>
                    <a:pt x="5274" y="1454"/>
                  </a:lnTo>
                  <a:lnTo>
                    <a:pt x="5673" y="438"/>
                  </a:lnTo>
                  <a:lnTo>
                    <a:pt x="5190" y="47"/>
                  </a:lnTo>
                  <a:lnTo>
                    <a:pt x="4452" y="786"/>
                  </a:lnTo>
                  <a:lnTo>
                    <a:pt x="3927" y="770"/>
                  </a:lnTo>
                  <a:lnTo>
                    <a:pt x="37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70;p31">
              <a:extLst>
                <a:ext uri="{FF2B5EF4-FFF2-40B4-BE49-F238E27FC236}">
                  <a16:creationId xmlns:a16="http://schemas.microsoft.com/office/drawing/2014/main" id="{071DCBE8-090F-A59D-1ACC-C3412E9E6223}"/>
                </a:ext>
              </a:extLst>
            </p:cNvPr>
            <p:cNvSpPr/>
            <p:nvPr/>
          </p:nvSpPr>
          <p:spPr>
            <a:xfrm>
              <a:off x="1172670" y="3317542"/>
              <a:ext cx="93503" cy="79372"/>
            </a:xfrm>
            <a:custGeom>
              <a:avLst/>
              <a:gdLst/>
              <a:ahLst/>
              <a:cxnLst/>
              <a:rect l="l" t="t" r="r" b="b"/>
              <a:pathLst>
                <a:path w="2038" h="1730" extrusionOk="0">
                  <a:moveTo>
                    <a:pt x="577" y="1"/>
                  </a:moveTo>
                  <a:lnTo>
                    <a:pt x="0" y="892"/>
                  </a:lnTo>
                  <a:lnTo>
                    <a:pt x="1460" y="1729"/>
                  </a:lnTo>
                  <a:lnTo>
                    <a:pt x="2037" y="837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71;p31">
              <a:extLst>
                <a:ext uri="{FF2B5EF4-FFF2-40B4-BE49-F238E27FC236}">
                  <a16:creationId xmlns:a16="http://schemas.microsoft.com/office/drawing/2014/main" id="{3E73784F-8FC8-BCAC-2491-F03438B962B6}"/>
                </a:ext>
              </a:extLst>
            </p:cNvPr>
            <p:cNvSpPr/>
            <p:nvPr/>
          </p:nvSpPr>
          <p:spPr>
            <a:xfrm>
              <a:off x="997635" y="3639624"/>
              <a:ext cx="100615" cy="54368"/>
            </a:xfrm>
            <a:custGeom>
              <a:avLst/>
              <a:gdLst/>
              <a:ahLst/>
              <a:cxnLst/>
              <a:rect l="l" t="t" r="r" b="b"/>
              <a:pathLst>
                <a:path w="2193" h="1185" extrusionOk="0">
                  <a:moveTo>
                    <a:pt x="733" y="1"/>
                  </a:moveTo>
                  <a:lnTo>
                    <a:pt x="0" y="346"/>
                  </a:lnTo>
                  <a:lnTo>
                    <a:pt x="1460" y="1184"/>
                  </a:lnTo>
                  <a:lnTo>
                    <a:pt x="2193" y="837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72;p31">
              <a:extLst>
                <a:ext uri="{FF2B5EF4-FFF2-40B4-BE49-F238E27FC236}">
                  <a16:creationId xmlns:a16="http://schemas.microsoft.com/office/drawing/2014/main" id="{2C61BA6B-ED15-C9A4-2D6E-AA2B0A0EE2A8}"/>
                </a:ext>
              </a:extLst>
            </p:cNvPr>
            <p:cNvSpPr/>
            <p:nvPr/>
          </p:nvSpPr>
          <p:spPr>
            <a:xfrm>
              <a:off x="829849" y="3895179"/>
              <a:ext cx="102817" cy="90200"/>
            </a:xfrm>
            <a:custGeom>
              <a:avLst/>
              <a:gdLst/>
              <a:ahLst/>
              <a:cxnLst/>
              <a:rect l="l" t="t" r="r" b="b"/>
              <a:pathLst>
                <a:path w="2241" h="1966" extrusionOk="0">
                  <a:moveTo>
                    <a:pt x="780" y="0"/>
                  </a:moveTo>
                  <a:lnTo>
                    <a:pt x="1" y="1127"/>
                  </a:lnTo>
                  <a:lnTo>
                    <a:pt x="1461" y="1965"/>
                  </a:lnTo>
                  <a:lnTo>
                    <a:pt x="2241" y="837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73;p31">
              <a:extLst>
                <a:ext uri="{FF2B5EF4-FFF2-40B4-BE49-F238E27FC236}">
                  <a16:creationId xmlns:a16="http://schemas.microsoft.com/office/drawing/2014/main" id="{A82AFFBA-AFD9-4283-841B-5523A2A2B191}"/>
                </a:ext>
              </a:extLst>
            </p:cNvPr>
            <p:cNvSpPr/>
            <p:nvPr/>
          </p:nvSpPr>
          <p:spPr>
            <a:xfrm>
              <a:off x="829849" y="3946887"/>
              <a:ext cx="79831" cy="78409"/>
            </a:xfrm>
            <a:custGeom>
              <a:avLst/>
              <a:gdLst/>
              <a:ahLst/>
              <a:cxnLst/>
              <a:rect l="l" t="t" r="r" b="b"/>
              <a:pathLst>
                <a:path w="1740" h="1709" extrusionOk="0">
                  <a:moveTo>
                    <a:pt x="1" y="0"/>
                  </a:moveTo>
                  <a:lnTo>
                    <a:pt x="280" y="871"/>
                  </a:lnTo>
                  <a:lnTo>
                    <a:pt x="1739" y="1709"/>
                  </a:lnTo>
                  <a:lnTo>
                    <a:pt x="1461" y="8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51D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74;p31">
              <a:extLst>
                <a:ext uri="{FF2B5EF4-FFF2-40B4-BE49-F238E27FC236}">
                  <a16:creationId xmlns:a16="http://schemas.microsoft.com/office/drawing/2014/main" id="{D9740FB2-B2D9-37B0-1309-DFFD866BFC4B}"/>
                </a:ext>
              </a:extLst>
            </p:cNvPr>
            <p:cNvSpPr/>
            <p:nvPr/>
          </p:nvSpPr>
          <p:spPr>
            <a:xfrm>
              <a:off x="865636" y="3854575"/>
              <a:ext cx="69967" cy="79005"/>
            </a:xfrm>
            <a:custGeom>
              <a:avLst/>
              <a:gdLst/>
              <a:ahLst/>
              <a:cxnLst/>
              <a:rect l="l" t="t" r="r" b="b"/>
              <a:pathLst>
                <a:path w="1525" h="1722" extrusionOk="0">
                  <a:moveTo>
                    <a:pt x="64" y="0"/>
                  </a:moveTo>
                  <a:lnTo>
                    <a:pt x="0" y="885"/>
                  </a:lnTo>
                  <a:lnTo>
                    <a:pt x="1461" y="1722"/>
                  </a:lnTo>
                  <a:lnTo>
                    <a:pt x="1525" y="838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75;p31">
              <a:extLst>
                <a:ext uri="{FF2B5EF4-FFF2-40B4-BE49-F238E27FC236}">
                  <a16:creationId xmlns:a16="http://schemas.microsoft.com/office/drawing/2014/main" id="{C0F9F7A3-7B03-8038-943D-A11E5C9EC347}"/>
                </a:ext>
              </a:extLst>
            </p:cNvPr>
            <p:cNvSpPr/>
            <p:nvPr/>
          </p:nvSpPr>
          <p:spPr>
            <a:xfrm>
              <a:off x="1129404" y="3386454"/>
              <a:ext cx="97036" cy="39732"/>
            </a:xfrm>
            <a:custGeom>
              <a:avLst/>
              <a:gdLst/>
              <a:ahLst/>
              <a:cxnLst/>
              <a:rect l="l" t="t" r="r" b="b"/>
              <a:pathLst>
                <a:path w="2115" h="866" extrusionOk="0">
                  <a:moveTo>
                    <a:pt x="654" y="1"/>
                  </a:moveTo>
                  <a:lnTo>
                    <a:pt x="1" y="29"/>
                  </a:lnTo>
                  <a:lnTo>
                    <a:pt x="1461" y="866"/>
                  </a:lnTo>
                  <a:lnTo>
                    <a:pt x="2114" y="839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76;p31">
              <a:extLst>
                <a:ext uri="{FF2B5EF4-FFF2-40B4-BE49-F238E27FC236}">
                  <a16:creationId xmlns:a16="http://schemas.microsoft.com/office/drawing/2014/main" id="{B085BF97-DC9E-CDE7-0F39-C755CC92168A}"/>
                </a:ext>
              </a:extLst>
            </p:cNvPr>
            <p:cNvSpPr/>
            <p:nvPr/>
          </p:nvSpPr>
          <p:spPr>
            <a:xfrm>
              <a:off x="902295" y="3720557"/>
              <a:ext cx="92907" cy="78363"/>
            </a:xfrm>
            <a:custGeom>
              <a:avLst/>
              <a:gdLst/>
              <a:ahLst/>
              <a:cxnLst/>
              <a:rect l="l" t="t" r="r" b="b"/>
              <a:pathLst>
                <a:path w="2025" h="1708" extrusionOk="0">
                  <a:moveTo>
                    <a:pt x="564" y="0"/>
                  </a:moveTo>
                  <a:lnTo>
                    <a:pt x="1" y="869"/>
                  </a:lnTo>
                  <a:lnTo>
                    <a:pt x="1460" y="1707"/>
                  </a:lnTo>
                  <a:lnTo>
                    <a:pt x="2024" y="838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77;p31">
              <a:extLst>
                <a:ext uri="{FF2B5EF4-FFF2-40B4-BE49-F238E27FC236}">
                  <a16:creationId xmlns:a16="http://schemas.microsoft.com/office/drawing/2014/main" id="{619075CE-7029-8207-74EA-93EF9BB70565}"/>
                </a:ext>
              </a:extLst>
            </p:cNvPr>
            <p:cNvSpPr/>
            <p:nvPr/>
          </p:nvSpPr>
          <p:spPr>
            <a:xfrm>
              <a:off x="994928" y="3595211"/>
              <a:ext cx="75289" cy="70655"/>
            </a:xfrm>
            <a:custGeom>
              <a:avLst/>
              <a:gdLst/>
              <a:ahLst/>
              <a:cxnLst/>
              <a:rect l="l" t="t" r="r" b="b"/>
              <a:pathLst>
                <a:path w="1641" h="1540" extrusionOk="0">
                  <a:moveTo>
                    <a:pt x="1" y="0"/>
                  </a:moveTo>
                  <a:lnTo>
                    <a:pt x="181" y="703"/>
                  </a:lnTo>
                  <a:lnTo>
                    <a:pt x="1640" y="1540"/>
                  </a:lnTo>
                  <a:lnTo>
                    <a:pt x="1461" y="8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78;p31">
              <a:extLst>
                <a:ext uri="{FF2B5EF4-FFF2-40B4-BE49-F238E27FC236}">
                  <a16:creationId xmlns:a16="http://schemas.microsoft.com/office/drawing/2014/main" id="{BE491AFE-7B7B-78BE-4A8C-609F6488868E}"/>
                </a:ext>
              </a:extLst>
            </p:cNvPr>
            <p:cNvSpPr/>
            <p:nvPr/>
          </p:nvSpPr>
          <p:spPr>
            <a:xfrm>
              <a:off x="838154" y="3833928"/>
              <a:ext cx="97449" cy="59093"/>
            </a:xfrm>
            <a:custGeom>
              <a:avLst/>
              <a:gdLst/>
              <a:ahLst/>
              <a:cxnLst/>
              <a:rect l="l" t="t" r="r" b="b"/>
              <a:pathLst>
                <a:path w="2124" h="1288" extrusionOk="0">
                  <a:moveTo>
                    <a:pt x="0" y="1"/>
                  </a:moveTo>
                  <a:lnTo>
                    <a:pt x="663" y="450"/>
                  </a:lnTo>
                  <a:lnTo>
                    <a:pt x="2124" y="1288"/>
                  </a:lnTo>
                  <a:lnTo>
                    <a:pt x="1460" y="8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2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79;p31">
              <a:extLst>
                <a:ext uri="{FF2B5EF4-FFF2-40B4-BE49-F238E27FC236}">
                  <a16:creationId xmlns:a16="http://schemas.microsoft.com/office/drawing/2014/main" id="{AD7E22DF-4558-C050-9E91-C98FED493377}"/>
                </a:ext>
              </a:extLst>
            </p:cNvPr>
            <p:cNvSpPr/>
            <p:nvPr/>
          </p:nvSpPr>
          <p:spPr>
            <a:xfrm>
              <a:off x="929823" y="3629484"/>
              <a:ext cx="107910" cy="76711"/>
            </a:xfrm>
            <a:custGeom>
              <a:avLst/>
              <a:gdLst/>
              <a:ahLst/>
              <a:cxnLst/>
              <a:rect l="l" t="t" r="r" b="b"/>
              <a:pathLst>
                <a:path w="2352" h="1672" extrusionOk="0">
                  <a:moveTo>
                    <a:pt x="891" y="1"/>
                  </a:moveTo>
                  <a:lnTo>
                    <a:pt x="1" y="834"/>
                  </a:lnTo>
                  <a:lnTo>
                    <a:pt x="1460" y="1672"/>
                  </a:lnTo>
                  <a:lnTo>
                    <a:pt x="2352" y="839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80;p31">
              <a:extLst>
                <a:ext uri="{FF2B5EF4-FFF2-40B4-BE49-F238E27FC236}">
                  <a16:creationId xmlns:a16="http://schemas.microsoft.com/office/drawing/2014/main" id="{EFA8F09E-1094-4C80-1F2A-EA574FCC3CD6}"/>
                </a:ext>
              </a:extLst>
            </p:cNvPr>
            <p:cNvSpPr/>
            <p:nvPr/>
          </p:nvSpPr>
          <p:spPr>
            <a:xfrm>
              <a:off x="928126" y="3667749"/>
              <a:ext cx="68728" cy="91255"/>
            </a:xfrm>
            <a:custGeom>
              <a:avLst/>
              <a:gdLst/>
              <a:ahLst/>
              <a:cxnLst/>
              <a:rect l="l" t="t" r="r" b="b"/>
              <a:pathLst>
                <a:path w="1498" h="1989" extrusionOk="0">
                  <a:moveTo>
                    <a:pt x="38" y="0"/>
                  </a:moveTo>
                  <a:lnTo>
                    <a:pt x="1" y="1151"/>
                  </a:lnTo>
                  <a:lnTo>
                    <a:pt x="1461" y="1989"/>
                  </a:lnTo>
                  <a:lnTo>
                    <a:pt x="1497" y="838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81;p31">
              <a:extLst>
                <a:ext uri="{FF2B5EF4-FFF2-40B4-BE49-F238E27FC236}">
                  <a16:creationId xmlns:a16="http://schemas.microsoft.com/office/drawing/2014/main" id="{EB932AAE-8380-85E6-C855-4C0C30CA6D07}"/>
                </a:ext>
              </a:extLst>
            </p:cNvPr>
            <p:cNvSpPr/>
            <p:nvPr/>
          </p:nvSpPr>
          <p:spPr>
            <a:xfrm>
              <a:off x="838154" y="3778642"/>
              <a:ext cx="86851" cy="93779"/>
            </a:xfrm>
            <a:custGeom>
              <a:avLst/>
              <a:gdLst/>
              <a:ahLst/>
              <a:cxnLst/>
              <a:rect l="l" t="t" r="r" b="b"/>
              <a:pathLst>
                <a:path w="1893" h="2044" extrusionOk="0">
                  <a:moveTo>
                    <a:pt x="432" y="1"/>
                  </a:moveTo>
                  <a:lnTo>
                    <a:pt x="0" y="1206"/>
                  </a:lnTo>
                  <a:lnTo>
                    <a:pt x="1460" y="2044"/>
                  </a:lnTo>
                  <a:lnTo>
                    <a:pt x="1893" y="839"/>
                  </a:lnTo>
                  <a:lnTo>
                    <a:pt x="4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82;p31">
              <a:extLst>
                <a:ext uri="{FF2B5EF4-FFF2-40B4-BE49-F238E27FC236}">
                  <a16:creationId xmlns:a16="http://schemas.microsoft.com/office/drawing/2014/main" id="{833308C4-A0FE-D642-9D3F-0B998D653039}"/>
                </a:ext>
              </a:extLst>
            </p:cNvPr>
            <p:cNvSpPr/>
            <p:nvPr/>
          </p:nvSpPr>
          <p:spPr>
            <a:xfrm>
              <a:off x="896881" y="3623979"/>
              <a:ext cx="345109" cy="451276"/>
            </a:xfrm>
            <a:custGeom>
              <a:avLst/>
              <a:gdLst/>
              <a:ahLst/>
              <a:cxnLst/>
              <a:rect l="l" t="t" r="r" b="b"/>
              <a:pathLst>
                <a:path w="7522" h="9836" extrusionOk="0">
                  <a:moveTo>
                    <a:pt x="4362" y="3161"/>
                  </a:moveTo>
                  <a:cubicBezTo>
                    <a:pt x="4372" y="3161"/>
                    <a:pt x="4381" y="3161"/>
                    <a:pt x="4390" y="3161"/>
                  </a:cubicBezTo>
                  <a:cubicBezTo>
                    <a:pt x="4854" y="3176"/>
                    <a:pt x="5119" y="3571"/>
                    <a:pt x="5119" y="4140"/>
                  </a:cubicBezTo>
                  <a:cubicBezTo>
                    <a:pt x="5119" y="4385"/>
                    <a:pt x="5070" y="4663"/>
                    <a:pt x="4965" y="4956"/>
                  </a:cubicBezTo>
                  <a:cubicBezTo>
                    <a:pt x="4622" y="5913"/>
                    <a:pt x="3817" y="6675"/>
                    <a:pt x="3157" y="6675"/>
                  </a:cubicBezTo>
                  <a:cubicBezTo>
                    <a:pt x="3148" y="6675"/>
                    <a:pt x="3139" y="6675"/>
                    <a:pt x="3131" y="6675"/>
                  </a:cubicBezTo>
                  <a:cubicBezTo>
                    <a:pt x="2667" y="6660"/>
                    <a:pt x="2400" y="6265"/>
                    <a:pt x="2400" y="5697"/>
                  </a:cubicBezTo>
                  <a:cubicBezTo>
                    <a:pt x="2400" y="5452"/>
                    <a:pt x="2451" y="5174"/>
                    <a:pt x="2555" y="4880"/>
                  </a:cubicBezTo>
                  <a:cubicBezTo>
                    <a:pt x="2897" y="3922"/>
                    <a:pt x="3702" y="3161"/>
                    <a:pt x="4362" y="3161"/>
                  </a:cubicBezTo>
                  <a:close/>
                  <a:moveTo>
                    <a:pt x="5104" y="0"/>
                  </a:moveTo>
                  <a:lnTo>
                    <a:pt x="4389" y="1178"/>
                  </a:lnTo>
                  <a:lnTo>
                    <a:pt x="3656" y="1525"/>
                  </a:lnTo>
                  <a:lnTo>
                    <a:pt x="3070" y="959"/>
                  </a:lnTo>
                  <a:lnTo>
                    <a:pt x="2178" y="1792"/>
                  </a:lnTo>
                  <a:lnTo>
                    <a:pt x="2142" y="2943"/>
                  </a:lnTo>
                  <a:lnTo>
                    <a:pt x="1578" y="3812"/>
                  </a:lnTo>
                  <a:lnTo>
                    <a:pt x="613" y="4210"/>
                  </a:lnTo>
                  <a:lnTo>
                    <a:pt x="180" y="5415"/>
                  </a:lnTo>
                  <a:lnTo>
                    <a:pt x="844" y="5864"/>
                  </a:lnTo>
                  <a:lnTo>
                    <a:pt x="780" y="6749"/>
                  </a:lnTo>
                  <a:lnTo>
                    <a:pt x="0" y="7876"/>
                  </a:lnTo>
                  <a:lnTo>
                    <a:pt x="278" y="8747"/>
                  </a:lnTo>
                  <a:lnTo>
                    <a:pt x="1254" y="8230"/>
                  </a:lnTo>
                  <a:lnTo>
                    <a:pt x="1725" y="8613"/>
                  </a:lnTo>
                  <a:lnTo>
                    <a:pt x="1590" y="9808"/>
                  </a:lnTo>
                  <a:lnTo>
                    <a:pt x="2417" y="9835"/>
                  </a:lnTo>
                  <a:lnTo>
                    <a:pt x="3133" y="8656"/>
                  </a:lnTo>
                  <a:lnTo>
                    <a:pt x="3864" y="8312"/>
                  </a:lnTo>
                  <a:lnTo>
                    <a:pt x="4452" y="8878"/>
                  </a:lnTo>
                  <a:lnTo>
                    <a:pt x="5341" y="8044"/>
                  </a:lnTo>
                  <a:lnTo>
                    <a:pt x="5378" y="6893"/>
                  </a:lnTo>
                  <a:lnTo>
                    <a:pt x="5941" y="6024"/>
                  </a:lnTo>
                  <a:lnTo>
                    <a:pt x="6908" y="5627"/>
                  </a:lnTo>
                  <a:lnTo>
                    <a:pt x="7340" y="4421"/>
                  </a:lnTo>
                  <a:lnTo>
                    <a:pt x="6676" y="3973"/>
                  </a:lnTo>
                  <a:lnTo>
                    <a:pt x="6742" y="3088"/>
                  </a:lnTo>
                  <a:lnTo>
                    <a:pt x="7521" y="1961"/>
                  </a:lnTo>
                  <a:lnTo>
                    <a:pt x="7241" y="1089"/>
                  </a:lnTo>
                  <a:lnTo>
                    <a:pt x="6266" y="1606"/>
                  </a:lnTo>
                  <a:lnTo>
                    <a:pt x="5795" y="1223"/>
                  </a:lnTo>
                  <a:lnTo>
                    <a:pt x="5931" y="26"/>
                  </a:lnTo>
                  <a:lnTo>
                    <a:pt x="51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83;p31">
              <a:extLst>
                <a:ext uri="{FF2B5EF4-FFF2-40B4-BE49-F238E27FC236}">
                  <a16:creationId xmlns:a16="http://schemas.microsoft.com/office/drawing/2014/main" id="{A1A13BAE-95A4-9C4B-52C3-241B1F4DF882}"/>
                </a:ext>
              </a:extLst>
            </p:cNvPr>
            <p:cNvSpPr/>
            <p:nvPr/>
          </p:nvSpPr>
          <p:spPr>
            <a:xfrm>
              <a:off x="857974" y="3760428"/>
              <a:ext cx="111305" cy="56708"/>
            </a:xfrm>
            <a:custGeom>
              <a:avLst/>
              <a:gdLst/>
              <a:ahLst/>
              <a:cxnLst/>
              <a:rect l="l" t="t" r="r" b="b"/>
              <a:pathLst>
                <a:path w="2426" h="1236" extrusionOk="0">
                  <a:moveTo>
                    <a:pt x="967" y="0"/>
                  </a:moveTo>
                  <a:lnTo>
                    <a:pt x="0" y="398"/>
                  </a:lnTo>
                  <a:lnTo>
                    <a:pt x="1461" y="1236"/>
                  </a:lnTo>
                  <a:lnTo>
                    <a:pt x="2426" y="838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84;p31">
              <a:extLst>
                <a:ext uri="{FF2B5EF4-FFF2-40B4-BE49-F238E27FC236}">
                  <a16:creationId xmlns:a16="http://schemas.microsoft.com/office/drawing/2014/main" id="{E0620A49-9F79-A7C0-1AD6-5404347AFE45}"/>
                </a:ext>
              </a:extLst>
            </p:cNvPr>
            <p:cNvSpPr/>
            <p:nvPr/>
          </p:nvSpPr>
          <p:spPr>
            <a:xfrm>
              <a:off x="1001030" y="3414579"/>
              <a:ext cx="137824" cy="143191"/>
            </a:xfrm>
            <a:custGeom>
              <a:avLst/>
              <a:gdLst/>
              <a:ahLst/>
              <a:cxnLst/>
              <a:rect l="l" t="t" r="r" b="b"/>
              <a:pathLst>
                <a:path w="3004" h="3121" extrusionOk="0">
                  <a:moveTo>
                    <a:pt x="0" y="2223"/>
                  </a:moveTo>
                  <a:lnTo>
                    <a:pt x="0" y="2223"/>
                  </a:lnTo>
                  <a:cubicBezTo>
                    <a:pt x="2" y="2224"/>
                    <a:pt x="3" y="2225"/>
                    <a:pt x="5" y="2226"/>
                  </a:cubicBezTo>
                  <a:lnTo>
                    <a:pt x="5" y="2226"/>
                  </a:lnTo>
                  <a:lnTo>
                    <a:pt x="0" y="2223"/>
                  </a:lnTo>
                  <a:close/>
                  <a:moveTo>
                    <a:pt x="1275" y="1"/>
                  </a:moveTo>
                  <a:cubicBezTo>
                    <a:pt x="1447" y="100"/>
                    <a:pt x="1543" y="316"/>
                    <a:pt x="1543" y="594"/>
                  </a:cubicBezTo>
                  <a:cubicBezTo>
                    <a:pt x="1543" y="757"/>
                    <a:pt x="1510" y="942"/>
                    <a:pt x="1441" y="1138"/>
                  </a:cubicBezTo>
                  <a:cubicBezTo>
                    <a:pt x="1212" y="1775"/>
                    <a:pt x="675" y="2283"/>
                    <a:pt x="236" y="2283"/>
                  </a:cubicBezTo>
                  <a:cubicBezTo>
                    <a:pt x="230" y="2283"/>
                    <a:pt x="225" y="2283"/>
                    <a:pt x="219" y="2283"/>
                  </a:cubicBezTo>
                  <a:cubicBezTo>
                    <a:pt x="138" y="2280"/>
                    <a:pt x="66" y="2260"/>
                    <a:pt x="5" y="2226"/>
                  </a:cubicBezTo>
                  <a:lnTo>
                    <a:pt x="5" y="2226"/>
                  </a:lnTo>
                  <a:lnTo>
                    <a:pt x="1460" y="3060"/>
                  </a:lnTo>
                  <a:cubicBezTo>
                    <a:pt x="1523" y="3096"/>
                    <a:pt x="1596" y="3117"/>
                    <a:pt x="1678" y="3120"/>
                  </a:cubicBezTo>
                  <a:cubicBezTo>
                    <a:pt x="1684" y="3120"/>
                    <a:pt x="1691" y="3120"/>
                    <a:pt x="1697" y="3120"/>
                  </a:cubicBezTo>
                  <a:cubicBezTo>
                    <a:pt x="2136" y="3120"/>
                    <a:pt x="2672" y="2611"/>
                    <a:pt x="2900" y="1975"/>
                  </a:cubicBezTo>
                  <a:cubicBezTo>
                    <a:pt x="2970" y="1780"/>
                    <a:pt x="3004" y="1595"/>
                    <a:pt x="3004" y="1431"/>
                  </a:cubicBezTo>
                  <a:cubicBezTo>
                    <a:pt x="3004" y="1154"/>
                    <a:pt x="2908" y="937"/>
                    <a:pt x="2735" y="838"/>
                  </a:cubicBezTo>
                  <a:lnTo>
                    <a:pt x="1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85;p31">
              <a:extLst>
                <a:ext uri="{FF2B5EF4-FFF2-40B4-BE49-F238E27FC236}">
                  <a16:creationId xmlns:a16="http://schemas.microsoft.com/office/drawing/2014/main" id="{C73BE6B6-4A68-010E-DB71-9D96DBEE44E4}"/>
                </a:ext>
              </a:extLst>
            </p:cNvPr>
            <p:cNvSpPr/>
            <p:nvPr/>
          </p:nvSpPr>
          <p:spPr>
            <a:xfrm>
              <a:off x="1087607" y="3305613"/>
              <a:ext cx="97862" cy="69416"/>
            </a:xfrm>
            <a:custGeom>
              <a:avLst/>
              <a:gdLst/>
              <a:ahLst/>
              <a:cxnLst/>
              <a:rect l="l" t="t" r="r" b="b"/>
              <a:pathLst>
                <a:path w="2133" h="1513" extrusionOk="0">
                  <a:moveTo>
                    <a:pt x="673" y="1"/>
                  </a:moveTo>
                  <a:lnTo>
                    <a:pt x="1" y="676"/>
                  </a:lnTo>
                  <a:lnTo>
                    <a:pt x="1460" y="1513"/>
                  </a:lnTo>
                  <a:lnTo>
                    <a:pt x="2132" y="838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86;p31">
              <a:extLst>
                <a:ext uri="{FF2B5EF4-FFF2-40B4-BE49-F238E27FC236}">
                  <a16:creationId xmlns:a16="http://schemas.microsoft.com/office/drawing/2014/main" id="{43FBEB08-7577-19C1-C3B6-6590D1E93467}"/>
                </a:ext>
              </a:extLst>
            </p:cNvPr>
            <p:cNvSpPr/>
            <p:nvPr/>
          </p:nvSpPr>
          <p:spPr>
            <a:xfrm>
              <a:off x="921840" y="3609113"/>
              <a:ext cx="87218" cy="54781"/>
            </a:xfrm>
            <a:custGeom>
              <a:avLst/>
              <a:gdLst/>
              <a:ahLst/>
              <a:cxnLst/>
              <a:rect l="l" t="t" r="r" b="b"/>
              <a:pathLst>
                <a:path w="1901" h="1194" extrusionOk="0">
                  <a:moveTo>
                    <a:pt x="0" y="0"/>
                  </a:moveTo>
                  <a:lnTo>
                    <a:pt x="442" y="357"/>
                  </a:lnTo>
                  <a:lnTo>
                    <a:pt x="1901" y="1194"/>
                  </a:lnTo>
                  <a:lnTo>
                    <a:pt x="1460" y="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87;p31">
              <a:extLst>
                <a:ext uri="{FF2B5EF4-FFF2-40B4-BE49-F238E27FC236}">
                  <a16:creationId xmlns:a16="http://schemas.microsoft.com/office/drawing/2014/main" id="{CF93E830-FD1B-964C-6DD6-5E4F02845BB1}"/>
                </a:ext>
              </a:extLst>
            </p:cNvPr>
            <p:cNvSpPr/>
            <p:nvPr/>
          </p:nvSpPr>
          <p:spPr>
            <a:xfrm>
              <a:off x="921840" y="3566628"/>
              <a:ext cx="83685" cy="80886"/>
            </a:xfrm>
            <a:custGeom>
              <a:avLst/>
              <a:gdLst/>
              <a:ahLst/>
              <a:cxnLst/>
              <a:rect l="l" t="t" r="r" b="b"/>
              <a:pathLst>
                <a:path w="1824" h="1763" extrusionOk="0">
                  <a:moveTo>
                    <a:pt x="364" y="1"/>
                  </a:moveTo>
                  <a:lnTo>
                    <a:pt x="0" y="926"/>
                  </a:lnTo>
                  <a:lnTo>
                    <a:pt x="1460" y="1763"/>
                  </a:lnTo>
                  <a:lnTo>
                    <a:pt x="1823" y="83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88;p31">
              <a:extLst>
                <a:ext uri="{FF2B5EF4-FFF2-40B4-BE49-F238E27FC236}">
                  <a16:creationId xmlns:a16="http://schemas.microsoft.com/office/drawing/2014/main" id="{51C28B19-CB9F-3AA9-8D8E-D17EA8F6DFCE}"/>
                </a:ext>
              </a:extLst>
            </p:cNvPr>
            <p:cNvSpPr/>
            <p:nvPr/>
          </p:nvSpPr>
          <p:spPr>
            <a:xfrm>
              <a:off x="1065630" y="3335940"/>
              <a:ext cx="89007" cy="39090"/>
            </a:xfrm>
            <a:custGeom>
              <a:avLst/>
              <a:gdLst/>
              <a:ahLst/>
              <a:cxnLst/>
              <a:rect l="l" t="t" r="r" b="b"/>
              <a:pathLst>
                <a:path w="1940" h="852" extrusionOk="0">
                  <a:moveTo>
                    <a:pt x="0" y="1"/>
                  </a:moveTo>
                  <a:lnTo>
                    <a:pt x="1459" y="838"/>
                  </a:lnTo>
                  <a:lnTo>
                    <a:pt x="1939" y="852"/>
                  </a:lnTo>
                  <a:lnTo>
                    <a:pt x="480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26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89;p31">
              <a:extLst>
                <a:ext uri="{FF2B5EF4-FFF2-40B4-BE49-F238E27FC236}">
                  <a16:creationId xmlns:a16="http://schemas.microsoft.com/office/drawing/2014/main" id="{AF4833AF-AF9B-7823-BA28-737F26E9A695}"/>
                </a:ext>
              </a:extLst>
            </p:cNvPr>
            <p:cNvSpPr/>
            <p:nvPr/>
          </p:nvSpPr>
          <p:spPr>
            <a:xfrm>
              <a:off x="931108" y="3543412"/>
              <a:ext cx="74417" cy="61663"/>
            </a:xfrm>
            <a:custGeom>
              <a:avLst/>
              <a:gdLst/>
              <a:ahLst/>
              <a:cxnLst/>
              <a:rect l="l" t="t" r="r" b="b"/>
              <a:pathLst>
                <a:path w="1622" h="1344" extrusionOk="0">
                  <a:moveTo>
                    <a:pt x="1" y="1"/>
                  </a:moveTo>
                  <a:lnTo>
                    <a:pt x="162" y="507"/>
                  </a:lnTo>
                  <a:lnTo>
                    <a:pt x="1621" y="1343"/>
                  </a:lnTo>
                  <a:lnTo>
                    <a:pt x="1621" y="1343"/>
                  </a:lnTo>
                  <a:lnTo>
                    <a:pt x="1460" y="8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90;p31">
              <a:extLst>
                <a:ext uri="{FF2B5EF4-FFF2-40B4-BE49-F238E27FC236}">
                  <a16:creationId xmlns:a16="http://schemas.microsoft.com/office/drawing/2014/main" id="{E21C301B-0CA1-A034-8C26-52AF663117F5}"/>
                </a:ext>
              </a:extLst>
            </p:cNvPr>
            <p:cNvSpPr/>
            <p:nvPr/>
          </p:nvSpPr>
          <p:spPr>
            <a:xfrm>
              <a:off x="1012179" y="3318505"/>
              <a:ext cx="80749" cy="81024"/>
            </a:xfrm>
            <a:custGeom>
              <a:avLst/>
              <a:gdLst/>
              <a:ahLst/>
              <a:cxnLst/>
              <a:rect l="l" t="t" r="r" b="b"/>
              <a:pathLst>
                <a:path w="1760" h="1766" extrusionOk="0">
                  <a:moveTo>
                    <a:pt x="300" y="0"/>
                  </a:moveTo>
                  <a:lnTo>
                    <a:pt x="1" y="928"/>
                  </a:lnTo>
                  <a:lnTo>
                    <a:pt x="1460" y="1766"/>
                  </a:lnTo>
                  <a:lnTo>
                    <a:pt x="1760" y="838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91;p31">
              <a:extLst>
                <a:ext uri="{FF2B5EF4-FFF2-40B4-BE49-F238E27FC236}">
                  <a16:creationId xmlns:a16="http://schemas.microsoft.com/office/drawing/2014/main" id="{135228A4-A355-47BA-B3FE-BD82EC98BA3B}"/>
                </a:ext>
              </a:extLst>
            </p:cNvPr>
            <p:cNvSpPr/>
            <p:nvPr/>
          </p:nvSpPr>
          <p:spPr>
            <a:xfrm>
              <a:off x="1025943" y="3303640"/>
              <a:ext cx="98413" cy="53313"/>
            </a:xfrm>
            <a:custGeom>
              <a:avLst/>
              <a:gdLst/>
              <a:ahLst/>
              <a:cxnLst/>
              <a:rect l="l" t="t" r="r" b="b"/>
              <a:pathLst>
                <a:path w="2145" h="1162" extrusionOk="0">
                  <a:moveTo>
                    <a:pt x="685" y="1"/>
                  </a:moveTo>
                  <a:lnTo>
                    <a:pt x="0" y="324"/>
                  </a:lnTo>
                  <a:lnTo>
                    <a:pt x="1460" y="1162"/>
                  </a:lnTo>
                  <a:lnTo>
                    <a:pt x="2144" y="839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92;p31">
              <a:extLst>
                <a:ext uri="{FF2B5EF4-FFF2-40B4-BE49-F238E27FC236}">
                  <a16:creationId xmlns:a16="http://schemas.microsoft.com/office/drawing/2014/main" id="{06A5D58C-084D-CEE2-C083-2DC488C8CA91}"/>
                </a:ext>
              </a:extLst>
            </p:cNvPr>
            <p:cNvSpPr/>
            <p:nvPr/>
          </p:nvSpPr>
          <p:spPr>
            <a:xfrm>
              <a:off x="988459" y="3361037"/>
              <a:ext cx="90751" cy="60653"/>
            </a:xfrm>
            <a:custGeom>
              <a:avLst/>
              <a:gdLst/>
              <a:ahLst/>
              <a:cxnLst/>
              <a:rect l="l" t="t" r="r" b="b"/>
              <a:pathLst>
                <a:path w="1978" h="1322" extrusionOk="0">
                  <a:moveTo>
                    <a:pt x="518" y="1"/>
                  </a:moveTo>
                  <a:lnTo>
                    <a:pt x="1" y="485"/>
                  </a:lnTo>
                  <a:lnTo>
                    <a:pt x="1461" y="1322"/>
                  </a:lnTo>
                  <a:lnTo>
                    <a:pt x="1977" y="839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93;p31">
              <a:extLst>
                <a:ext uri="{FF2B5EF4-FFF2-40B4-BE49-F238E27FC236}">
                  <a16:creationId xmlns:a16="http://schemas.microsoft.com/office/drawing/2014/main" id="{38FEB678-21B9-0DCA-2059-47542A4C0EDC}"/>
                </a:ext>
              </a:extLst>
            </p:cNvPr>
            <p:cNvSpPr/>
            <p:nvPr/>
          </p:nvSpPr>
          <p:spPr>
            <a:xfrm>
              <a:off x="935880" y="3446696"/>
              <a:ext cx="78501" cy="70609"/>
            </a:xfrm>
            <a:custGeom>
              <a:avLst/>
              <a:gdLst/>
              <a:ahLst/>
              <a:cxnLst/>
              <a:rect l="l" t="t" r="r" b="b"/>
              <a:pathLst>
                <a:path w="1711" h="1539" extrusionOk="0">
                  <a:moveTo>
                    <a:pt x="252" y="1"/>
                  </a:moveTo>
                  <a:lnTo>
                    <a:pt x="1" y="700"/>
                  </a:lnTo>
                  <a:lnTo>
                    <a:pt x="1460" y="1538"/>
                  </a:lnTo>
                  <a:lnTo>
                    <a:pt x="1711" y="839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94;p31">
              <a:extLst>
                <a:ext uri="{FF2B5EF4-FFF2-40B4-BE49-F238E27FC236}">
                  <a16:creationId xmlns:a16="http://schemas.microsoft.com/office/drawing/2014/main" id="{9B1B278F-2BF0-AF72-2BBB-5A2CA4392905}"/>
                </a:ext>
              </a:extLst>
            </p:cNvPr>
            <p:cNvSpPr/>
            <p:nvPr/>
          </p:nvSpPr>
          <p:spPr>
            <a:xfrm>
              <a:off x="901148" y="3506662"/>
              <a:ext cx="69875" cy="76482"/>
            </a:xfrm>
            <a:custGeom>
              <a:avLst/>
              <a:gdLst/>
              <a:ahLst/>
              <a:cxnLst/>
              <a:rect l="l" t="t" r="r" b="b"/>
              <a:pathLst>
                <a:path w="1523" h="1667" extrusionOk="0">
                  <a:moveTo>
                    <a:pt x="62" y="0"/>
                  </a:moveTo>
                  <a:lnTo>
                    <a:pt x="1" y="829"/>
                  </a:lnTo>
                  <a:lnTo>
                    <a:pt x="1460" y="1667"/>
                  </a:lnTo>
                  <a:lnTo>
                    <a:pt x="1522" y="838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95;p31">
              <a:extLst>
                <a:ext uri="{FF2B5EF4-FFF2-40B4-BE49-F238E27FC236}">
                  <a16:creationId xmlns:a16="http://schemas.microsoft.com/office/drawing/2014/main" id="{0D394598-D67B-AD6D-FF86-3B2C42D32066}"/>
                </a:ext>
              </a:extLst>
            </p:cNvPr>
            <p:cNvSpPr/>
            <p:nvPr/>
          </p:nvSpPr>
          <p:spPr>
            <a:xfrm>
              <a:off x="903947" y="3478812"/>
              <a:ext cx="98917" cy="66297"/>
            </a:xfrm>
            <a:custGeom>
              <a:avLst/>
              <a:gdLst/>
              <a:ahLst/>
              <a:cxnLst/>
              <a:rect l="l" t="t" r="r" b="b"/>
              <a:pathLst>
                <a:path w="2156" h="1445" extrusionOk="0">
                  <a:moveTo>
                    <a:pt x="697" y="0"/>
                  </a:moveTo>
                  <a:lnTo>
                    <a:pt x="1" y="607"/>
                  </a:lnTo>
                  <a:lnTo>
                    <a:pt x="1461" y="1445"/>
                  </a:lnTo>
                  <a:lnTo>
                    <a:pt x="2156" y="838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96;p31">
              <a:extLst>
                <a:ext uri="{FF2B5EF4-FFF2-40B4-BE49-F238E27FC236}">
                  <a16:creationId xmlns:a16="http://schemas.microsoft.com/office/drawing/2014/main" id="{C6B6AAF7-A67F-BD6C-21C7-87696DC7C0E3}"/>
                </a:ext>
              </a:extLst>
            </p:cNvPr>
            <p:cNvSpPr/>
            <p:nvPr/>
          </p:nvSpPr>
          <p:spPr>
            <a:xfrm>
              <a:off x="960105" y="3380169"/>
              <a:ext cx="95430" cy="41521"/>
            </a:xfrm>
            <a:custGeom>
              <a:avLst/>
              <a:gdLst/>
              <a:ahLst/>
              <a:cxnLst/>
              <a:rect l="l" t="t" r="r" b="b"/>
              <a:pathLst>
                <a:path w="2080" h="905" extrusionOk="0">
                  <a:moveTo>
                    <a:pt x="1" y="1"/>
                  </a:moveTo>
                  <a:lnTo>
                    <a:pt x="1460" y="838"/>
                  </a:lnTo>
                  <a:lnTo>
                    <a:pt x="2079" y="905"/>
                  </a:lnTo>
                  <a:lnTo>
                    <a:pt x="619" y="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97;p31">
              <a:extLst>
                <a:ext uri="{FF2B5EF4-FFF2-40B4-BE49-F238E27FC236}">
                  <a16:creationId xmlns:a16="http://schemas.microsoft.com/office/drawing/2014/main" id="{2DD28F1E-8C77-F25D-E504-E97D58BEBA3A}"/>
                </a:ext>
              </a:extLst>
            </p:cNvPr>
            <p:cNvSpPr/>
            <p:nvPr/>
          </p:nvSpPr>
          <p:spPr>
            <a:xfrm>
              <a:off x="935926" y="3417470"/>
              <a:ext cx="78455" cy="67719"/>
            </a:xfrm>
            <a:custGeom>
              <a:avLst/>
              <a:gdLst/>
              <a:ahLst/>
              <a:cxnLst/>
              <a:rect l="l" t="t" r="r" b="b"/>
              <a:pathLst>
                <a:path w="1710" h="1476" extrusionOk="0">
                  <a:moveTo>
                    <a:pt x="1" y="1"/>
                  </a:moveTo>
                  <a:lnTo>
                    <a:pt x="251" y="638"/>
                  </a:lnTo>
                  <a:lnTo>
                    <a:pt x="1710" y="1476"/>
                  </a:lnTo>
                  <a:lnTo>
                    <a:pt x="1460" y="8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98;p31">
              <a:extLst>
                <a:ext uri="{FF2B5EF4-FFF2-40B4-BE49-F238E27FC236}">
                  <a16:creationId xmlns:a16="http://schemas.microsoft.com/office/drawing/2014/main" id="{F39C8A6A-C4DC-D208-9FCB-5096C92371A4}"/>
                </a:ext>
              </a:extLst>
            </p:cNvPr>
            <p:cNvSpPr/>
            <p:nvPr/>
          </p:nvSpPr>
          <p:spPr>
            <a:xfrm>
              <a:off x="968134" y="3342088"/>
              <a:ext cx="258304" cy="323775"/>
            </a:xfrm>
            <a:custGeom>
              <a:avLst/>
              <a:gdLst/>
              <a:ahLst/>
              <a:cxnLst/>
              <a:rect l="l" t="t" r="r" b="b"/>
              <a:pathLst>
                <a:path w="5630" h="7057" extrusionOk="0">
                  <a:moveTo>
                    <a:pt x="3217" y="2358"/>
                  </a:moveTo>
                  <a:cubicBezTo>
                    <a:pt x="3223" y="2358"/>
                    <a:pt x="3228" y="2358"/>
                    <a:pt x="3234" y="2359"/>
                  </a:cubicBezTo>
                  <a:cubicBezTo>
                    <a:pt x="3543" y="2369"/>
                    <a:pt x="3721" y="2632"/>
                    <a:pt x="3721" y="3011"/>
                  </a:cubicBezTo>
                  <a:cubicBezTo>
                    <a:pt x="3721" y="3174"/>
                    <a:pt x="3687" y="3360"/>
                    <a:pt x="3617" y="3555"/>
                  </a:cubicBezTo>
                  <a:cubicBezTo>
                    <a:pt x="3389" y="4191"/>
                    <a:pt x="2852" y="4700"/>
                    <a:pt x="2412" y="4700"/>
                  </a:cubicBezTo>
                  <a:cubicBezTo>
                    <a:pt x="2407" y="4700"/>
                    <a:pt x="2401" y="4700"/>
                    <a:pt x="2395" y="4700"/>
                  </a:cubicBezTo>
                  <a:cubicBezTo>
                    <a:pt x="2086" y="4690"/>
                    <a:pt x="1909" y="4426"/>
                    <a:pt x="1909" y="4048"/>
                  </a:cubicBezTo>
                  <a:cubicBezTo>
                    <a:pt x="1909" y="3884"/>
                    <a:pt x="1941" y="3700"/>
                    <a:pt x="2011" y="3505"/>
                  </a:cubicBezTo>
                  <a:cubicBezTo>
                    <a:pt x="2240" y="2866"/>
                    <a:pt x="2776" y="2358"/>
                    <a:pt x="3217" y="2358"/>
                  </a:cubicBezTo>
                  <a:close/>
                  <a:moveTo>
                    <a:pt x="3404" y="1"/>
                  </a:moveTo>
                  <a:lnTo>
                    <a:pt x="2720" y="324"/>
                  </a:lnTo>
                  <a:lnTo>
                    <a:pt x="2421" y="1252"/>
                  </a:lnTo>
                  <a:lnTo>
                    <a:pt x="1904" y="1735"/>
                  </a:lnTo>
                  <a:lnTo>
                    <a:pt x="1285" y="1668"/>
                  </a:lnTo>
                  <a:lnTo>
                    <a:pt x="759" y="2480"/>
                  </a:lnTo>
                  <a:lnTo>
                    <a:pt x="1008" y="3118"/>
                  </a:lnTo>
                  <a:lnTo>
                    <a:pt x="757" y="3818"/>
                  </a:lnTo>
                  <a:lnTo>
                    <a:pt x="62" y="4425"/>
                  </a:lnTo>
                  <a:lnTo>
                    <a:pt x="0" y="5254"/>
                  </a:lnTo>
                  <a:lnTo>
                    <a:pt x="0" y="5254"/>
                  </a:lnTo>
                  <a:lnTo>
                    <a:pt x="653" y="5226"/>
                  </a:lnTo>
                  <a:lnTo>
                    <a:pt x="815" y="5731"/>
                  </a:lnTo>
                  <a:lnTo>
                    <a:pt x="451" y="6657"/>
                  </a:lnTo>
                  <a:lnTo>
                    <a:pt x="892" y="7014"/>
                  </a:lnTo>
                  <a:lnTo>
                    <a:pt x="1565" y="6339"/>
                  </a:lnTo>
                  <a:lnTo>
                    <a:pt x="2044" y="6355"/>
                  </a:lnTo>
                  <a:lnTo>
                    <a:pt x="2224" y="7057"/>
                  </a:lnTo>
                  <a:lnTo>
                    <a:pt x="2909" y="6733"/>
                  </a:lnTo>
                  <a:lnTo>
                    <a:pt x="3208" y="5807"/>
                  </a:lnTo>
                  <a:lnTo>
                    <a:pt x="3725" y="5322"/>
                  </a:lnTo>
                  <a:lnTo>
                    <a:pt x="4343" y="5390"/>
                  </a:lnTo>
                  <a:lnTo>
                    <a:pt x="4870" y="4577"/>
                  </a:lnTo>
                  <a:lnTo>
                    <a:pt x="4621" y="3941"/>
                  </a:lnTo>
                  <a:lnTo>
                    <a:pt x="4871" y="3239"/>
                  </a:lnTo>
                  <a:lnTo>
                    <a:pt x="5567" y="2635"/>
                  </a:lnTo>
                  <a:lnTo>
                    <a:pt x="5629" y="1806"/>
                  </a:lnTo>
                  <a:lnTo>
                    <a:pt x="4976" y="1833"/>
                  </a:lnTo>
                  <a:lnTo>
                    <a:pt x="4813" y="1327"/>
                  </a:lnTo>
                  <a:lnTo>
                    <a:pt x="5179" y="400"/>
                  </a:lnTo>
                  <a:lnTo>
                    <a:pt x="4736" y="43"/>
                  </a:lnTo>
                  <a:lnTo>
                    <a:pt x="4064" y="718"/>
                  </a:lnTo>
                  <a:lnTo>
                    <a:pt x="3584" y="704"/>
                  </a:lnTo>
                  <a:lnTo>
                    <a:pt x="34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99;p31">
              <a:extLst>
                <a:ext uri="{FF2B5EF4-FFF2-40B4-BE49-F238E27FC236}">
                  <a16:creationId xmlns:a16="http://schemas.microsoft.com/office/drawing/2014/main" id="{6AF54FE1-ACE8-A638-4D06-CA485CFB6BF5}"/>
                </a:ext>
              </a:extLst>
            </p:cNvPr>
            <p:cNvSpPr/>
            <p:nvPr/>
          </p:nvSpPr>
          <p:spPr>
            <a:xfrm>
              <a:off x="935926" y="3380169"/>
              <a:ext cx="91164" cy="75748"/>
            </a:xfrm>
            <a:custGeom>
              <a:avLst/>
              <a:gdLst/>
              <a:ahLst/>
              <a:cxnLst/>
              <a:rect l="l" t="t" r="r" b="b"/>
              <a:pathLst>
                <a:path w="1987" h="1651" extrusionOk="0">
                  <a:moveTo>
                    <a:pt x="528" y="1"/>
                  </a:moveTo>
                  <a:lnTo>
                    <a:pt x="1" y="814"/>
                  </a:lnTo>
                  <a:lnTo>
                    <a:pt x="1460" y="1650"/>
                  </a:lnTo>
                  <a:lnTo>
                    <a:pt x="1987" y="838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00;p31">
              <a:extLst>
                <a:ext uri="{FF2B5EF4-FFF2-40B4-BE49-F238E27FC236}">
                  <a16:creationId xmlns:a16="http://schemas.microsoft.com/office/drawing/2014/main" id="{0CC23AD5-8090-B8BC-664A-2CC25F10902C}"/>
                </a:ext>
              </a:extLst>
            </p:cNvPr>
            <p:cNvSpPr/>
            <p:nvPr/>
          </p:nvSpPr>
          <p:spPr>
            <a:xfrm>
              <a:off x="616734" y="3795159"/>
              <a:ext cx="167600" cy="220362"/>
            </a:xfrm>
            <a:custGeom>
              <a:avLst/>
              <a:gdLst/>
              <a:ahLst/>
              <a:cxnLst/>
              <a:rect l="l" t="t" r="r" b="b"/>
              <a:pathLst>
                <a:path w="3653" h="4803" extrusionOk="0">
                  <a:moveTo>
                    <a:pt x="2726" y="1"/>
                  </a:moveTo>
                  <a:cubicBezTo>
                    <a:pt x="2667" y="1"/>
                    <a:pt x="2604" y="5"/>
                    <a:pt x="2537" y="14"/>
                  </a:cubicBezTo>
                  <a:cubicBezTo>
                    <a:pt x="1754" y="116"/>
                    <a:pt x="1422" y="143"/>
                    <a:pt x="858" y="151"/>
                  </a:cubicBezTo>
                  <a:cubicBezTo>
                    <a:pt x="482" y="155"/>
                    <a:pt x="94" y="609"/>
                    <a:pt x="100" y="1287"/>
                  </a:cubicBezTo>
                  <a:cubicBezTo>
                    <a:pt x="110" y="2419"/>
                    <a:pt x="1" y="4069"/>
                    <a:pt x="118" y="4195"/>
                  </a:cubicBezTo>
                  <a:cubicBezTo>
                    <a:pt x="277" y="4368"/>
                    <a:pt x="1557" y="4803"/>
                    <a:pt x="1557" y="4803"/>
                  </a:cubicBezTo>
                  <a:lnTo>
                    <a:pt x="1563" y="2771"/>
                  </a:lnTo>
                  <a:lnTo>
                    <a:pt x="1600" y="1485"/>
                  </a:lnTo>
                  <a:lnTo>
                    <a:pt x="2882" y="1189"/>
                  </a:lnTo>
                  <a:cubicBezTo>
                    <a:pt x="3591" y="1023"/>
                    <a:pt x="3653" y="1"/>
                    <a:pt x="27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01;p31">
              <a:extLst>
                <a:ext uri="{FF2B5EF4-FFF2-40B4-BE49-F238E27FC236}">
                  <a16:creationId xmlns:a16="http://schemas.microsoft.com/office/drawing/2014/main" id="{AE0AA027-A8A5-D815-1154-64CCCB37AF1C}"/>
                </a:ext>
              </a:extLst>
            </p:cNvPr>
            <p:cNvSpPr/>
            <p:nvPr/>
          </p:nvSpPr>
          <p:spPr>
            <a:xfrm>
              <a:off x="666973" y="3816769"/>
              <a:ext cx="162599" cy="226785"/>
            </a:xfrm>
            <a:custGeom>
              <a:avLst/>
              <a:gdLst/>
              <a:ahLst/>
              <a:cxnLst/>
              <a:rect l="l" t="t" r="r" b="b"/>
              <a:pathLst>
                <a:path w="3544" h="4943" extrusionOk="0">
                  <a:moveTo>
                    <a:pt x="671" y="1"/>
                  </a:moveTo>
                  <a:cubicBezTo>
                    <a:pt x="662" y="1"/>
                    <a:pt x="654" y="1"/>
                    <a:pt x="646" y="1"/>
                  </a:cubicBezTo>
                  <a:cubicBezTo>
                    <a:pt x="270" y="5"/>
                    <a:pt x="0" y="76"/>
                    <a:pt x="6" y="754"/>
                  </a:cubicBezTo>
                  <a:cubicBezTo>
                    <a:pt x="17" y="1886"/>
                    <a:pt x="529" y="2960"/>
                    <a:pt x="646" y="3086"/>
                  </a:cubicBezTo>
                  <a:cubicBezTo>
                    <a:pt x="804" y="3260"/>
                    <a:pt x="1448" y="4942"/>
                    <a:pt x="1448" y="4942"/>
                  </a:cubicBezTo>
                  <a:lnTo>
                    <a:pt x="1454" y="2911"/>
                  </a:lnTo>
                  <a:lnTo>
                    <a:pt x="1490" y="1625"/>
                  </a:lnTo>
                  <a:lnTo>
                    <a:pt x="2774" y="1329"/>
                  </a:lnTo>
                  <a:cubicBezTo>
                    <a:pt x="3482" y="1162"/>
                    <a:pt x="3543" y="140"/>
                    <a:pt x="2617" y="140"/>
                  </a:cubicBezTo>
                  <a:cubicBezTo>
                    <a:pt x="2558" y="140"/>
                    <a:pt x="2495" y="144"/>
                    <a:pt x="2428" y="153"/>
                  </a:cubicBezTo>
                  <a:cubicBezTo>
                    <a:pt x="2300" y="170"/>
                    <a:pt x="2181" y="177"/>
                    <a:pt x="2069" y="177"/>
                  </a:cubicBezTo>
                  <a:cubicBezTo>
                    <a:pt x="1509" y="177"/>
                    <a:pt x="1131" y="1"/>
                    <a:pt x="671" y="1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02;p31">
              <a:extLst>
                <a:ext uri="{FF2B5EF4-FFF2-40B4-BE49-F238E27FC236}">
                  <a16:creationId xmlns:a16="http://schemas.microsoft.com/office/drawing/2014/main" id="{322D5309-5EAD-161E-C97C-83912B1B4755}"/>
                </a:ext>
              </a:extLst>
            </p:cNvPr>
            <p:cNvSpPr/>
            <p:nvPr/>
          </p:nvSpPr>
          <p:spPr>
            <a:xfrm>
              <a:off x="616688" y="3879213"/>
              <a:ext cx="250321" cy="440723"/>
            </a:xfrm>
            <a:custGeom>
              <a:avLst/>
              <a:gdLst/>
              <a:ahLst/>
              <a:cxnLst/>
              <a:rect l="l" t="t" r="r" b="b"/>
              <a:pathLst>
                <a:path w="5456" h="9606" extrusionOk="0">
                  <a:moveTo>
                    <a:pt x="99" y="0"/>
                  </a:moveTo>
                  <a:lnTo>
                    <a:pt x="99" y="0"/>
                  </a:lnTo>
                  <a:cubicBezTo>
                    <a:pt x="14" y="1536"/>
                    <a:pt x="1" y="3245"/>
                    <a:pt x="209" y="5036"/>
                  </a:cubicBezTo>
                  <a:lnTo>
                    <a:pt x="1" y="7914"/>
                  </a:lnTo>
                  <a:cubicBezTo>
                    <a:pt x="104" y="8617"/>
                    <a:pt x="1641" y="9606"/>
                    <a:pt x="2866" y="9606"/>
                  </a:cubicBezTo>
                  <a:cubicBezTo>
                    <a:pt x="3248" y="9606"/>
                    <a:pt x="3599" y="9510"/>
                    <a:pt x="3868" y="9280"/>
                  </a:cubicBezTo>
                  <a:cubicBezTo>
                    <a:pt x="4029" y="9141"/>
                    <a:pt x="4163" y="8953"/>
                    <a:pt x="4252" y="8708"/>
                  </a:cubicBezTo>
                  <a:lnTo>
                    <a:pt x="4696" y="6443"/>
                  </a:lnTo>
                  <a:lnTo>
                    <a:pt x="4777" y="6034"/>
                  </a:lnTo>
                  <a:lnTo>
                    <a:pt x="5455" y="2588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03;p31">
              <a:extLst>
                <a:ext uri="{FF2B5EF4-FFF2-40B4-BE49-F238E27FC236}">
                  <a16:creationId xmlns:a16="http://schemas.microsoft.com/office/drawing/2014/main" id="{B88CCD63-ABA0-0FC1-B3F0-3D4E146D4206}"/>
                </a:ext>
              </a:extLst>
            </p:cNvPr>
            <p:cNvSpPr/>
            <p:nvPr/>
          </p:nvSpPr>
          <p:spPr>
            <a:xfrm>
              <a:off x="673580" y="3755197"/>
              <a:ext cx="207148" cy="248073"/>
            </a:xfrm>
            <a:custGeom>
              <a:avLst/>
              <a:gdLst/>
              <a:ahLst/>
              <a:cxnLst/>
              <a:rect l="l" t="t" r="r" b="b"/>
              <a:pathLst>
                <a:path w="4515" h="5407" extrusionOk="0">
                  <a:moveTo>
                    <a:pt x="3373" y="0"/>
                  </a:moveTo>
                  <a:cubicBezTo>
                    <a:pt x="3351" y="0"/>
                    <a:pt x="3329" y="1"/>
                    <a:pt x="3307" y="2"/>
                  </a:cubicBezTo>
                  <a:cubicBezTo>
                    <a:pt x="2397" y="43"/>
                    <a:pt x="1888" y="12"/>
                    <a:pt x="1245" y="112"/>
                  </a:cubicBezTo>
                  <a:cubicBezTo>
                    <a:pt x="510" y="228"/>
                    <a:pt x="297" y="429"/>
                    <a:pt x="238" y="1208"/>
                  </a:cubicBezTo>
                  <a:cubicBezTo>
                    <a:pt x="140" y="2508"/>
                    <a:pt x="1" y="4413"/>
                    <a:pt x="122" y="4569"/>
                  </a:cubicBezTo>
                  <a:cubicBezTo>
                    <a:pt x="288" y="4784"/>
                    <a:pt x="1717" y="5407"/>
                    <a:pt x="1717" y="5407"/>
                  </a:cubicBezTo>
                  <a:lnTo>
                    <a:pt x="1919" y="3075"/>
                  </a:lnTo>
                  <a:lnTo>
                    <a:pt x="2086" y="1602"/>
                  </a:lnTo>
                  <a:lnTo>
                    <a:pt x="3588" y="1386"/>
                  </a:lnTo>
                  <a:cubicBezTo>
                    <a:pt x="3644" y="1403"/>
                    <a:pt x="3697" y="1411"/>
                    <a:pt x="3747" y="1411"/>
                  </a:cubicBezTo>
                  <a:cubicBezTo>
                    <a:pt x="4414" y="1411"/>
                    <a:pt x="4514" y="0"/>
                    <a:pt x="33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04;p31">
              <a:extLst>
                <a:ext uri="{FF2B5EF4-FFF2-40B4-BE49-F238E27FC236}">
                  <a16:creationId xmlns:a16="http://schemas.microsoft.com/office/drawing/2014/main" id="{A294EEB4-300C-6662-0533-80E394FAC5D1}"/>
                </a:ext>
              </a:extLst>
            </p:cNvPr>
            <p:cNvSpPr/>
            <p:nvPr/>
          </p:nvSpPr>
          <p:spPr>
            <a:xfrm>
              <a:off x="723957" y="3754968"/>
              <a:ext cx="128877" cy="136952"/>
            </a:xfrm>
            <a:custGeom>
              <a:avLst/>
              <a:gdLst/>
              <a:ahLst/>
              <a:cxnLst/>
              <a:rect l="l" t="t" r="r" b="b"/>
              <a:pathLst>
                <a:path w="2809" h="2985" extrusionOk="0">
                  <a:moveTo>
                    <a:pt x="2705" y="0"/>
                  </a:moveTo>
                  <a:cubicBezTo>
                    <a:pt x="1808" y="236"/>
                    <a:pt x="763" y="92"/>
                    <a:pt x="390" y="533"/>
                  </a:cubicBezTo>
                  <a:cubicBezTo>
                    <a:pt x="0" y="966"/>
                    <a:pt x="115" y="2420"/>
                    <a:pt x="281" y="2984"/>
                  </a:cubicBezTo>
                  <a:cubicBezTo>
                    <a:pt x="281" y="2984"/>
                    <a:pt x="2762" y="2079"/>
                    <a:pt x="2785" y="2020"/>
                  </a:cubicBezTo>
                  <a:cubicBezTo>
                    <a:pt x="2809" y="1960"/>
                    <a:pt x="2705" y="0"/>
                    <a:pt x="2705" y="0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05;p31">
              <a:extLst>
                <a:ext uri="{FF2B5EF4-FFF2-40B4-BE49-F238E27FC236}">
                  <a16:creationId xmlns:a16="http://schemas.microsoft.com/office/drawing/2014/main" id="{5F629A40-A674-87BC-84E1-29EF45DC30A3}"/>
                </a:ext>
              </a:extLst>
            </p:cNvPr>
            <p:cNvSpPr/>
            <p:nvPr/>
          </p:nvSpPr>
          <p:spPr>
            <a:xfrm>
              <a:off x="726434" y="3705325"/>
              <a:ext cx="202881" cy="305698"/>
            </a:xfrm>
            <a:custGeom>
              <a:avLst/>
              <a:gdLst/>
              <a:ahLst/>
              <a:cxnLst/>
              <a:rect l="l" t="t" r="r" b="b"/>
              <a:pathLst>
                <a:path w="4422" h="6663" extrusionOk="0">
                  <a:moveTo>
                    <a:pt x="3873" y="0"/>
                  </a:moveTo>
                  <a:cubicBezTo>
                    <a:pt x="3739" y="0"/>
                    <a:pt x="3564" y="58"/>
                    <a:pt x="3347" y="192"/>
                  </a:cubicBezTo>
                  <a:cubicBezTo>
                    <a:pt x="2339" y="817"/>
                    <a:pt x="1893" y="999"/>
                    <a:pt x="1365" y="1253"/>
                  </a:cubicBezTo>
                  <a:cubicBezTo>
                    <a:pt x="975" y="1441"/>
                    <a:pt x="443" y="1706"/>
                    <a:pt x="384" y="2485"/>
                  </a:cubicBezTo>
                  <a:cubicBezTo>
                    <a:pt x="286" y="3785"/>
                    <a:pt x="0" y="5670"/>
                    <a:pt x="123" y="5826"/>
                  </a:cubicBezTo>
                  <a:cubicBezTo>
                    <a:pt x="288" y="6040"/>
                    <a:pt x="1717" y="6663"/>
                    <a:pt x="1717" y="6663"/>
                  </a:cubicBezTo>
                  <a:lnTo>
                    <a:pt x="1920" y="4332"/>
                  </a:lnTo>
                  <a:lnTo>
                    <a:pt x="2087" y="2858"/>
                  </a:lnTo>
                  <a:lnTo>
                    <a:pt x="3629" y="1577"/>
                  </a:lnTo>
                  <a:cubicBezTo>
                    <a:pt x="4290" y="967"/>
                    <a:pt x="4421" y="0"/>
                    <a:pt x="38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06;p31">
              <a:extLst>
                <a:ext uri="{FF2B5EF4-FFF2-40B4-BE49-F238E27FC236}">
                  <a16:creationId xmlns:a16="http://schemas.microsoft.com/office/drawing/2014/main" id="{641DA8C9-129F-00C0-7614-408CD69147C1}"/>
                </a:ext>
              </a:extLst>
            </p:cNvPr>
            <p:cNvSpPr/>
            <p:nvPr/>
          </p:nvSpPr>
          <p:spPr>
            <a:xfrm>
              <a:off x="797687" y="3714822"/>
              <a:ext cx="121077" cy="209809"/>
            </a:xfrm>
            <a:custGeom>
              <a:avLst/>
              <a:gdLst/>
              <a:ahLst/>
              <a:cxnLst/>
              <a:rect l="l" t="t" r="r" b="b"/>
              <a:pathLst>
                <a:path w="2639" h="4573" extrusionOk="0">
                  <a:moveTo>
                    <a:pt x="2639" y="0"/>
                  </a:moveTo>
                  <a:lnTo>
                    <a:pt x="105" y="2064"/>
                  </a:lnTo>
                  <a:cubicBezTo>
                    <a:pt x="105" y="2064"/>
                    <a:pt x="0" y="4498"/>
                    <a:pt x="105" y="4573"/>
                  </a:cubicBezTo>
                  <a:cubicBezTo>
                    <a:pt x="105" y="4573"/>
                    <a:pt x="1385" y="2921"/>
                    <a:pt x="1409" y="2862"/>
                  </a:cubicBezTo>
                  <a:cubicBezTo>
                    <a:pt x="1433" y="2803"/>
                    <a:pt x="2639" y="0"/>
                    <a:pt x="2639" y="0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07;p31">
              <a:extLst>
                <a:ext uri="{FF2B5EF4-FFF2-40B4-BE49-F238E27FC236}">
                  <a16:creationId xmlns:a16="http://schemas.microsoft.com/office/drawing/2014/main" id="{3F36A70B-BD4F-A283-C12E-3F01209CCF6D}"/>
                </a:ext>
              </a:extLst>
            </p:cNvPr>
            <p:cNvSpPr/>
            <p:nvPr/>
          </p:nvSpPr>
          <p:spPr>
            <a:xfrm>
              <a:off x="777821" y="3664216"/>
              <a:ext cx="184162" cy="363828"/>
            </a:xfrm>
            <a:custGeom>
              <a:avLst/>
              <a:gdLst/>
              <a:ahLst/>
              <a:cxnLst/>
              <a:rect l="l" t="t" r="r" b="b"/>
              <a:pathLst>
                <a:path w="4014" h="7930" extrusionOk="0">
                  <a:moveTo>
                    <a:pt x="3402" y="1"/>
                  </a:moveTo>
                  <a:cubicBezTo>
                    <a:pt x="3399" y="1"/>
                    <a:pt x="3395" y="1"/>
                    <a:pt x="3391" y="1"/>
                  </a:cubicBezTo>
                  <a:cubicBezTo>
                    <a:pt x="3391" y="1"/>
                    <a:pt x="3390" y="1"/>
                    <a:pt x="3389" y="1"/>
                  </a:cubicBezTo>
                  <a:cubicBezTo>
                    <a:pt x="3209" y="1"/>
                    <a:pt x="3015" y="107"/>
                    <a:pt x="2794" y="361"/>
                  </a:cubicBezTo>
                  <a:lnTo>
                    <a:pt x="946" y="3333"/>
                  </a:lnTo>
                  <a:cubicBezTo>
                    <a:pt x="946" y="3333"/>
                    <a:pt x="1" y="7263"/>
                    <a:pt x="139" y="7501"/>
                  </a:cubicBezTo>
                  <a:cubicBezTo>
                    <a:pt x="235" y="7657"/>
                    <a:pt x="1031" y="7799"/>
                    <a:pt x="1531" y="7873"/>
                  </a:cubicBezTo>
                  <a:cubicBezTo>
                    <a:pt x="1768" y="7909"/>
                    <a:pt x="1939" y="7929"/>
                    <a:pt x="1939" y="7929"/>
                  </a:cubicBezTo>
                  <a:lnTo>
                    <a:pt x="2533" y="3587"/>
                  </a:lnTo>
                  <a:lnTo>
                    <a:pt x="3786" y="1421"/>
                  </a:lnTo>
                  <a:cubicBezTo>
                    <a:pt x="3982" y="979"/>
                    <a:pt x="4013" y="551"/>
                    <a:pt x="3763" y="156"/>
                  </a:cubicBezTo>
                  <a:cubicBezTo>
                    <a:pt x="3650" y="59"/>
                    <a:pt x="3531" y="1"/>
                    <a:pt x="34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08;p31">
              <a:extLst>
                <a:ext uri="{FF2B5EF4-FFF2-40B4-BE49-F238E27FC236}">
                  <a16:creationId xmlns:a16="http://schemas.microsoft.com/office/drawing/2014/main" id="{7F57CE37-A782-6803-F865-4904304F2837}"/>
                </a:ext>
              </a:extLst>
            </p:cNvPr>
            <p:cNvSpPr/>
            <p:nvPr/>
          </p:nvSpPr>
          <p:spPr>
            <a:xfrm>
              <a:off x="848064" y="3664216"/>
              <a:ext cx="128464" cy="363828"/>
            </a:xfrm>
            <a:custGeom>
              <a:avLst/>
              <a:gdLst/>
              <a:ahLst/>
              <a:cxnLst/>
              <a:rect l="l" t="t" r="r" b="b"/>
              <a:pathLst>
                <a:path w="2800" h="7930" extrusionOk="0">
                  <a:moveTo>
                    <a:pt x="1871" y="1"/>
                  </a:moveTo>
                  <a:cubicBezTo>
                    <a:pt x="1868" y="1"/>
                    <a:pt x="1864" y="1"/>
                    <a:pt x="1860" y="1"/>
                  </a:cubicBezTo>
                  <a:cubicBezTo>
                    <a:pt x="2800" y="563"/>
                    <a:pt x="1541" y="2095"/>
                    <a:pt x="560" y="3525"/>
                  </a:cubicBezTo>
                  <a:lnTo>
                    <a:pt x="0" y="7873"/>
                  </a:lnTo>
                  <a:cubicBezTo>
                    <a:pt x="237" y="7909"/>
                    <a:pt x="408" y="7929"/>
                    <a:pt x="408" y="7929"/>
                  </a:cubicBezTo>
                  <a:lnTo>
                    <a:pt x="1002" y="3587"/>
                  </a:lnTo>
                  <a:lnTo>
                    <a:pt x="2255" y="1421"/>
                  </a:lnTo>
                  <a:cubicBezTo>
                    <a:pt x="2451" y="979"/>
                    <a:pt x="2482" y="551"/>
                    <a:pt x="2232" y="156"/>
                  </a:cubicBezTo>
                  <a:cubicBezTo>
                    <a:pt x="2119" y="59"/>
                    <a:pt x="2000" y="1"/>
                    <a:pt x="1871" y="1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09;p31">
              <a:extLst>
                <a:ext uri="{FF2B5EF4-FFF2-40B4-BE49-F238E27FC236}">
                  <a16:creationId xmlns:a16="http://schemas.microsoft.com/office/drawing/2014/main" id="{91D2C5A8-1477-FDB5-8637-79092A1999B5}"/>
                </a:ext>
              </a:extLst>
            </p:cNvPr>
            <p:cNvSpPr/>
            <p:nvPr/>
          </p:nvSpPr>
          <p:spPr>
            <a:xfrm>
              <a:off x="790851" y="3841590"/>
              <a:ext cx="243806" cy="347770"/>
            </a:xfrm>
            <a:custGeom>
              <a:avLst/>
              <a:gdLst/>
              <a:ahLst/>
              <a:cxnLst/>
              <a:rect l="l" t="t" r="r" b="b"/>
              <a:pathLst>
                <a:path w="5314" h="7580" extrusionOk="0">
                  <a:moveTo>
                    <a:pt x="4543" y="0"/>
                  </a:moveTo>
                  <a:cubicBezTo>
                    <a:pt x="4535" y="0"/>
                    <a:pt x="4527" y="0"/>
                    <a:pt x="4518" y="0"/>
                  </a:cubicBezTo>
                  <a:cubicBezTo>
                    <a:pt x="4161" y="13"/>
                    <a:pt x="3841" y="226"/>
                    <a:pt x="3589" y="480"/>
                  </a:cubicBezTo>
                  <a:cubicBezTo>
                    <a:pt x="2761" y="1311"/>
                    <a:pt x="2477" y="2589"/>
                    <a:pt x="1659" y="3408"/>
                  </a:cubicBezTo>
                  <a:cubicBezTo>
                    <a:pt x="1594" y="3473"/>
                    <a:pt x="1525" y="3535"/>
                    <a:pt x="1453" y="3595"/>
                  </a:cubicBezTo>
                  <a:cubicBezTo>
                    <a:pt x="1167" y="3827"/>
                    <a:pt x="832" y="3997"/>
                    <a:pt x="573" y="4259"/>
                  </a:cubicBezTo>
                  <a:cubicBezTo>
                    <a:pt x="163" y="4678"/>
                    <a:pt x="1" y="5295"/>
                    <a:pt x="27" y="5881"/>
                  </a:cubicBezTo>
                  <a:cubicBezTo>
                    <a:pt x="47" y="6331"/>
                    <a:pt x="162" y="6769"/>
                    <a:pt x="311" y="7194"/>
                  </a:cubicBezTo>
                  <a:cubicBezTo>
                    <a:pt x="357" y="7323"/>
                    <a:pt x="404" y="7453"/>
                    <a:pt x="454" y="7580"/>
                  </a:cubicBezTo>
                  <a:cubicBezTo>
                    <a:pt x="597" y="7472"/>
                    <a:pt x="748" y="7367"/>
                    <a:pt x="900" y="7263"/>
                  </a:cubicBezTo>
                  <a:cubicBezTo>
                    <a:pt x="1689" y="6729"/>
                    <a:pt x="2534" y="6249"/>
                    <a:pt x="3055" y="5458"/>
                  </a:cubicBezTo>
                  <a:cubicBezTo>
                    <a:pt x="3458" y="4842"/>
                    <a:pt x="3616" y="4103"/>
                    <a:pt x="3864" y="3408"/>
                  </a:cubicBezTo>
                  <a:cubicBezTo>
                    <a:pt x="4123" y="2684"/>
                    <a:pt x="4488" y="1999"/>
                    <a:pt x="4944" y="1379"/>
                  </a:cubicBezTo>
                  <a:cubicBezTo>
                    <a:pt x="5117" y="1143"/>
                    <a:pt x="5313" y="884"/>
                    <a:pt x="5289" y="592"/>
                  </a:cubicBezTo>
                  <a:cubicBezTo>
                    <a:pt x="5274" y="443"/>
                    <a:pt x="5200" y="315"/>
                    <a:pt x="5092" y="213"/>
                  </a:cubicBezTo>
                  <a:cubicBezTo>
                    <a:pt x="4948" y="79"/>
                    <a:pt x="4742" y="0"/>
                    <a:pt x="45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10;p31">
              <a:extLst>
                <a:ext uri="{FF2B5EF4-FFF2-40B4-BE49-F238E27FC236}">
                  <a16:creationId xmlns:a16="http://schemas.microsoft.com/office/drawing/2014/main" id="{E446F42C-990C-F5D5-6AC1-DF6EAC18D67C}"/>
                </a:ext>
              </a:extLst>
            </p:cNvPr>
            <p:cNvSpPr/>
            <p:nvPr/>
          </p:nvSpPr>
          <p:spPr>
            <a:xfrm>
              <a:off x="779151" y="3851363"/>
              <a:ext cx="255506" cy="453616"/>
            </a:xfrm>
            <a:custGeom>
              <a:avLst/>
              <a:gdLst/>
              <a:ahLst/>
              <a:cxnLst/>
              <a:rect l="l" t="t" r="r" b="b"/>
              <a:pathLst>
                <a:path w="5569" h="9887" extrusionOk="0">
                  <a:moveTo>
                    <a:pt x="5347" y="0"/>
                  </a:moveTo>
                  <a:cubicBezTo>
                    <a:pt x="5490" y="697"/>
                    <a:pt x="4657" y="1233"/>
                    <a:pt x="4298" y="1854"/>
                  </a:cubicBezTo>
                  <a:cubicBezTo>
                    <a:pt x="3887" y="2563"/>
                    <a:pt x="3741" y="3392"/>
                    <a:pt x="3423" y="4146"/>
                  </a:cubicBezTo>
                  <a:cubicBezTo>
                    <a:pt x="2984" y="5183"/>
                    <a:pt x="2200" y="6063"/>
                    <a:pt x="1236" y="6641"/>
                  </a:cubicBezTo>
                  <a:cubicBezTo>
                    <a:pt x="1023" y="6771"/>
                    <a:pt x="798" y="6885"/>
                    <a:pt x="566" y="6982"/>
                  </a:cubicBezTo>
                  <a:cubicBezTo>
                    <a:pt x="383" y="7059"/>
                    <a:pt x="194" y="7127"/>
                    <a:pt x="0" y="7182"/>
                  </a:cubicBezTo>
                  <a:cubicBezTo>
                    <a:pt x="237" y="7314"/>
                    <a:pt x="378" y="7572"/>
                    <a:pt x="431" y="7836"/>
                  </a:cubicBezTo>
                  <a:cubicBezTo>
                    <a:pt x="484" y="8102"/>
                    <a:pt x="461" y="8375"/>
                    <a:pt x="438" y="8643"/>
                  </a:cubicBezTo>
                  <a:cubicBezTo>
                    <a:pt x="401" y="9058"/>
                    <a:pt x="362" y="9473"/>
                    <a:pt x="327" y="9887"/>
                  </a:cubicBezTo>
                  <a:cubicBezTo>
                    <a:pt x="488" y="9748"/>
                    <a:pt x="622" y="9560"/>
                    <a:pt x="711" y="9315"/>
                  </a:cubicBezTo>
                  <a:lnTo>
                    <a:pt x="1155" y="7050"/>
                  </a:lnTo>
                  <a:cubicBezTo>
                    <a:pt x="1944" y="6516"/>
                    <a:pt x="2790" y="6036"/>
                    <a:pt x="3310" y="5245"/>
                  </a:cubicBezTo>
                  <a:cubicBezTo>
                    <a:pt x="3713" y="4629"/>
                    <a:pt x="3871" y="3890"/>
                    <a:pt x="4119" y="3195"/>
                  </a:cubicBezTo>
                  <a:cubicBezTo>
                    <a:pt x="4378" y="2471"/>
                    <a:pt x="4743" y="1786"/>
                    <a:pt x="5199" y="1166"/>
                  </a:cubicBezTo>
                  <a:cubicBezTo>
                    <a:pt x="5372" y="930"/>
                    <a:pt x="5568" y="671"/>
                    <a:pt x="5544" y="379"/>
                  </a:cubicBezTo>
                  <a:cubicBezTo>
                    <a:pt x="5530" y="230"/>
                    <a:pt x="5455" y="102"/>
                    <a:pt x="5347" y="0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11;p31">
              <a:extLst>
                <a:ext uri="{FF2B5EF4-FFF2-40B4-BE49-F238E27FC236}">
                  <a16:creationId xmlns:a16="http://schemas.microsoft.com/office/drawing/2014/main" id="{0D162FCA-5578-3318-372D-72D21EDC5A7E}"/>
                </a:ext>
              </a:extLst>
            </p:cNvPr>
            <p:cNvSpPr/>
            <p:nvPr/>
          </p:nvSpPr>
          <p:spPr>
            <a:xfrm>
              <a:off x="352966" y="3257484"/>
              <a:ext cx="379841" cy="347449"/>
            </a:xfrm>
            <a:custGeom>
              <a:avLst/>
              <a:gdLst/>
              <a:ahLst/>
              <a:cxnLst/>
              <a:rect l="l" t="t" r="r" b="b"/>
              <a:pathLst>
                <a:path w="8279" h="7573" extrusionOk="0">
                  <a:moveTo>
                    <a:pt x="8279" y="0"/>
                  </a:moveTo>
                  <a:lnTo>
                    <a:pt x="0" y="910"/>
                  </a:lnTo>
                  <a:lnTo>
                    <a:pt x="0" y="5094"/>
                  </a:lnTo>
                  <a:lnTo>
                    <a:pt x="221" y="5898"/>
                  </a:lnTo>
                  <a:lnTo>
                    <a:pt x="3100" y="7573"/>
                  </a:lnTo>
                  <a:lnTo>
                    <a:pt x="8279" y="5028"/>
                  </a:lnTo>
                  <a:lnTo>
                    <a:pt x="8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12;p31">
              <a:extLst>
                <a:ext uri="{FF2B5EF4-FFF2-40B4-BE49-F238E27FC236}">
                  <a16:creationId xmlns:a16="http://schemas.microsoft.com/office/drawing/2014/main" id="{DA5F29B4-18AC-90E0-6EB4-69C33FEE549E}"/>
                </a:ext>
              </a:extLst>
            </p:cNvPr>
            <p:cNvSpPr/>
            <p:nvPr/>
          </p:nvSpPr>
          <p:spPr>
            <a:xfrm>
              <a:off x="500243" y="3549285"/>
              <a:ext cx="46660" cy="26932"/>
            </a:xfrm>
            <a:custGeom>
              <a:avLst/>
              <a:gdLst/>
              <a:ahLst/>
              <a:cxnLst/>
              <a:rect l="l" t="t" r="r" b="b"/>
              <a:pathLst>
                <a:path w="1017" h="587" extrusionOk="0">
                  <a:moveTo>
                    <a:pt x="1" y="587"/>
                  </a:moveTo>
                  <a:cubicBezTo>
                    <a:pt x="1" y="587"/>
                    <a:pt x="1016" y="0"/>
                    <a:pt x="1016" y="0"/>
                  </a:cubicBezTo>
                  <a:cubicBezTo>
                    <a:pt x="1016" y="0"/>
                    <a:pt x="1" y="587"/>
                    <a:pt x="1" y="587"/>
                  </a:cubicBez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13;p31">
              <a:extLst>
                <a:ext uri="{FF2B5EF4-FFF2-40B4-BE49-F238E27FC236}">
                  <a16:creationId xmlns:a16="http://schemas.microsoft.com/office/drawing/2014/main" id="{1E69401E-B860-B19A-056E-5FA4E74C87AA}"/>
                </a:ext>
              </a:extLst>
            </p:cNvPr>
            <p:cNvSpPr/>
            <p:nvPr/>
          </p:nvSpPr>
          <p:spPr>
            <a:xfrm>
              <a:off x="500243" y="3218302"/>
              <a:ext cx="243760" cy="442146"/>
            </a:xfrm>
            <a:custGeom>
              <a:avLst/>
              <a:gdLst/>
              <a:ahLst/>
              <a:cxnLst/>
              <a:rect l="l" t="t" r="r" b="b"/>
              <a:pathLst>
                <a:path w="5313" h="9637" extrusionOk="0">
                  <a:moveTo>
                    <a:pt x="4842" y="1400"/>
                  </a:moveTo>
                  <a:cubicBezTo>
                    <a:pt x="4869" y="1400"/>
                    <a:pt x="4889" y="1423"/>
                    <a:pt x="4889" y="1461"/>
                  </a:cubicBezTo>
                  <a:lnTo>
                    <a:pt x="4889" y="2421"/>
                  </a:lnTo>
                  <a:cubicBezTo>
                    <a:pt x="4889" y="2475"/>
                    <a:pt x="4851" y="2540"/>
                    <a:pt x="4802" y="2568"/>
                  </a:cubicBezTo>
                  <a:cubicBezTo>
                    <a:pt x="4789" y="2576"/>
                    <a:pt x="4776" y="2580"/>
                    <a:pt x="4764" y="2580"/>
                  </a:cubicBezTo>
                  <a:cubicBezTo>
                    <a:pt x="4737" y="2580"/>
                    <a:pt x="4718" y="2558"/>
                    <a:pt x="4718" y="2520"/>
                  </a:cubicBezTo>
                  <a:lnTo>
                    <a:pt x="4718" y="1560"/>
                  </a:lnTo>
                  <a:cubicBezTo>
                    <a:pt x="4718" y="1506"/>
                    <a:pt x="4756" y="1440"/>
                    <a:pt x="4804" y="1412"/>
                  </a:cubicBezTo>
                  <a:cubicBezTo>
                    <a:pt x="4818" y="1404"/>
                    <a:pt x="4830" y="1400"/>
                    <a:pt x="4842" y="1400"/>
                  </a:cubicBezTo>
                  <a:close/>
                  <a:moveTo>
                    <a:pt x="4556" y="1565"/>
                  </a:moveTo>
                  <a:cubicBezTo>
                    <a:pt x="4584" y="1565"/>
                    <a:pt x="4603" y="1587"/>
                    <a:pt x="4603" y="1626"/>
                  </a:cubicBezTo>
                  <a:lnTo>
                    <a:pt x="4603" y="2585"/>
                  </a:lnTo>
                  <a:cubicBezTo>
                    <a:pt x="4603" y="2639"/>
                    <a:pt x="4565" y="2705"/>
                    <a:pt x="4516" y="2734"/>
                  </a:cubicBezTo>
                  <a:cubicBezTo>
                    <a:pt x="4503" y="2741"/>
                    <a:pt x="4490" y="2745"/>
                    <a:pt x="4479" y="2745"/>
                  </a:cubicBezTo>
                  <a:cubicBezTo>
                    <a:pt x="4451" y="2745"/>
                    <a:pt x="4432" y="2723"/>
                    <a:pt x="4432" y="2684"/>
                  </a:cubicBezTo>
                  <a:lnTo>
                    <a:pt x="4432" y="1725"/>
                  </a:lnTo>
                  <a:cubicBezTo>
                    <a:pt x="4432" y="1671"/>
                    <a:pt x="4470" y="1605"/>
                    <a:pt x="4518" y="1577"/>
                  </a:cubicBezTo>
                  <a:cubicBezTo>
                    <a:pt x="4532" y="1569"/>
                    <a:pt x="4545" y="1565"/>
                    <a:pt x="4556" y="1565"/>
                  </a:cubicBezTo>
                  <a:close/>
                  <a:moveTo>
                    <a:pt x="4271" y="1731"/>
                  </a:moveTo>
                  <a:cubicBezTo>
                    <a:pt x="4298" y="1731"/>
                    <a:pt x="4317" y="1753"/>
                    <a:pt x="4317" y="1791"/>
                  </a:cubicBezTo>
                  <a:lnTo>
                    <a:pt x="4317" y="2750"/>
                  </a:lnTo>
                  <a:cubicBezTo>
                    <a:pt x="4317" y="2805"/>
                    <a:pt x="4280" y="2870"/>
                    <a:pt x="4231" y="2898"/>
                  </a:cubicBezTo>
                  <a:cubicBezTo>
                    <a:pt x="4217" y="2906"/>
                    <a:pt x="4204" y="2910"/>
                    <a:pt x="4193" y="2910"/>
                  </a:cubicBezTo>
                  <a:cubicBezTo>
                    <a:pt x="4165" y="2910"/>
                    <a:pt x="4146" y="2888"/>
                    <a:pt x="4146" y="2850"/>
                  </a:cubicBezTo>
                  <a:lnTo>
                    <a:pt x="4146" y="1890"/>
                  </a:lnTo>
                  <a:cubicBezTo>
                    <a:pt x="4146" y="1836"/>
                    <a:pt x="4184" y="1771"/>
                    <a:pt x="4232" y="1743"/>
                  </a:cubicBezTo>
                  <a:cubicBezTo>
                    <a:pt x="4246" y="1735"/>
                    <a:pt x="4259" y="1731"/>
                    <a:pt x="4271" y="1731"/>
                  </a:cubicBezTo>
                  <a:close/>
                  <a:moveTo>
                    <a:pt x="3984" y="1896"/>
                  </a:moveTo>
                  <a:cubicBezTo>
                    <a:pt x="4012" y="1896"/>
                    <a:pt x="4032" y="1918"/>
                    <a:pt x="4032" y="1957"/>
                  </a:cubicBezTo>
                  <a:lnTo>
                    <a:pt x="4032" y="2915"/>
                  </a:lnTo>
                  <a:cubicBezTo>
                    <a:pt x="4032" y="2969"/>
                    <a:pt x="3994" y="3035"/>
                    <a:pt x="3945" y="3064"/>
                  </a:cubicBezTo>
                  <a:cubicBezTo>
                    <a:pt x="3932" y="3071"/>
                    <a:pt x="3919" y="3075"/>
                    <a:pt x="3907" y="3075"/>
                  </a:cubicBezTo>
                  <a:cubicBezTo>
                    <a:pt x="3879" y="3075"/>
                    <a:pt x="3860" y="3052"/>
                    <a:pt x="3860" y="3014"/>
                  </a:cubicBezTo>
                  <a:lnTo>
                    <a:pt x="3860" y="2056"/>
                  </a:lnTo>
                  <a:cubicBezTo>
                    <a:pt x="3860" y="2001"/>
                    <a:pt x="3898" y="1935"/>
                    <a:pt x="3946" y="1907"/>
                  </a:cubicBezTo>
                  <a:cubicBezTo>
                    <a:pt x="3960" y="1899"/>
                    <a:pt x="3973" y="1896"/>
                    <a:pt x="3984" y="1896"/>
                  </a:cubicBezTo>
                  <a:close/>
                  <a:moveTo>
                    <a:pt x="3699" y="2061"/>
                  </a:moveTo>
                  <a:cubicBezTo>
                    <a:pt x="3727" y="2061"/>
                    <a:pt x="3746" y="2083"/>
                    <a:pt x="3746" y="2121"/>
                  </a:cubicBezTo>
                  <a:lnTo>
                    <a:pt x="3746" y="3080"/>
                  </a:lnTo>
                  <a:cubicBezTo>
                    <a:pt x="3746" y="3134"/>
                    <a:pt x="3708" y="3200"/>
                    <a:pt x="3659" y="3228"/>
                  </a:cubicBezTo>
                  <a:cubicBezTo>
                    <a:pt x="3645" y="3236"/>
                    <a:pt x="3632" y="3240"/>
                    <a:pt x="3621" y="3240"/>
                  </a:cubicBezTo>
                  <a:cubicBezTo>
                    <a:pt x="3593" y="3240"/>
                    <a:pt x="3574" y="3218"/>
                    <a:pt x="3574" y="3180"/>
                  </a:cubicBezTo>
                  <a:lnTo>
                    <a:pt x="3574" y="2220"/>
                  </a:lnTo>
                  <a:cubicBezTo>
                    <a:pt x="3574" y="2166"/>
                    <a:pt x="3612" y="2101"/>
                    <a:pt x="3660" y="2073"/>
                  </a:cubicBezTo>
                  <a:cubicBezTo>
                    <a:pt x="3674" y="2065"/>
                    <a:pt x="3687" y="2061"/>
                    <a:pt x="3699" y="2061"/>
                  </a:cubicBezTo>
                  <a:close/>
                  <a:moveTo>
                    <a:pt x="3413" y="2226"/>
                  </a:moveTo>
                  <a:cubicBezTo>
                    <a:pt x="3440" y="2226"/>
                    <a:pt x="3460" y="2248"/>
                    <a:pt x="3460" y="2287"/>
                  </a:cubicBezTo>
                  <a:lnTo>
                    <a:pt x="3460" y="3245"/>
                  </a:lnTo>
                  <a:cubicBezTo>
                    <a:pt x="3460" y="3299"/>
                    <a:pt x="3422" y="3365"/>
                    <a:pt x="3373" y="3393"/>
                  </a:cubicBezTo>
                  <a:cubicBezTo>
                    <a:pt x="3360" y="3401"/>
                    <a:pt x="3347" y="3405"/>
                    <a:pt x="3335" y="3405"/>
                  </a:cubicBezTo>
                  <a:cubicBezTo>
                    <a:pt x="3308" y="3405"/>
                    <a:pt x="3289" y="3382"/>
                    <a:pt x="3289" y="3344"/>
                  </a:cubicBezTo>
                  <a:lnTo>
                    <a:pt x="3289" y="2386"/>
                  </a:lnTo>
                  <a:cubicBezTo>
                    <a:pt x="3289" y="2332"/>
                    <a:pt x="3326" y="2265"/>
                    <a:pt x="3375" y="2237"/>
                  </a:cubicBezTo>
                  <a:cubicBezTo>
                    <a:pt x="3389" y="2229"/>
                    <a:pt x="3401" y="2226"/>
                    <a:pt x="3413" y="2226"/>
                  </a:cubicBezTo>
                  <a:close/>
                  <a:moveTo>
                    <a:pt x="3127" y="2391"/>
                  </a:moveTo>
                  <a:cubicBezTo>
                    <a:pt x="3155" y="2391"/>
                    <a:pt x="3174" y="2413"/>
                    <a:pt x="3174" y="2451"/>
                  </a:cubicBezTo>
                  <a:lnTo>
                    <a:pt x="3174" y="3410"/>
                  </a:lnTo>
                  <a:cubicBezTo>
                    <a:pt x="3174" y="3464"/>
                    <a:pt x="3136" y="3530"/>
                    <a:pt x="3087" y="3558"/>
                  </a:cubicBezTo>
                  <a:cubicBezTo>
                    <a:pt x="3074" y="3566"/>
                    <a:pt x="3061" y="3570"/>
                    <a:pt x="3049" y="3570"/>
                  </a:cubicBezTo>
                  <a:cubicBezTo>
                    <a:pt x="3022" y="3570"/>
                    <a:pt x="3003" y="3548"/>
                    <a:pt x="3003" y="3509"/>
                  </a:cubicBezTo>
                  <a:lnTo>
                    <a:pt x="3003" y="2550"/>
                  </a:lnTo>
                  <a:cubicBezTo>
                    <a:pt x="3003" y="2496"/>
                    <a:pt x="3041" y="2430"/>
                    <a:pt x="3089" y="2403"/>
                  </a:cubicBezTo>
                  <a:cubicBezTo>
                    <a:pt x="3103" y="2395"/>
                    <a:pt x="3116" y="2391"/>
                    <a:pt x="3127" y="2391"/>
                  </a:cubicBezTo>
                  <a:close/>
                  <a:moveTo>
                    <a:pt x="4842" y="4554"/>
                  </a:moveTo>
                  <a:cubicBezTo>
                    <a:pt x="4869" y="4554"/>
                    <a:pt x="4889" y="4577"/>
                    <a:pt x="4889" y="4615"/>
                  </a:cubicBezTo>
                  <a:lnTo>
                    <a:pt x="4889" y="5575"/>
                  </a:lnTo>
                  <a:cubicBezTo>
                    <a:pt x="4889" y="5629"/>
                    <a:pt x="4851" y="5694"/>
                    <a:pt x="4802" y="5722"/>
                  </a:cubicBezTo>
                  <a:cubicBezTo>
                    <a:pt x="4789" y="5730"/>
                    <a:pt x="4776" y="5734"/>
                    <a:pt x="4764" y="5734"/>
                  </a:cubicBezTo>
                  <a:cubicBezTo>
                    <a:pt x="4737" y="5734"/>
                    <a:pt x="4718" y="5712"/>
                    <a:pt x="4718" y="5674"/>
                  </a:cubicBezTo>
                  <a:lnTo>
                    <a:pt x="4718" y="4714"/>
                  </a:lnTo>
                  <a:cubicBezTo>
                    <a:pt x="4718" y="4660"/>
                    <a:pt x="4756" y="4594"/>
                    <a:pt x="4804" y="4566"/>
                  </a:cubicBezTo>
                  <a:cubicBezTo>
                    <a:pt x="4818" y="4558"/>
                    <a:pt x="4830" y="4554"/>
                    <a:pt x="4842" y="4554"/>
                  </a:cubicBezTo>
                  <a:close/>
                  <a:moveTo>
                    <a:pt x="4556" y="4720"/>
                  </a:moveTo>
                  <a:cubicBezTo>
                    <a:pt x="4584" y="4720"/>
                    <a:pt x="4603" y="4741"/>
                    <a:pt x="4603" y="4780"/>
                  </a:cubicBezTo>
                  <a:lnTo>
                    <a:pt x="4603" y="5739"/>
                  </a:lnTo>
                  <a:cubicBezTo>
                    <a:pt x="4603" y="5793"/>
                    <a:pt x="4565" y="5860"/>
                    <a:pt x="4516" y="5888"/>
                  </a:cubicBezTo>
                  <a:cubicBezTo>
                    <a:pt x="4503" y="5895"/>
                    <a:pt x="4490" y="5899"/>
                    <a:pt x="4479" y="5899"/>
                  </a:cubicBezTo>
                  <a:cubicBezTo>
                    <a:pt x="4451" y="5899"/>
                    <a:pt x="4432" y="5877"/>
                    <a:pt x="4432" y="5838"/>
                  </a:cubicBezTo>
                  <a:lnTo>
                    <a:pt x="4432" y="4879"/>
                  </a:lnTo>
                  <a:cubicBezTo>
                    <a:pt x="4432" y="4825"/>
                    <a:pt x="4470" y="4759"/>
                    <a:pt x="4518" y="4731"/>
                  </a:cubicBezTo>
                  <a:cubicBezTo>
                    <a:pt x="4532" y="4723"/>
                    <a:pt x="4545" y="4720"/>
                    <a:pt x="4556" y="4720"/>
                  </a:cubicBezTo>
                  <a:close/>
                  <a:moveTo>
                    <a:pt x="4270" y="4884"/>
                  </a:moveTo>
                  <a:cubicBezTo>
                    <a:pt x="4298" y="4884"/>
                    <a:pt x="4317" y="4907"/>
                    <a:pt x="4317" y="4945"/>
                  </a:cubicBezTo>
                  <a:lnTo>
                    <a:pt x="4317" y="5903"/>
                  </a:lnTo>
                  <a:cubicBezTo>
                    <a:pt x="4317" y="5959"/>
                    <a:pt x="4280" y="6024"/>
                    <a:pt x="4231" y="6052"/>
                  </a:cubicBezTo>
                  <a:cubicBezTo>
                    <a:pt x="4217" y="6060"/>
                    <a:pt x="4204" y="6064"/>
                    <a:pt x="4193" y="6064"/>
                  </a:cubicBezTo>
                  <a:cubicBezTo>
                    <a:pt x="4165" y="6064"/>
                    <a:pt x="4146" y="6042"/>
                    <a:pt x="4146" y="6004"/>
                  </a:cubicBezTo>
                  <a:lnTo>
                    <a:pt x="4146" y="5044"/>
                  </a:lnTo>
                  <a:cubicBezTo>
                    <a:pt x="4146" y="4990"/>
                    <a:pt x="4184" y="4924"/>
                    <a:pt x="4232" y="4896"/>
                  </a:cubicBezTo>
                  <a:cubicBezTo>
                    <a:pt x="4246" y="4888"/>
                    <a:pt x="4259" y="4884"/>
                    <a:pt x="4270" y="4884"/>
                  </a:cubicBezTo>
                  <a:close/>
                  <a:moveTo>
                    <a:pt x="3985" y="5049"/>
                  </a:moveTo>
                  <a:cubicBezTo>
                    <a:pt x="4013" y="5049"/>
                    <a:pt x="4032" y="5071"/>
                    <a:pt x="4032" y="5110"/>
                  </a:cubicBezTo>
                  <a:lnTo>
                    <a:pt x="4032" y="6069"/>
                  </a:lnTo>
                  <a:cubicBezTo>
                    <a:pt x="4032" y="6123"/>
                    <a:pt x="3994" y="6189"/>
                    <a:pt x="3945" y="6218"/>
                  </a:cubicBezTo>
                  <a:cubicBezTo>
                    <a:pt x="3932" y="6225"/>
                    <a:pt x="3919" y="6229"/>
                    <a:pt x="3907" y="6229"/>
                  </a:cubicBezTo>
                  <a:cubicBezTo>
                    <a:pt x="3879" y="6229"/>
                    <a:pt x="3860" y="6207"/>
                    <a:pt x="3860" y="6168"/>
                  </a:cubicBezTo>
                  <a:lnTo>
                    <a:pt x="3860" y="5209"/>
                  </a:lnTo>
                  <a:cubicBezTo>
                    <a:pt x="3860" y="5155"/>
                    <a:pt x="3898" y="5089"/>
                    <a:pt x="3946" y="5061"/>
                  </a:cubicBezTo>
                  <a:cubicBezTo>
                    <a:pt x="3960" y="5053"/>
                    <a:pt x="3973" y="5049"/>
                    <a:pt x="3985" y="5049"/>
                  </a:cubicBezTo>
                  <a:close/>
                  <a:moveTo>
                    <a:pt x="3699" y="5215"/>
                  </a:moveTo>
                  <a:cubicBezTo>
                    <a:pt x="3727" y="5215"/>
                    <a:pt x="3746" y="5237"/>
                    <a:pt x="3746" y="5275"/>
                  </a:cubicBezTo>
                  <a:lnTo>
                    <a:pt x="3746" y="6235"/>
                  </a:lnTo>
                  <a:cubicBezTo>
                    <a:pt x="3746" y="6289"/>
                    <a:pt x="3708" y="6354"/>
                    <a:pt x="3659" y="6382"/>
                  </a:cubicBezTo>
                  <a:cubicBezTo>
                    <a:pt x="3645" y="6390"/>
                    <a:pt x="3632" y="6394"/>
                    <a:pt x="3621" y="6394"/>
                  </a:cubicBezTo>
                  <a:cubicBezTo>
                    <a:pt x="3593" y="6394"/>
                    <a:pt x="3575" y="6372"/>
                    <a:pt x="3575" y="6334"/>
                  </a:cubicBezTo>
                  <a:lnTo>
                    <a:pt x="3575" y="5374"/>
                  </a:lnTo>
                  <a:cubicBezTo>
                    <a:pt x="3575" y="5320"/>
                    <a:pt x="3612" y="5255"/>
                    <a:pt x="3660" y="5227"/>
                  </a:cubicBezTo>
                  <a:cubicBezTo>
                    <a:pt x="3674" y="5219"/>
                    <a:pt x="3687" y="5215"/>
                    <a:pt x="3699" y="5215"/>
                  </a:cubicBezTo>
                  <a:close/>
                  <a:moveTo>
                    <a:pt x="3413" y="5379"/>
                  </a:moveTo>
                  <a:cubicBezTo>
                    <a:pt x="3441" y="5379"/>
                    <a:pt x="3460" y="5402"/>
                    <a:pt x="3460" y="5441"/>
                  </a:cubicBezTo>
                  <a:lnTo>
                    <a:pt x="3460" y="6399"/>
                  </a:lnTo>
                  <a:cubicBezTo>
                    <a:pt x="3460" y="6453"/>
                    <a:pt x="3422" y="6519"/>
                    <a:pt x="3373" y="6548"/>
                  </a:cubicBezTo>
                  <a:cubicBezTo>
                    <a:pt x="3360" y="6555"/>
                    <a:pt x="3347" y="6559"/>
                    <a:pt x="3335" y="6559"/>
                  </a:cubicBezTo>
                  <a:cubicBezTo>
                    <a:pt x="3308" y="6559"/>
                    <a:pt x="3289" y="6537"/>
                    <a:pt x="3289" y="6498"/>
                  </a:cubicBezTo>
                  <a:lnTo>
                    <a:pt x="3289" y="5540"/>
                  </a:lnTo>
                  <a:cubicBezTo>
                    <a:pt x="3289" y="5485"/>
                    <a:pt x="3326" y="5419"/>
                    <a:pt x="3375" y="5391"/>
                  </a:cubicBezTo>
                  <a:cubicBezTo>
                    <a:pt x="3389" y="5383"/>
                    <a:pt x="3402" y="5379"/>
                    <a:pt x="3413" y="5379"/>
                  </a:cubicBezTo>
                  <a:close/>
                  <a:moveTo>
                    <a:pt x="3127" y="5545"/>
                  </a:moveTo>
                  <a:cubicBezTo>
                    <a:pt x="3155" y="5545"/>
                    <a:pt x="3174" y="5567"/>
                    <a:pt x="3174" y="5605"/>
                  </a:cubicBezTo>
                  <a:lnTo>
                    <a:pt x="3174" y="6564"/>
                  </a:lnTo>
                  <a:cubicBezTo>
                    <a:pt x="3174" y="6618"/>
                    <a:pt x="3136" y="6684"/>
                    <a:pt x="3087" y="6712"/>
                  </a:cubicBezTo>
                  <a:cubicBezTo>
                    <a:pt x="3074" y="6720"/>
                    <a:pt x="3061" y="6724"/>
                    <a:pt x="3049" y="6724"/>
                  </a:cubicBezTo>
                  <a:cubicBezTo>
                    <a:pt x="3022" y="6724"/>
                    <a:pt x="3003" y="6702"/>
                    <a:pt x="3003" y="6664"/>
                  </a:cubicBezTo>
                  <a:lnTo>
                    <a:pt x="3003" y="5704"/>
                  </a:lnTo>
                  <a:cubicBezTo>
                    <a:pt x="3003" y="5650"/>
                    <a:pt x="3041" y="5585"/>
                    <a:pt x="3089" y="5557"/>
                  </a:cubicBezTo>
                  <a:cubicBezTo>
                    <a:pt x="3103" y="5549"/>
                    <a:pt x="3116" y="5545"/>
                    <a:pt x="3127" y="5545"/>
                  </a:cubicBezTo>
                  <a:close/>
                  <a:moveTo>
                    <a:pt x="5312" y="1"/>
                  </a:moveTo>
                  <a:lnTo>
                    <a:pt x="5078" y="136"/>
                  </a:lnTo>
                  <a:lnTo>
                    <a:pt x="4490" y="476"/>
                  </a:lnTo>
                  <a:lnTo>
                    <a:pt x="1" y="3067"/>
                  </a:lnTo>
                  <a:lnTo>
                    <a:pt x="1" y="3618"/>
                  </a:lnTo>
                  <a:lnTo>
                    <a:pt x="1016" y="3031"/>
                  </a:lnTo>
                  <a:lnTo>
                    <a:pt x="1016" y="3431"/>
                  </a:lnTo>
                  <a:lnTo>
                    <a:pt x="1" y="4016"/>
                  </a:lnTo>
                  <a:lnTo>
                    <a:pt x="1" y="4567"/>
                  </a:lnTo>
                  <a:lnTo>
                    <a:pt x="1016" y="3980"/>
                  </a:lnTo>
                  <a:lnTo>
                    <a:pt x="1016" y="4380"/>
                  </a:lnTo>
                  <a:lnTo>
                    <a:pt x="1" y="4965"/>
                  </a:lnTo>
                  <a:lnTo>
                    <a:pt x="1" y="5516"/>
                  </a:lnTo>
                  <a:lnTo>
                    <a:pt x="1016" y="4929"/>
                  </a:lnTo>
                  <a:lnTo>
                    <a:pt x="1016" y="5329"/>
                  </a:lnTo>
                  <a:lnTo>
                    <a:pt x="1" y="5915"/>
                  </a:lnTo>
                  <a:lnTo>
                    <a:pt x="1" y="6465"/>
                  </a:lnTo>
                  <a:lnTo>
                    <a:pt x="1" y="6864"/>
                  </a:lnTo>
                  <a:lnTo>
                    <a:pt x="1" y="7415"/>
                  </a:lnTo>
                  <a:lnTo>
                    <a:pt x="1" y="7802"/>
                  </a:lnTo>
                  <a:cubicBezTo>
                    <a:pt x="1" y="7803"/>
                    <a:pt x="1" y="9635"/>
                    <a:pt x="1" y="9636"/>
                  </a:cubicBezTo>
                  <a:cubicBezTo>
                    <a:pt x="1" y="9636"/>
                    <a:pt x="1009" y="9054"/>
                    <a:pt x="1016" y="9054"/>
                  </a:cubicBezTo>
                  <a:cubicBezTo>
                    <a:pt x="1016" y="9054"/>
                    <a:pt x="1016" y="9054"/>
                    <a:pt x="1016" y="9054"/>
                  </a:cubicBezTo>
                  <a:lnTo>
                    <a:pt x="4918" y="6796"/>
                  </a:lnTo>
                  <a:lnTo>
                    <a:pt x="5312" y="6569"/>
                  </a:lnTo>
                  <a:cubicBezTo>
                    <a:pt x="5312" y="6569"/>
                    <a:pt x="5312" y="4735"/>
                    <a:pt x="5312" y="4735"/>
                  </a:cubicBezTo>
                  <a:cubicBezTo>
                    <a:pt x="5312" y="4735"/>
                    <a:pt x="5312" y="4347"/>
                    <a:pt x="5312" y="4347"/>
                  </a:cubicBezTo>
                  <a:cubicBezTo>
                    <a:pt x="5312" y="4347"/>
                    <a:pt x="5312" y="3799"/>
                    <a:pt x="5312" y="3798"/>
                  </a:cubicBezTo>
                  <a:cubicBezTo>
                    <a:pt x="5312" y="3798"/>
                    <a:pt x="5312" y="3398"/>
                    <a:pt x="5312" y="3398"/>
                  </a:cubicBezTo>
                  <a:cubicBezTo>
                    <a:pt x="5312" y="3398"/>
                    <a:pt x="5312" y="2848"/>
                    <a:pt x="5312" y="2848"/>
                  </a:cubicBezTo>
                  <a:cubicBezTo>
                    <a:pt x="5312" y="2848"/>
                    <a:pt x="5312" y="2449"/>
                    <a:pt x="5312" y="2449"/>
                  </a:cubicBezTo>
                  <a:cubicBezTo>
                    <a:pt x="5312" y="2449"/>
                    <a:pt x="5312" y="1899"/>
                    <a:pt x="5312" y="1899"/>
                  </a:cubicBezTo>
                  <a:cubicBezTo>
                    <a:pt x="5312" y="1899"/>
                    <a:pt x="5312" y="1499"/>
                    <a:pt x="5312" y="1499"/>
                  </a:cubicBezTo>
                  <a:cubicBezTo>
                    <a:pt x="5312" y="1499"/>
                    <a:pt x="5312" y="950"/>
                    <a:pt x="5312" y="950"/>
                  </a:cubicBezTo>
                  <a:cubicBezTo>
                    <a:pt x="5312" y="950"/>
                    <a:pt x="5312" y="550"/>
                    <a:pt x="5312" y="550"/>
                  </a:cubicBezTo>
                  <a:cubicBezTo>
                    <a:pt x="5312" y="550"/>
                    <a:pt x="5312" y="1"/>
                    <a:pt x="5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14;p31">
              <a:extLst>
                <a:ext uri="{FF2B5EF4-FFF2-40B4-BE49-F238E27FC236}">
                  <a16:creationId xmlns:a16="http://schemas.microsoft.com/office/drawing/2014/main" id="{5AFA0931-5D63-E075-6633-94B198764422}"/>
                </a:ext>
              </a:extLst>
            </p:cNvPr>
            <p:cNvSpPr/>
            <p:nvPr/>
          </p:nvSpPr>
          <p:spPr>
            <a:xfrm>
              <a:off x="352966" y="3491200"/>
              <a:ext cx="147321" cy="169205"/>
            </a:xfrm>
            <a:custGeom>
              <a:avLst/>
              <a:gdLst/>
              <a:ahLst/>
              <a:cxnLst/>
              <a:rect l="l" t="t" r="r" b="b"/>
              <a:pathLst>
                <a:path w="3211" h="3688" extrusionOk="0">
                  <a:moveTo>
                    <a:pt x="0" y="0"/>
                  </a:moveTo>
                  <a:lnTo>
                    <a:pt x="0" y="1835"/>
                  </a:lnTo>
                  <a:cubicBezTo>
                    <a:pt x="710" y="2687"/>
                    <a:pt x="1779" y="3304"/>
                    <a:pt x="3211" y="3687"/>
                  </a:cubicBezTo>
                  <a:lnTo>
                    <a:pt x="3211" y="1853"/>
                  </a:lnTo>
                  <a:cubicBezTo>
                    <a:pt x="1779" y="1470"/>
                    <a:pt x="710" y="85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15;p31">
              <a:extLst>
                <a:ext uri="{FF2B5EF4-FFF2-40B4-BE49-F238E27FC236}">
                  <a16:creationId xmlns:a16="http://schemas.microsoft.com/office/drawing/2014/main" id="{F8F39CE8-86D2-168D-6248-393BE1EBB251}"/>
                </a:ext>
              </a:extLst>
            </p:cNvPr>
            <p:cNvSpPr/>
            <p:nvPr/>
          </p:nvSpPr>
          <p:spPr>
            <a:xfrm>
              <a:off x="352966" y="3448210"/>
              <a:ext cx="147321" cy="110250"/>
            </a:xfrm>
            <a:custGeom>
              <a:avLst/>
              <a:gdLst/>
              <a:ahLst/>
              <a:cxnLst/>
              <a:rect l="l" t="t" r="r" b="b"/>
              <a:pathLst>
                <a:path w="3211" h="2403" extrusionOk="0">
                  <a:moveTo>
                    <a:pt x="0" y="1"/>
                  </a:moveTo>
                  <a:lnTo>
                    <a:pt x="0" y="550"/>
                  </a:lnTo>
                  <a:cubicBezTo>
                    <a:pt x="72" y="638"/>
                    <a:pt x="150" y="721"/>
                    <a:pt x="230" y="805"/>
                  </a:cubicBezTo>
                  <a:cubicBezTo>
                    <a:pt x="513" y="1094"/>
                    <a:pt x="843" y="1354"/>
                    <a:pt x="1220" y="1583"/>
                  </a:cubicBezTo>
                  <a:cubicBezTo>
                    <a:pt x="1393" y="1689"/>
                    <a:pt x="1577" y="1789"/>
                    <a:pt x="1772" y="1881"/>
                  </a:cubicBezTo>
                  <a:cubicBezTo>
                    <a:pt x="2202" y="2087"/>
                    <a:pt x="2681" y="2261"/>
                    <a:pt x="3211" y="2402"/>
                  </a:cubicBezTo>
                  <a:lnTo>
                    <a:pt x="3211" y="1853"/>
                  </a:lnTo>
                  <a:cubicBezTo>
                    <a:pt x="1779" y="1470"/>
                    <a:pt x="710" y="853"/>
                    <a:pt x="0" y="1"/>
                  </a:cubicBez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16;p31">
              <a:extLst>
                <a:ext uri="{FF2B5EF4-FFF2-40B4-BE49-F238E27FC236}">
                  <a16:creationId xmlns:a16="http://schemas.microsoft.com/office/drawing/2014/main" id="{486FA735-0697-E398-BDCE-BE3BFE4DBD55}"/>
                </a:ext>
              </a:extLst>
            </p:cNvPr>
            <p:cNvSpPr/>
            <p:nvPr/>
          </p:nvSpPr>
          <p:spPr>
            <a:xfrm>
              <a:off x="352966" y="3404669"/>
              <a:ext cx="147321" cy="191916"/>
            </a:xfrm>
            <a:custGeom>
              <a:avLst/>
              <a:gdLst/>
              <a:ahLst/>
              <a:cxnLst/>
              <a:rect l="l" t="t" r="r" b="b"/>
              <a:pathLst>
                <a:path w="3211" h="4183" extrusionOk="0">
                  <a:moveTo>
                    <a:pt x="0" y="0"/>
                  </a:moveTo>
                  <a:lnTo>
                    <a:pt x="0" y="2330"/>
                  </a:lnTo>
                  <a:cubicBezTo>
                    <a:pt x="75" y="2420"/>
                    <a:pt x="155" y="2507"/>
                    <a:pt x="238" y="2591"/>
                  </a:cubicBezTo>
                  <a:cubicBezTo>
                    <a:pt x="519" y="2879"/>
                    <a:pt x="846" y="3135"/>
                    <a:pt x="1220" y="3363"/>
                  </a:cubicBezTo>
                  <a:cubicBezTo>
                    <a:pt x="1393" y="3469"/>
                    <a:pt x="1577" y="3568"/>
                    <a:pt x="1772" y="3661"/>
                  </a:cubicBezTo>
                  <a:cubicBezTo>
                    <a:pt x="2202" y="3866"/>
                    <a:pt x="2681" y="4041"/>
                    <a:pt x="3211" y="4183"/>
                  </a:cubicBezTo>
                  <a:lnTo>
                    <a:pt x="3211" y="1853"/>
                  </a:lnTo>
                  <a:cubicBezTo>
                    <a:pt x="1779" y="1470"/>
                    <a:pt x="710" y="85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17;p31">
              <a:extLst>
                <a:ext uri="{FF2B5EF4-FFF2-40B4-BE49-F238E27FC236}">
                  <a16:creationId xmlns:a16="http://schemas.microsoft.com/office/drawing/2014/main" id="{109D9E54-C713-A4F4-0969-32C561BE71B2}"/>
                </a:ext>
              </a:extLst>
            </p:cNvPr>
            <p:cNvSpPr/>
            <p:nvPr/>
          </p:nvSpPr>
          <p:spPr>
            <a:xfrm>
              <a:off x="408894" y="3433711"/>
              <a:ext cx="25372" cy="21885"/>
            </a:xfrm>
            <a:custGeom>
              <a:avLst/>
              <a:gdLst/>
              <a:ahLst/>
              <a:cxnLst/>
              <a:rect l="l" t="t" r="r" b="b"/>
              <a:pathLst>
                <a:path w="553" h="477" extrusionOk="0">
                  <a:moveTo>
                    <a:pt x="1" y="0"/>
                  </a:moveTo>
                  <a:lnTo>
                    <a:pt x="1" y="179"/>
                  </a:lnTo>
                  <a:lnTo>
                    <a:pt x="553" y="477"/>
                  </a:lnTo>
                  <a:lnTo>
                    <a:pt x="553" y="299"/>
                  </a:lnTo>
                  <a:cubicBezTo>
                    <a:pt x="358" y="206"/>
                    <a:pt x="174" y="106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18;p31">
              <a:extLst>
                <a:ext uri="{FF2B5EF4-FFF2-40B4-BE49-F238E27FC236}">
                  <a16:creationId xmlns:a16="http://schemas.microsoft.com/office/drawing/2014/main" id="{A615A694-6CCF-7B95-42A6-2C14AAD7AAAD}"/>
                </a:ext>
              </a:extLst>
            </p:cNvPr>
            <p:cNvSpPr/>
            <p:nvPr/>
          </p:nvSpPr>
          <p:spPr>
            <a:xfrm>
              <a:off x="352966" y="3361128"/>
              <a:ext cx="147321" cy="110204"/>
            </a:xfrm>
            <a:custGeom>
              <a:avLst/>
              <a:gdLst/>
              <a:ahLst/>
              <a:cxnLst/>
              <a:rect l="l" t="t" r="r" b="b"/>
              <a:pathLst>
                <a:path w="3211" h="2402" extrusionOk="0">
                  <a:moveTo>
                    <a:pt x="0" y="0"/>
                  </a:moveTo>
                  <a:lnTo>
                    <a:pt x="0" y="550"/>
                  </a:lnTo>
                  <a:cubicBezTo>
                    <a:pt x="75" y="640"/>
                    <a:pt x="155" y="726"/>
                    <a:pt x="238" y="812"/>
                  </a:cubicBezTo>
                  <a:cubicBezTo>
                    <a:pt x="519" y="1098"/>
                    <a:pt x="846" y="1356"/>
                    <a:pt x="1220" y="1582"/>
                  </a:cubicBezTo>
                  <a:cubicBezTo>
                    <a:pt x="1393" y="1688"/>
                    <a:pt x="1577" y="1788"/>
                    <a:pt x="1772" y="1881"/>
                  </a:cubicBezTo>
                  <a:cubicBezTo>
                    <a:pt x="2202" y="2087"/>
                    <a:pt x="2681" y="2261"/>
                    <a:pt x="3211" y="2402"/>
                  </a:cubicBezTo>
                  <a:lnTo>
                    <a:pt x="3211" y="1852"/>
                  </a:lnTo>
                  <a:cubicBezTo>
                    <a:pt x="1779" y="1470"/>
                    <a:pt x="710" y="85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19;p31">
              <a:extLst>
                <a:ext uri="{FF2B5EF4-FFF2-40B4-BE49-F238E27FC236}">
                  <a16:creationId xmlns:a16="http://schemas.microsoft.com/office/drawing/2014/main" id="{7AD21824-C28F-5BEF-4941-6DEA1D0F1260}"/>
                </a:ext>
              </a:extLst>
            </p:cNvPr>
            <p:cNvSpPr/>
            <p:nvPr/>
          </p:nvSpPr>
          <p:spPr>
            <a:xfrm>
              <a:off x="408894" y="3390125"/>
              <a:ext cx="25372" cy="22068"/>
            </a:xfrm>
            <a:custGeom>
              <a:avLst/>
              <a:gdLst/>
              <a:ahLst/>
              <a:cxnLst/>
              <a:rect l="l" t="t" r="r" b="b"/>
              <a:pathLst>
                <a:path w="553" h="481" extrusionOk="0">
                  <a:moveTo>
                    <a:pt x="1" y="1"/>
                  </a:moveTo>
                  <a:lnTo>
                    <a:pt x="1" y="182"/>
                  </a:lnTo>
                  <a:lnTo>
                    <a:pt x="553" y="481"/>
                  </a:lnTo>
                  <a:lnTo>
                    <a:pt x="553" y="299"/>
                  </a:lnTo>
                  <a:cubicBezTo>
                    <a:pt x="358" y="207"/>
                    <a:pt x="174" y="107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20;p31">
              <a:extLst>
                <a:ext uri="{FF2B5EF4-FFF2-40B4-BE49-F238E27FC236}">
                  <a16:creationId xmlns:a16="http://schemas.microsoft.com/office/drawing/2014/main" id="{CEF42C24-F534-D94C-26C5-289F43930615}"/>
                </a:ext>
              </a:extLst>
            </p:cNvPr>
            <p:cNvSpPr/>
            <p:nvPr/>
          </p:nvSpPr>
          <p:spPr>
            <a:xfrm>
              <a:off x="500243" y="3240049"/>
              <a:ext cx="206047" cy="118967"/>
            </a:xfrm>
            <a:custGeom>
              <a:avLst/>
              <a:gdLst/>
              <a:ahLst/>
              <a:cxnLst/>
              <a:rect l="l" t="t" r="r" b="b"/>
              <a:pathLst>
                <a:path w="4491" h="2593" extrusionOk="0">
                  <a:moveTo>
                    <a:pt x="4490" y="1"/>
                  </a:moveTo>
                  <a:cubicBezTo>
                    <a:pt x="4490" y="1"/>
                    <a:pt x="1" y="2593"/>
                    <a:pt x="1" y="259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21;p31">
              <a:extLst>
                <a:ext uri="{FF2B5EF4-FFF2-40B4-BE49-F238E27FC236}">
                  <a16:creationId xmlns:a16="http://schemas.microsoft.com/office/drawing/2014/main" id="{F9098BC1-845B-FB82-47A1-5A5F3F8AF291}"/>
                </a:ext>
              </a:extLst>
            </p:cNvPr>
            <p:cNvSpPr/>
            <p:nvPr/>
          </p:nvSpPr>
          <p:spPr>
            <a:xfrm>
              <a:off x="352966" y="3317542"/>
              <a:ext cx="147321" cy="110250"/>
            </a:xfrm>
            <a:custGeom>
              <a:avLst/>
              <a:gdLst/>
              <a:ahLst/>
              <a:cxnLst/>
              <a:rect l="l" t="t" r="r" b="b"/>
              <a:pathLst>
                <a:path w="3211" h="2403" extrusionOk="0">
                  <a:moveTo>
                    <a:pt x="0" y="1"/>
                  </a:moveTo>
                  <a:lnTo>
                    <a:pt x="0" y="550"/>
                  </a:lnTo>
                  <a:cubicBezTo>
                    <a:pt x="75" y="640"/>
                    <a:pt x="155" y="727"/>
                    <a:pt x="238" y="813"/>
                  </a:cubicBezTo>
                  <a:cubicBezTo>
                    <a:pt x="519" y="1100"/>
                    <a:pt x="846" y="1357"/>
                    <a:pt x="1220" y="1583"/>
                  </a:cubicBezTo>
                  <a:cubicBezTo>
                    <a:pt x="1393" y="1689"/>
                    <a:pt x="1577" y="1789"/>
                    <a:pt x="1772" y="1881"/>
                  </a:cubicBezTo>
                  <a:cubicBezTo>
                    <a:pt x="2202" y="2087"/>
                    <a:pt x="2681" y="2262"/>
                    <a:pt x="3211" y="2403"/>
                  </a:cubicBezTo>
                  <a:lnTo>
                    <a:pt x="3211" y="1853"/>
                  </a:lnTo>
                  <a:cubicBezTo>
                    <a:pt x="1779" y="1470"/>
                    <a:pt x="710" y="85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22;p31">
              <a:extLst>
                <a:ext uri="{FF2B5EF4-FFF2-40B4-BE49-F238E27FC236}">
                  <a16:creationId xmlns:a16="http://schemas.microsoft.com/office/drawing/2014/main" id="{16699D00-E9CD-A877-D8AD-68949EF452DA}"/>
                </a:ext>
              </a:extLst>
            </p:cNvPr>
            <p:cNvSpPr/>
            <p:nvPr/>
          </p:nvSpPr>
          <p:spPr>
            <a:xfrm>
              <a:off x="408894" y="3346584"/>
              <a:ext cx="25372" cy="22160"/>
            </a:xfrm>
            <a:custGeom>
              <a:avLst/>
              <a:gdLst/>
              <a:ahLst/>
              <a:cxnLst/>
              <a:rect l="l" t="t" r="r" b="b"/>
              <a:pathLst>
                <a:path w="553" h="483" extrusionOk="0">
                  <a:moveTo>
                    <a:pt x="1" y="1"/>
                  </a:moveTo>
                  <a:lnTo>
                    <a:pt x="1" y="185"/>
                  </a:lnTo>
                  <a:lnTo>
                    <a:pt x="553" y="483"/>
                  </a:lnTo>
                  <a:lnTo>
                    <a:pt x="553" y="299"/>
                  </a:lnTo>
                  <a:cubicBezTo>
                    <a:pt x="358" y="207"/>
                    <a:pt x="174" y="107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23;p31">
              <a:extLst>
                <a:ext uri="{FF2B5EF4-FFF2-40B4-BE49-F238E27FC236}">
                  <a16:creationId xmlns:a16="http://schemas.microsoft.com/office/drawing/2014/main" id="{3C489B0C-0FCD-F544-4F53-7679B9AA242D}"/>
                </a:ext>
              </a:extLst>
            </p:cNvPr>
            <p:cNvSpPr/>
            <p:nvPr/>
          </p:nvSpPr>
          <p:spPr>
            <a:xfrm>
              <a:off x="352966" y="3133285"/>
              <a:ext cx="391035" cy="225730"/>
            </a:xfrm>
            <a:custGeom>
              <a:avLst/>
              <a:gdLst/>
              <a:ahLst/>
              <a:cxnLst/>
              <a:rect l="l" t="t" r="r" b="b"/>
              <a:pathLst>
                <a:path w="8523" h="4920" extrusionOk="0">
                  <a:moveTo>
                    <a:pt x="5312" y="0"/>
                  </a:moveTo>
                  <a:lnTo>
                    <a:pt x="0" y="3068"/>
                  </a:lnTo>
                  <a:cubicBezTo>
                    <a:pt x="710" y="3920"/>
                    <a:pt x="1779" y="4537"/>
                    <a:pt x="3211" y="4920"/>
                  </a:cubicBezTo>
                  <a:lnTo>
                    <a:pt x="7699" y="2328"/>
                  </a:lnTo>
                  <a:lnTo>
                    <a:pt x="8522" y="1854"/>
                  </a:lnTo>
                  <a:lnTo>
                    <a:pt x="53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24;p31">
              <a:extLst>
                <a:ext uri="{FF2B5EF4-FFF2-40B4-BE49-F238E27FC236}">
                  <a16:creationId xmlns:a16="http://schemas.microsoft.com/office/drawing/2014/main" id="{C33B6D3F-DE96-62B8-EC41-96F56B82E13F}"/>
                </a:ext>
              </a:extLst>
            </p:cNvPr>
            <p:cNvSpPr/>
            <p:nvPr/>
          </p:nvSpPr>
          <p:spPr>
            <a:xfrm>
              <a:off x="352966" y="3274001"/>
              <a:ext cx="147321" cy="110250"/>
            </a:xfrm>
            <a:custGeom>
              <a:avLst/>
              <a:gdLst/>
              <a:ahLst/>
              <a:cxnLst/>
              <a:rect l="l" t="t" r="r" b="b"/>
              <a:pathLst>
                <a:path w="3211" h="2403" extrusionOk="0">
                  <a:moveTo>
                    <a:pt x="0" y="1"/>
                  </a:moveTo>
                  <a:lnTo>
                    <a:pt x="0" y="550"/>
                  </a:lnTo>
                  <a:cubicBezTo>
                    <a:pt x="75" y="640"/>
                    <a:pt x="155" y="728"/>
                    <a:pt x="238" y="812"/>
                  </a:cubicBezTo>
                  <a:cubicBezTo>
                    <a:pt x="519" y="1100"/>
                    <a:pt x="846" y="1356"/>
                    <a:pt x="1220" y="1583"/>
                  </a:cubicBezTo>
                  <a:cubicBezTo>
                    <a:pt x="1393" y="1689"/>
                    <a:pt x="1577" y="1789"/>
                    <a:pt x="1772" y="1881"/>
                  </a:cubicBezTo>
                  <a:cubicBezTo>
                    <a:pt x="2202" y="2087"/>
                    <a:pt x="2681" y="2262"/>
                    <a:pt x="3211" y="2402"/>
                  </a:cubicBezTo>
                  <a:lnTo>
                    <a:pt x="3211" y="1853"/>
                  </a:lnTo>
                  <a:cubicBezTo>
                    <a:pt x="1781" y="1470"/>
                    <a:pt x="710" y="85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25;p31">
              <a:extLst>
                <a:ext uri="{FF2B5EF4-FFF2-40B4-BE49-F238E27FC236}">
                  <a16:creationId xmlns:a16="http://schemas.microsoft.com/office/drawing/2014/main" id="{454B84C6-DBDB-6C65-436D-383C817FF7BC}"/>
                </a:ext>
              </a:extLst>
            </p:cNvPr>
            <p:cNvSpPr/>
            <p:nvPr/>
          </p:nvSpPr>
          <p:spPr>
            <a:xfrm>
              <a:off x="390726" y="3483905"/>
              <a:ext cx="53496" cy="69049"/>
            </a:xfrm>
            <a:custGeom>
              <a:avLst/>
              <a:gdLst/>
              <a:ahLst/>
              <a:cxnLst/>
              <a:rect l="l" t="t" r="r" b="b"/>
              <a:pathLst>
                <a:path w="1166" h="1505" extrusionOk="0">
                  <a:moveTo>
                    <a:pt x="323" y="1"/>
                  </a:moveTo>
                  <a:cubicBezTo>
                    <a:pt x="132" y="1"/>
                    <a:pt x="0" y="153"/>
                    <a:pt x="0" y="416"/>
                  </a:cubicBezTo>
                  <a:cubicBezTo>
                    <a:pt x="0" y="788"/>
                    <a:pt x="262" y="1239"/>
                    <a:pt x="584" y="1425"/>
                  </a:cubicBezTo>
                  <a:cubicBezTo>
                    <a:pt x="677" y="1479"/>
                    <a:pt x="766" y="1505"/>
                    <a:pt x="844" y="1505"/>
                  </a:cubicBezTo>
                  <a:cubicBezTo>
                    <a:pt x="1035" y="1505"/>
                    <a:pt x="1166" y="1353"/>
                    <a:pt x="1166" y="1090"/>
                  </a:cubicBezTo>
                  <a:cubicBezTo>
                    <a:pt x="1166" y="718"/>
                    <a:pt x="905" y="266"/>
                    <a:pt x="584" y="81"/>
                  </a:cubicBezTo>
                  <a:cubicBezTo>
                    <a:pt x="490" y="27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26;p31">
              <a:extLst>
                <a:ext uri="{FF2B5EF4-FFF2-40B4-BE49-F238E27FC236}">
                  <a16:creationId xmlns:a16="http://schemas.microsoft.com/office/drawing/2014/main" id="{B8615512-529E-60D6-1CAC-CDBA9192D72A}"/>
                </a:ext>
              </a:extLst>
            </p:cNvPr>
            <p:cNvSpPr/>
            <p:nvPr/>
          </p:nvSpPr>
          <p:spPr>
            <a:xfrm>
              <a:off x="399076" y="3494687"/>
              <a:ext cx="36796" cy="47486"/>
            </a:xfrm>
            <a:custGeom>
              <a:avLst/>
              <a:gdLst/>
              <a:ahLst/>
              <a:cxnLst/>
              <a:rect l="l" t="t" r="r" b="b"/>
              <a:pathLst>
                <a:path w="802" h="1035" extrusionOk="0">
                  <a:moveTo>
                    <a:pt x="223" y="1"/>
                  </a:moveTo>
                  <a:cubicBezTo>
                    <a:pt x="91" y="1"/>
                    <a:pt x="1" y="106"/>
                    <a:pt x="1" y="287"/>
                  </a:cubicBezTo>
                  <a:cubicBezTo>
                    <a:pt x="1" y="542"/>
                    <a:pt x="180" y="852"/>
                    <a:pt x="402" y="980"/>
                  </a:cubicBezTo>
                  <a:cubicBezTo>
                    <a:pt x="466" y="1017"/>
                    <a:pt x="527" y="1035"/>
                    <a:pt x="581" y="1035"/>
                  </a:cubicBezTo>
                  <a:cubicBezTo>
                    <a:pt x="712" y="1035"/>
                    <a:pt x="801" y="930"/>
                    <a:pt x="801" y="749"/>
                  </a:cubicBezTo>
                  <a:cubicBezTo>
                    <a:pt x="801" y="493"/>
                    <a:pt x="622" y="183"/>
                    <a:pt x="402" y="55"/>
                  </a:cubicBezTo>
                  <a:cubicBezTo>
                    <a:pt x="337" y="18"/>
                    <a:pt x="277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27;p31">
              <a:extLst>
                <a:ext uri="{FF2B5EF4-FFF2-40B4-BE49-F238E27FC236}">
                  <a16:creationId xmlns:a16="http://schemas.microsoft.com/office/drawing/2014/main" id="{888AF6C8-9965-D395-6311-13E27AD546DB}"/>
                </a:ext>
              </a:extLst>
            </p:cNvPr>
            <p:cNvSpPr/>
            <p:nvPr/>
          </p:nvSpPr>
          <p:spPr>
            <a:xfrm>
              <a:off x="401416" y="3497715"/>
              <a:ext cx="32116" cy="41430"/>
            </a:xfrm>
            <a:custGeom>
              <a:avLst/>
              <a:gdLst/>
              <a:ahLst/>
              <a:cxnLst/>
              <a:rect l="l" t="t" r="r" b="b"/>
              <a:pathLst>
                <a:path w="700" h="903" extrusionOk="0">
                  <a:moveTo>
                    <a:pt x="194" y="1"/>
                  </a:moveTo>
                  <a:cubicBezTo>
                    <a:pt x="79" y="1"/>
                    <a:pt x="0" y="92"/>
                    <a:pt x="0" y="250"/>
                  </a:cubicBezTo>
                  <a:cubicBezTo>
                    <a:pt x="0" y="473"/>
                    <a:pt x="157" y="744"/>
                    <a:pt x="351" y="855"/>
                  </a:cubicBezTo>
                  <a:cubicBezTo>
                    <a:pt x="407" y="887"/>
                    <a:pt x="460" y="903"/>
                    <a:pt x="507" y="903"/>
                  </a:cubicBezTo>
                  <a:cubicBezTo>
                    <a:pt x="621" y="903"/>
                    <a:pt x="700" y="812"/>
                    <a:pt x="700" y="653"/>
                  </a:cubicBezTo>
                  <a:cubicBezTo>
                    <a:pt x="700" y="431"/>
                    <a:pt x="543" y="160"/>
                    <a:pt x="351" y="49"/>
                  </a:cubicBezTo>
                  <a:cubicBezTo>
                    <a:pt x="294" y="16"/>
                    <a:pt x="241" y="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28;p31">
              <a:extLst>
                <a:ext uri="{FF2B5EF4-FFF2-40B4-BE49-F238E27FC236}">
                  <a16:creationId xmlns:a16="http://schemas.microsoft.com/office/drawing/2014/main" id="{CBE3B8C1-941D-15EA-632F-36BAC96ED8A5}"/>
                </a:ext>
              </a:extLst>
            </p:cNvPr>
            <p:cNvSpPr/>
            <p:nvPr/>
          </p:nvSpPr>
          <p:spPr>
            <a:xfrm>
              <a:off x="415410" y="3496889"/>
              <a:ext cx="4129" cy="17389"/>
            </a:xfrm>
            <a:custGeom>
              <a:avLst/>
              <a:gdLst/>
              <a:ahLst/>
              <a:cxnLst/>
              <a:rect l="l" t="t" r="r" b="b"/>
              <a:pathLst>
                <a:path w="90" h="379" extrusionOk="0">
                  <a:moveTo>
                    <a:pt x="1" y="0"/>
                  </a:moveTo>
                  <a:lnTo>
                    <a:pt x="1" y="328"/>
                  </a:lnTo>
                  <a:lnTo>
                    <a:pt x="90" y="379"/>
                  </a:lnTo>
                  <a:lnTo>
                    <a:pt x="90" y="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29;p31">
              <a:extLst>
                <a:ext uri="{FF2B5EF4-FFF2-40B4-BE49-F238E27FC236}">
                  <a16:creationId xmlns:a16="http://schemas.microsoft.com/office/drawing/2014/main" id="{2E061F50-C143-0DA5-4749-B7B92EC6B192}"/>
                </a:ext>
              </a:extLst>
            </p:cNvPr>
            <p:cNvSpPr/>
            <p:nvPr/>
          </p:nvSpPr>
          <p:spPr>
            <a:xfrm>
              <a:off x="1682771" y="4647025"/>
              <a:ext cx="350707" cy="172830"/>
            </a:xfrm>
            <a:custGeom>
              <a:avLst/>
              <a:gdLst/>
              <a:ahLst/>
              <a:cxnLst/>
              <a:rect l="l" t="t" r="r" b="b"/>
              <a:pathLst>
                <a:path w="7644" h="3767" extrusionOk="0">
                  <a:moveTo>
                    <a:pt x="4342" y="1"/>
                  </a:moveTo>
                  <a:cubicBezTo>
                    <a:pt x="3691" y="1"/>
                    <a:pt x="3002" y="174"/>
                    <a:pt x="2309" y="574"/>
                  </a:cubicBezTo>
                  <a:cubicBezTo>
                    <a:pt x="893" y="1391"/>
                    <a:pt x="1" y="2848"/>
                    <a:pt x="1083" y="3473"/>
                  </a:cubicBezTo>
                  <a:cubicBezTo>
                    <a:pt x="1436" y="3677"/>
                    <a:pt x="1956" y="3767"/>
                    <a:pt x="2546" y="3767"/>
                  </a:cubicBezTo>
                  <a:cubicBezTo>
                    <a:pt x="3761" y="3767"/>
                    <a:pt x="5272" y="3385"/>
                    <a:pt x="6226" y="2835"/>
                  </a:cubicBezTo>
                  <a:cubicBezTo>
                    <a:pt x="7643" y="2016"/>
                    <a:pt x="7295" y="1135"/>
                    <a:pt x="6214" y="511"/>
                  </a:cubicBezTo>
                  <a:cubicBezTo>
                    <a:pt x="5661" y="191"/>
                    <a:pt x="5023" y="1"/>
                    <a:pt x="4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30;p31">
              <a:extLst>
                <a:ext uri="{FF2B5EF4-FFF2-40B4-BE49-F238E27FC236}">
                  <a16:creationId xmlns:a16="http://schemas.microsoft.com/office/drawing/2014/main" id="{7429DAF2-BE33-3604-A2CE-07109F8C498F}"/>
                </a:ext>
              </a:extLst>
            </p:cNvPr>
            <p:cNvSpPr/>
            <p:nvPr/>
          </p:nvSpPr>
          <p:spPr>
            <a:xfrm>
              <a:off x="1812797" y="4597612"/>
              <a:ext cx="153973" cy="34961"/>
            </a:xfrm>
            <a:custGeom>
              <a:avLst/>
              <a:gdLst/>
              <a:ahLst/>
              <a:cxnLst/>
              <a:rect l="l" t="t" r="r" b="b"/>
              <a:pathLst>
                <a:path w="3356" h="762" extrusionOk="0">
                  <a:moveTo>
                    <a:pt x="1520" y="0"/>
                  </a:moveTo>
                  <a:cubicBezTo>
                    <a:pt x="1030" y="0"/>
                    <a:pt x="519" y="96"/>
                    <a:pt x="0" y="309"/>
                  </a:cubicBezTo>
                  <a:cubicBezTo>
                    <a:pt x="23" y="308"/>
                    <a:pt x="46" y="308"/>
                    <a:pt x="69" y="308"/>
                  </a:cubicBezTo>
                  <a:cubicBezTo>
                    <a:pt x="766" y="308"/>
                    <a:pt x="1427" y="473"/>
                    <a:pt x="2017" y="761"/>
                  </a:cubicBezTo>
                  <a:cubicBezTo>
                    <a:pt x="2472" y="593"/>
                    <a:pt x="2920" y="500"/>
                    <a:pt x="3356" y="474"/>
                  </a:cubicBezTo>
                  <a:cubicBezTo>
                    <a:pt x="2807" y="176"/>
                    <a:pt x="2183" y="0"/>
                    <a:pt x="1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31;p31">
              <a:extLst>
                <a:ext uri="{FF2B5EF4-FFF2-40B4-BE49-F238E27FC236}">
                  <a16:creationId xmlns:a16="http://schemas.microsoft.com/office/drawing/2014/main" id="{78C78D06-4469-5CED-9F82-F887A9AF545C}"/>
                </a:ext>
              </a:extLst>
            </p:cNvPr>
            <p:cNvSpPr/>
            <p:nvPr/>
          </p:nvSpPr>
          <p:spPr>
            <a:xfrm>
              <a:off x="1905292" y="4619359"/>
              <a:ext cx="133281" cy="153147"/>
            </a:xfrm>
            <a:custGeom>
              <a:avLst/>
              <a:gdLst/>
              <a:ahLst/>
              <a:cxnLst/>
              <a:rect l="l" t="t" r="r" b="b"/>
              <a:pathLst>
                <a:path w="2905" h="3338" extrusionOk="0">
                  <a:moveTo>
                    <a:pt x="1340" y="0"/>
                  </a:moveTo>
                  <a:cubicBezTo>
                    <a:pt x="904" y="26"/>
                    <a:pt x="456" y="119"/>
                    <a:pt x="1" y="287"/>
                  </a:cubicBezTo>
                  <a:cubicBezTo>
                    <a:pt x="99" y="336"/>
                    <a:pt x="196" y="385"/>
                    <a:pt x="289" y="439"/>
                  </a:cubicBezTo>
                  <a:cubicBezTo>
                    <a:pt x="1316" y="1033"/>
                    <a:pt x="1783" y="2338"/>
                    <a:pt x="1081" y="3338"/>
                  </a:cubicBezTo>
                  <a:cubicBezTo>
                    <a:pt x="1208" y="3277"/>
                    <a:pt x="1332" y="3215"/>
                    <a:pt x="1446" y="3150"/>
                  </a:cubicBezTo>
                  <a:cubicBezTo>
                    <a:pt x="2905" y="2306"/>
                    <a:pt x="2547" y="693"/>
                    <a:pt x="1434" y="50"/>
                  </a:cubicBezTo>
                  <a:cubicBezTo>
                    <a:pt x="1403" y="33"/>
                    <a:pt x="1371" y="17"/>
                    <a:pt x="1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32;p31">
              <a:extLst>
                <a:ext uri="{FF2B5EF4-FFF2-40B4-BE49-F238E27FC236}">
                  <a16:creationId xmlns:a16="http://schemas.microsoft.com/office/drawing/2014/main" id="{1A56733A-F625-665D-18CE-AA1E1CCF3EE2}"/>
                </a:ext>
              </a:extLst>
            </p:cNvPr>
            <p:cNvSpPr/>
            <p:nvPr/>
          </p:nvSpPr>
          <p:spPr>
            <a:xfrm>
              <a:off x="1677541" y="4611697"/>
              <a:ext cx="309598" cy="196137"/>
            </a:xfrm>
            <a:custGeom>
              <a:avLst/>
              <a:gdLst/>
              <a:ahLst/>
              <a:cxnLst/>
              <a:rect l="l" t="t" r="r" b="b"/>
              <a:pathLst>
                <a:path w="6748" h="4275" extrusionOk="0">
                  <a:moveTo>
                    <a:pt x="3023" y="1"/>
                  </a:moveTo>
                  <a:cubicBezTo>
                    <a:pt x="2998" y="1"/>
                    <a:pt x="2973" y="1"/>
                    <a:pt x="2948" y="2"/>
                  </a:cubicBezTo>
                  <a:cubicBezTo>
                    <a:pt x="2759" y="79"/>
                    <a:pt x="2567" y="172"/>
                    <a:pt x="2377" y="282"/>
                  </a:cubicBezTo>
                  <a:cubicBezTo>
                    <a:pt x="918" y="1124"/>
                    <a:pt x="0" y="3331"/>
                    <a:pt x="1114" y="3974"/>
                  </a:cubicBezTo>
                  <a:cubicBezTo>
                    <a:pt x="1373" y="4124"/>
                    <a:pt x="1722" y="4212"/>
                    <a:pt x="2120" y="4251"/>
                  </a:cubicBezTo>
                  <a:cubicBezTo>
                    <a:pt x="2280" y="4267"/>
                    <a:pt x="2448" y="4275"/>
                    <a:pt x="2622" y="4275"/>
                  </a:cubicBezTo>
                  <a:cubicBezTo>
                    <a:pt x="3727" y="4275"/>
                    <a:pt x="5069" y="3968"/>
                    <a:pt x="6044" y="3505"/>
                  </a:cubicBezTo>
                  <a:cubicBezTo>
                    <a:pt x="6747" y="2505"/>
                    <a:pt x="6280" y="1200"/>
                    <a:pt x="5253" y="606"/>
                  </a:cubicBezTo>
                  <a:cubicBezTo>
                    <a:pt x="5158" y="552"/>
                    <a:pt x="5063" y="503"/>
                    <a:pt x="4965" y="454"/>
                  </a:cubicBezTo>
                  <a:cubicBezTo>
                    <a:pt x="4376" y="167"/>
                    <a:pt x="3718" y="1"/>
                    <a:pt x="30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33;p31">
              <a:extLst>
                <a:ext uri="{FF2B5EF4-FFF2-40B4-BE49-F238E27FC236}">
                  <a16:creationId xmlns:a16="http://schemas.microsoft.com/office/drawing/2014/main" id="{EFD49D73-75FF-D0EE-0B82-AB0F855EC54A}"/>
                </a:ext>
              </a:extLst>
            </p:cNvPr>
            <p:cNvSpPr/>
            <p:nvPr/>
          </p:nvSpPr>
          <p:spPr>
            <a:xfrm>
              <a:off x="1855695" y="4633124"/>
              <a:ext cx="43081" cy="22711"/>
            </a:xfrm>
            <a:custGeom>
              <a:avLst/>
              <a:gdLst/>
              <a:ahLst/>
              <a:cxnLst/>
              <a:rect l="l" t="t" r="r" b="b"/>
              <a:pathLst>
                <a:path w="939" h="495" extrusionOk="0">
                  <a:moveTo>
                    <a:pt x="469" y="1"/>
                  </a:moveTo>
                  <a:cubicBezTo>
                    <a:pt x="360" y="1"/>
                    <a:pt x="251" y="25"/>
                    <a:pt x="167" y="73"/>
                  </a:cubicBezTo>
                  <a:cubicBezTo>
                    <a:pt x="1" y="170"/>
                    <a:pt x="1" y="326"/>
                    <a:pt x="167" y="422"/>
                  </a:cubicBezTo>
                  <a:cubicBezTo>
                    <a:pt x="251" y="470"/>
                    <a:pt x="360" y="494"/>
                    <a:pt x="469" y="494"/>
                  </a:cubicBezTo>
                  <a:cubicBezTo>
                    <a:pt x="578" y="494"/>
                    <a:pt x="688" y="470"/>
                    <a:pt x="771" y="422"/>
                  </a:cubicBezTo>
                  <a:cubicBezTo>
                    <a:pt x="939" y="326"/>
                    <a:pt x="939" y="170"/>
                    <a:pt x="771" y="73"/>
                  </a:cubicBezTo>
                  <a:cubicBezTo>
                    <a:pt x="688" y="25"/>
                    <a:pt x="578" y="1"/>
                    <a:pt x="4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34;p31">
              <a:extLst>
                <a:ext uri="{FF2B5EF4-FFF2-40B4-BE49-F238E27FC236}">
                  <a16:creationId xmlns:a16="http://schemas.microsoft.com/office/drawing/2014/main" id="{59961335-8D8B-9503-0A9F-DB7C17214B17}"/>
                </a:ext>
              </a:extLst>
            </p:cNvPr>
            <p:cNvSpPr/>
            <p:nvPr/>
          </p:nvSpPr>
          <p:spPr>
            <a:xfrm>
              <a:off x="1642901" y="3496063"/>
              <a:ext cx="448385" cy="280831"/>
            </a:xfrm>
            <a:custGeom>
              <a:avLst/>
              <a:gdLst/>
              <a:ahLst/>
              <a:cxnLst/>
              <a:rect l="l" t="t" r="r" b="b"/>
              <a:pathLst>
                <a:path w="9773" h="6121" extrusionOk="0">
                  <a:moveTo>
                    <a:pt x="9772" y="0"/>
                  </a:moveTo>
                  <a:cubicBezTo>
                    <a:pt x="9772" y="247"/>
                    <a:pt x="9649" y="478"/>
                    <a:pt x="9455" y="608"/>
                  </a:cubicBezTo>
                  <a:cubicBezTo>
                    <a:pt x="9286" y="724"/>
                    <a:pt x="9034" y="820"/>
                    <a:pt x="8758" y="881"/>
                  </a:cubicBezTo>
                  <a:cubicBezTo>
                    <a:pt x="8537" y="932"/>
                    <a:pt x="8302" y="961"/>
                    <a:pt x="8085" y="961"/>
                  </a:cubicBezTo>
                  <a:cubicBezTo>
                    <a:pt x="8049" y="961"/>
                    <a:pt x="8013" y="960"/>
                    <a:pt x="7979" y="959"/>
                  </a:cubicBezTo>
                  <a:cubicBezTo>
                    <a:pt x="7954" y="959"/>
                    <a:pt x="7929" y="956"/>
                    <a:pt x="7907" y="956"/>
                  </a:cubicBezTo>
                  <a:cubicBezTo>
                    <a:pt x="7697" y="956"/>
                    <a:pt x="7503" y="1000"/>
                    <a:pt x="7367" y="1080"/>
                  </a:cubicBezTo>
                  <a:lnTo>
                    <a:pt x="6713" y="1456"/>
                  </a:lnTo>
                  <a:lnTo>
                    <a:pt x="4954" y="2472"/>
                  </a:lnTo>
                  <a:lnTo>
                    <a:pt x="4312" y="2844"/>
                  </a:lnTo>
                  <a:lnTo>
                    <a:pt x="2029" y="4162"/>
                  </a:lnTo>
                  <a:cubicBezTo>
                    <a:pt x="1927" y="4222"/>
                    <a:pt x="1857" y="4295"/>
                    <a:pt x="1828" y="4382"/>
                  </a:cubicBezTo>
                  <a:cubicBezTo>
                    <a:pt x="1817" y="4419"/>
                    <a:pt x="1812" y="4461"/>
                    <a:pt x="1816" y="4500"/>
                  </a:cubicBezTo>
                  <a:cubicBezTo>
                    <a:pt x="1816" y="4510"/>
                    <a:pt x="1817" y="4520"/>
                    <a:pt x="1819" y="4529"/>
                  </a:cubicBezTo>
                  <a:cubicBezTo>
                    <a:pt x="1904" y="5009"/>
                    <a:pt x="1556" y="5381"/>
                    <a:pt x="878" y="5568"/>
                  </a:cubicBezTo>
                  <a:cubicBezTo>
                    <a:pt x="809" y="5589"/>
                    <a:pt x="734" y="5608"/>
                    <a:pt x="657" y="5622"/>
                  </a:cubicBezTo>
                  <a:cubicBezTo>
                    <a:pt x="575" y="5640"/>
                    <a:pt x="489" y="5654"/>
                    <a:pt x="399" y="5666"/>
                  </a:cubicBezTo>
                  <a:lnTo>
                    <a:pt x="378" y="5669"/>
                  </a:lnTo>
                  <a:cubicBezTo>
                    <a:pt x="367" y="5670"/>
                    <a:pt x="355" y="5672"/>
                    <a:pt x="343" y="5673"/>
                  </a:cubicBezTo>
                  <a:cubicBezTo>
                    <a:pt x="283" y="5681"/>
                    <a:pt x="211" y="5689"/>
                    <a:pt x="154" y="5689"/>
                  </a:cubicBezTo>
                  <a:cubicBezTo>
                    <a:pt x="88" y="5689"/>
                    <a:pt x="40" y="5678"/>
                    <a:pt x="14" y="5652"/>
                  </a:cubicBezTo>
                  <a:cubicBezTo>
                    <a:pt x="6" y="5644"/>
                    <a:pt x="2" y="5636"/>
                    <a:pt x="1" y="5627"/>
                  </a:cubicBezTo>
                  <a:lnTo>
                    <a:pt x="1" y="6045"/>
                  </a:lnTo>
                  <a:cubicBezTo>
                    <a:pt x="1" y="6045"/>
                    <a:pt x="1" y="6071"/>
                    <a:pt x="6" y="6071"/>
                  </a:cubicBezTo>
                  <a:cubicBezTo>
                    <a:pt x="6" y="6071"/>
                    <a:pt x="6" y="6071"/>
                    <a:pt x="6" y="6071"/>
                  </a:cubicBezTo>
                  <a:cubicBezTo>
                    <a:pt x="10" y="6075"/>
                    <a:pt x="12" y="6080"/>
                    <a:pt x="15" y="6083"/>
                  </a:cubicBezTo>
                  <a:cubicBezTo>
                    <a:pt x="40" y="6108"/>
                    <a:pt x="88" y="6120"/>
                    <a:pt x="154" y="6120"/>
                  </a:cubicBezTo>
                  <a:cubicBezTo>
                    <a:pt x="224" y="6120"/>
                    <a:pt x="316" y="6106"/>
                    <a:pt x="379" y="6098"/>
                  </a:cubicBezTo>
                  <a:lnTo>
                    <a:pt x="399" y="6097"/>
                  </a:lnTo>
                  <a:cubicBezTo>
                    <a:pt x="1334" y="5973"/>
                    <a:pt x="1859" y="5589"/>
                    <a:pt x="1830" y="5056"/>
                  </a:cubicBezTo>
                  <a:lnTo>
                    <a:pt x="1830" y="4828"/>
                  </a:lnTo>
                  <a:cubicBezTo>
                    <a:pt x="1855" y="4737"/>
                    <a:pt x="1922" y="4654"/>
                    <a:pt x="2029" y="4592"/>
                  </a:cubicBezTo>
                  <a:lnTo>
                    <a:pt x="4313" y="3274"/>
                  </a:lnTo>
                  <a:lnTo>
                    <a:pt x="5237" y="2740"/>
                  </a:lnTo>
                  <a:lnTo>
                    <a:pt x="6713" y="1888"/>
                  </a:lnTo>
                  <a:lnTo>
                    <a:pt x="7367" y="1509"/>
                  </a:lnTo>
                  <a:cubicBezTo>
                    <a:pt x="7503" y="1429"/>
                    <a:pt x="7697" y="1387"/>
                    <a:pt x="7907" y="1387"/>
                  </a:cubicBezTo>
                  <a:cubicBezTo>
                    <a:pt x="7929" y="1387"/>
                    <a:pt x="7954" y="1388"/>
                    <a:pt x="7979" y="1390"/>
                  </a:cubicBezTo>
                  <a:cubicBezTo>
                    <a:pt x="8015" y="1392"/>
                    <a:pt x="8051" y="1392"/>
                    <a:pt x="8088" y="1392"/>
                  </a:cubicBezTo>
                  <a:cubicBezTo>
                    <a:pt x="8578" y="1392"/>
                    <a:pt x="9153" y="1244"/>
                    <a:pt x="9455" y="1039"/>
                  </a:cubicBezTo>
                  <a:cubicBezTo>
                    <a:pt x="9649" y="909"/>
                    <a:pt x="9772" y="679"/>
                    <a:pt x="9772" y="432"/>
                  </a:cubicBezTo>
                  <a:lnTo>
                    <a:pt x="97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35;p31">
              <a:extLst>
                <a:ext uri="{FF2B5EF4-FFF2-40B4-BE49-F238E27FC236}">
                  <a16:creationId xmlns:a16="http://schemas.microsoft.com/office/drawing/2014/main" id="{47825FC7-619B-6074-3B17-04F35E333168}"/>
                </a:ext>
              </a:extLst>
            </p:cNvPr>
            <p:cNvSpPr/>
            <p:nvPr/>
          </p:nvSpPr>
          <p:spPr>
            <a:xfrm>
              <a:off x="1567198" y="3702389"/>
              <a:ext cx="106212" cy="51477"/>
            </a:xfrm>
            <a:custGeom>
              <a:avLst/>
              <a:gdLst/>
              <a:ahLst/>
              <a:cxnLst/>
              <a:rect l="l" t="t" r="r" b="b"/>
              <a:pathLst>
                <a:path w="2315" h="1122" extrusionOk="0">
                  <a:moveTo>
                    <a:pt x="1188" y="1"/>
                  </a:moveTo>
                  <a:cubicBezTo>
                    <a:pt x="1140" y="1"/>
                    <a:pt x="1093" y="12"/>
                    <a:pt x="1072" y="28"/>
                  </a:cubicBezTo>
                  <a:lnTo>
                    <a:pt x="467" y="652"/>
                  </a:lnTo>
                  <a:cubicBezTo>
                    <a:pt x="442" y="678"/>
                    <a:pt x="393" y="691"/>
                    <a:pt x="343" y="691"/>
                  </a:cubicBezTo>
                  <a:cubicBezTo>
                    <a:pt x="292" y="691"/>
                    <a:pt x="242" y="677"/>
                    <a:pt x="216" y="652"/>
                  </a:cubicBezTo>
                  <a:cubicBezTo>
                    <a:pt x="68" y="493"/>
                    <a:pt x="4" y="308"/>
                    <a:pt x="2" y="133"/>
                  </a:cubicBezTo>
                  <a:cubicBezTo>
                    <a:pt x="2" y="128"/>
                    <a:pt x="3" y="124"/>
                    <a:pt x="3" y="119"/>
                  </a:cubicBezTo>
                  <a:cubicBezTo>
                    <a:pt x="2" y="112"/>
                    <a:pt x="1" y="107"/>
                    <a:pt x="1" y="99"/>
                  </a:cubicBezTo>
                  <a:lnTo>
                    <a:pt x="1" y="524"/>
                  </a:lnTo>
                  <a:cubicBezTo>
                    <a:pt x="1" y="532"/>
                    <a:pt x="1" y="541"/>
                    <a:pt x="1" y="550"/>
                  </a:cubicBezTo>
                  <a:lnTo>
                    <a:pt x="1" y="581"/>
                  </a:lnTo>
                  <a:cubicBezTo>
                    <a:pt x="9" y="751"/>
                    <a:pt x="74" y="926"/>
                    <a:pt x="216" y="1082"/>
                  </a:cubicBezTo>
                  <a:cubicBezTo>
                    <a:pt x="242" y="1109"/>
                    <a:pt x="293" y="1122"/>
                    <a:pt x="344" y="1122"/>
                  </a:cubicBezTo>
                  <a:cubicBezTo>
                    <a:pt x="394" y="1122"/>
                    <a:pt x="443" y="1109"/>
                    <a:pt x="468" y="1084"/>
                  </a:cubicBezTo>
                  <a:lnTo>
                    <a:pt x="1072" y="459"/>
                  </a:lnTo>
                  <a:cubicBezTo>
                    <a:pt x="1094" y="442"/>
                    <a:pt x="1142" y="431"/>
                    <a:pt x="1189" y="431"/>
                  </a:cubicBezTo>
                  <a:cubicBezTo>
                    <a:pt x="1481" y="449"/>
                    <a:pt x="1848" y="593"/>
                    <a:pt x="2064" y="674"/>
                  </a:cubicBezTo>
                  <a:lnTo>
                    <a:pt x="2298" y="433"/>
                  </a:lnTo>
                  <a:cubicBezTo>
                    <a:pt x="2315" y="408"/>
                    <a:pt x="2310" y="378"/>
                    <a:pt x="2291" y="361"/>
                  </a:cubicBezTo>
                  <a:cubicBezTo>
                    <a:pt x="2002" y="166"/>
                    <a:pt x="1613" y="4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36;p31">
              <a:extLst>
                <a:ext uri="{FF2B5EF4-FFF2-40B4-BE49-F238E27FC236}">
                  <a16:creationId xmlns:a16="http://schemas.microsoft.com/office/drawing/2014/main" id="{F4472B0D-91E0-EE65-F062-7F3AC7BD9DEA}"/>
                </a:ext>
              </a:extLst>
            </p:cNvPr>
            <p:cNvSpPr/>
            <p:nvPr/>
          </p:nvSpPr>
          <p:spPr>
            <a:xfrm>
              <a:off x="1985124" y="3450458"/>
              <a:ext cx="30510" cy="40512"/>
            </a:xfrm>
            <a:custGeom>
              <a:avLst/>
              <a:gdLst/>
              <a:ahLst/>
              <a:cxnLst/>
              <a:rect l="l" t="t" r="r" b="b"/>
              <a:pathLst>
                <a:path w="665" h="883" extrusionOk="0">
                  <a:moveTo>
                    <a:pt x="665" y="0"/>
                  </a:moveTo>
                  <a:cubicBezTo>
                    <a:pt x="664" y="14"/>
                    <a:pt x="657" y="27"/>
                    <a:pt x="647" y="35"/>
                  </a:cubicBezTo>
                  <a:lnTo>
                    <a:pt x="20" y="684"/>
                  </a:lnTo>
                  <a:cubicBezTo>
                    <a:pt x="1" y="707"/>
                    <a:pt x="4" y="739"/>
                    <a:pt x="23" y="756"/>
                  </a:cubicBezTo>
                  <a:cubicBezTo>
                    <a:pt x="92" y="803"/>
                    <a:pt x="169" y="846"/>
                    <a:pt x="251" y="883"/>
                  </a:cubicBezTo>
                  <a:lnTo>
                    <a:pt x="627" y="486"/>
                  </a:lnTo>
                  <a:lnTo>
                    <a:pt x="647" y="466"/>
                  </a:lnTo>
                  <a:cubicBezTo>
                    <a:pt x="657" y="455"/>
                    <a:pt x="665" y="439"/>
                    <a:pt x="665" y="425"/>
                  </a:cubicBezTo>
                  <a:lnTo>
                    <a:pt x="6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37;p31">
              <a:extLst>
                <a:ext uri="{FF2B5EF4-FFF2-40B4-BE49-F238E27FC236}">
                  <a16:creationId xmlns:a16="http://schemas.microsoft.com/office/drawing/2014/main" id="{57132AB0-D541-B3CE-2953-3242DFBB8C26}"/>
                </a:ext>
              </a:extLst>
            </p:cNvPr>
            <p:cNvSpPr/>
            <p:nvPr/>
          </p:nvSpPr>
          <p:spPr>
            <a:xfrm>
              <a:off x="1567289" y="3446925"/>
              <a:ext cx="523995" cy="310195"/>
            </a:xfrm>
            <a:custGeom>
              <a:avLst/>
              <a:gdLst/>
              <a:ahLst/>
              <a:cxnLst/>
              <a:rect l="l" t="t" r="r" b="b"/>
              <a:pathLst>
                <a:path w="11421" h="6761" extrusionOk="0">
                  <a:moveTo>
                    <a:pt x="9619" y="0"/>
                  </a:moveTo>
                  <a:cubicBezTo>
                    <a:pt x="9603" y="0"/>
                    <a:pt x="9587" y="0"/>
                    <a:pt x="9568" y="3"/>
                  </a:cubicBezTo>
                  <a:cubicBezTo>
                    <a:pt x="9508" y="6"/>
                    <a:pt x="9441" y="14"/>
                    <a:pt x="9391" y="22"/>
                  </a:cubicBezTo>
                  <a:lnTo>
                    <a:pt x="9371" y="23"/>
                  </a:lnTo>
                  <a:cubicBezTo>
                    <a:pt x="8383" y="155"/>
                    <a:pt x="7853" y="579"/>
                    <a:pt x="7953" y="1161"/>
                  </a:cubicBezTo>
                  <a:cubicBezTo>
                    <a:pt x="7977" y="1303"/>
                    <a:pt x="7900" y="1436"/>
                    <a:pt x="7743" y="1530"/>
                  </a:cubicBezTo>
                  <a:lnTo>
                    <a:pt x="5430" y="2865"/>
                  </a:lnTo>
                  <a:lnTo>
                    <a:pt x="4786" y="3238"/>
                  </a:lnTo>
                  <a:lnTo>
                    <a:pt x="3058" y="4234"/>
                  </a:lnTo>
                  <a:lnTo>
                    <a:pt x="2404" y="4611"/>
                  </a:lnTo>
                  <a:cubicBezTo>
                    <a:pt x="2268" y="4690"/>
                    <a:pt x="2078" y="4732"/>
                    <a:pt x="1866" y="4732"/>
                  </a:cubicBezTo>
                  <a:lnTo>
                    <a:pt x="1793" y="4732"/>
                  </a:lnTo>
                  <a:cubicBezTo>
                    <a:pt x="1754" y="4730"/>
                    <a:pt x="1715" y="4729"/>
                    <a:pt x="1675" y="4729"/>
                  </a:cubicBezTo>
                  <a:cubicBezTo>
                    <a:pt x="1189" y="4729"/>
                    <a:pt x="616" y="4877"/>
                    <a:pt x="316" y="5080"/>
                  </a:cubicBezTo>
                  <a:cubicBezTo>
                    <a:pt x="122" y="5211"/>
                    <a:pt x="0" y="5442"/>
                    <a:pt x="1" y="5687"/>
                  </a:cubicBezTo>
                  <a:cubicBezTo>
                    <a:pt x="1" y="5692"/>
                    <a:pt x="0" y="5697"/>
                    <a:pt x="0" y="5699"/>
                  </a:cubicBezTo>
                  <a:cubicBezTo>
                    <a:pt x="1" y="5876"/>
                    <a:pt x="66" y="6060"/>
                    <a:pt x="213" y="6219"/>
                  </a:cubicBezTo>
                  <a:cubicBezTo>
                    <a:pt x="238" y="6245"/>
                    <a:pt x="289" y="6258"/>
                    <a:pt x="340" y="6258"/>
                  </a:cubicBezTo>
                  <a:cubicBezTo>
                    <a:pt x="390" y="6258"/>
                    <a:pt x="440" y="6245"/>
                    <a:pt x="466" y="6219"/>
                  </a:cubicBezTo>
                  <a:lnTo>
                    <a:pt x="1070" y="5596"/>
                  </a:lnTo>
                  <a:cubicBezTo>
                    <a:pt x="1092" y="5580"/>
                    <a:pt x="1138" y="5569"/>
                    <a:pt x="1187" y="5569"/>
                  </a:cubicBezTo>
                  <a:cubicBezTo>
                    <a:pt x="1611" y="5608"/>
                    <a:pt x="2001" y="5733"/>
                    <a:pt x="2289" y="5929"/>
                  </a:cubicBezTo>
                  <a:cubicBezTo>
                    <a:pt x="2308" y="5945"/>
                    <a:pt x="2313" y="5975"/>
                    <a:pt x="2295" y="6001"/>
                  </a:cubicBezTo>
                  <a:lnTo>
                    <a:pt x="2062" y="6241"/>
                  </a:lnTo>
                  <a:lnTo>
                    <a:pt x="1980" y="6327"/>
                  </a:lnTo>
                  <a:lnTo>
                    <a:pt x="1858" y="6452"/>
                  </a:lnTo>
                  <a:lnTo>
                    <a:pt x="1668" y="6649"/>
                  </a:lnTo>
                  <a:cubicBezTo>
                    <a:pt x="1660" y="6657"/>
                    <a:pt x="1652" y="6668"/>
                    <a:pt x="1649" y="6679"/>
                  </a:cubicBezTo>
                  <a:lnTo>
                    <a:pt x="1649" y="6698"/>
                  </a:lnTo>
                  <a:cubicBezTo>
                    <a:pt x="1650" y="6707"/>
                    <a:pt x="1654" y="6715"/>
                    <a:pt x="1662" y="6723"/>
                  </a:cubicBezTo>
                  <a:cubicBezTo>
                    <a:pt x="1688" y="6749"/>
                    <a:pt x="1736" y="6760"/>
                    <a:pt x="1802" y="6760"/>
                  </a:cubicBezTo>
                  <a:cubicBezTo>
                    <a:pt x="1859" y="6760"/>
                    <a:pt x="1931" y="6752"/>
                    <a:pt x="1991" y="6744"/>
                  </a:cubicBezTo>
                  <a:cubicBezTo>
                    <a:pt x="2004" y="6743"/>
                    <a:pt x="2015" y="6741"/>
                    <a:pt x="2026" y="6740"/>
                  </a:cubicBezTo>
                  <a:lnTo>
                    <a:pt x="2047" y="6737"/>
                  </a:lnTo>
                  <a:cubicBezTo>
                    <a:pt x="2137" y="6725"/>
                    <a:pt x="2224" y="6711"/>
                    <a:pt x="2305" y="6694"/>
                  </a:cubicBezTo>
                  <a:cubicBezTo>
                    <a:pt x="2382" y="6679"/>
                    <a:pt x="2457" y="6660"/>
                    <a:pt x="2526" y="6639"/>
                  </a:cubicBezTo>
                  <a:cubicBezTo>
                    <a:pt x="3204" y="6452"/>
                    <a:pt x="3552" y="6080"/>
                    <a:pt x="3467" y="5600"/>
                  </a:cubicBezTo>
                  <a:cubicBezTo>
                    <a:pt x="3465" y="5591"/>
                    <a:pt x="3464" y="5581"/>
                    <a:pt x="3464" y="5572"/>
                  </a:cubicBezTo>
                  <a:cubicBezTo>
                    <a:pt x="3460" y="5532"/>
                    <a:pt x="3465" y="5490"/>
                    <a:pt x="3476" y="5453"/>
                  </a:cubicBezTo>
                  <a:cubicBezTo>
                    <a:pt x="3505" y="5367"/>
                    <a:pt x="3575" y="5293"/>
                    <a:pt x="3677" y="5233"/>
                  </a:cubicBezTo>
                  <a:lnTo>
                    <a:pt x="5960" y="3915"/>
                  </a:lnTo>
                  <a:lnTo>
                    <a:pt x="6602" y="3543"/>
                  </a:lnTo>
                  <a:lnTo>
                    <a:pt x="8361" y="2527"/>
                  </a:lnTo>
                  <a:lnTo>
                    <a:pt x="9015" y="2151"/>
                  </a:lnTo>
                  <a:cubicBezTo>
                    <a:pt x="9151" y="2071"/>
                    <a:pt x="9345" y="2027"/>
                    <a:pt x="9555" y="2027"/>
                  </a:cubicBezTo>
                  <a:cubicBezTo>
                    <a:pt x="9577" y="2027"/>
                    <a:pt x="9602" y="2030"/>
                    <a:pt x="9627" y="2030"/>
                  </a:cubicBezTo>
                  <a:cubicBezTo>
                    <a:pt x="9661" y="2031"/>
                    <a:pt x="9697" y="2032"/>
                    <a:pt x="9733" y="2032"/>
                  </a:cubicBezTo>
                  <a:cubicBezTo>
                    <a:pt x="9950" y="2032"/>
                    <a:pt x="10185" y="2003"/>
                    <a:pt x="10406" y="1952"/>
                  </a:cubicBezTo>
                  <a:cubicBezTo>
                    <a:pt x="10682" y="1891"/>
                    <a:pt x="10934" y="1795"/>
                    <a:pt x="11103" y="1681"/>
                  </a:cubicBezTo>
                  <a:cubicBezTo>
                    <a:pt x="11297" y="1549"/>
                    <a:pt x="11420" y="1318"/>
                    <a:pt x="11420" y="1071"/>
                  </a:cubicBezTo>
                  <a:cubicBezTo>
                    <a:pt x="11420" y="1020"/>
                    <a:pt x="11415" y="970"/>
                    <a:pt x="11404" y="918"/>
                  </a:cubicBezTo>
                  <a:cubicBezTo>
                    <a:pt x="11378" y="790"/>
                    <a:pt x="11313" y="660"/>
                    <a:pt x="11205" y="542"/>
                  </a:cubicBezTo>
                  <a:cubicBezTo>
                    <a:pt x="11179" y="515"/>
                    <a:pt x="11129" y="502"/>
                    <a:pt x="11079" y="502"/>
                  </a:cubicBezTo>
                  <a:cubicBezTo>
                    <a:pt x="11029" y="502"/>
                    <a:pt x="10979" y="515"/>
                    <a:pt x="10953" y="542"/>
                  </a:cubicBezTo>
                  <a:lnTo>
                    <a:pt x="10406" y="1106"/>
                  </a:lnTo>
                  <a:lnTo>
                    <a:pt x="10350" y="1164"/>
                  </a:lnTo>
                  <a:cubicBezTo>
                    <a:pt x="10328" y="1179"/>
                    <a:pt x="10281" y="1191"/>
                    <a:pt x="10235" y="1191"/>
                  </a:cubicBezTo>
                  <a:cubicBezTo>
                    <a:pt x="9994" y="1169"/>
                    <a:pt x="9770" y="1118"/>
                    <a:pt x="9562" y="1044"/>
                  </a:cubicBezTo>
                  <a:cubicBezTo>
                    <a:pt x="9492" y="1018"/>
                    <a:pt x="9422" y="989"/>
                    <a:pt x="9358" y="959"/>
                  </a:cubicBezTo>
                  <a:cubicBezTo>
                    <a:pt x="9276" y="922"/>
                    <a:pt x="9200" y="880"/>
                    <a:pt x="9129" y="833"/>
                  </a:cubicBezTo>
                  <a:cubicBezTo>
                    <a:pt x="9111" y="816"/>
                    <a:pt x="9108" y="784"/>
                    <a:pt x="9126" y="761"/>
                  </a:cubicBezTo>
                  <a:lnTo>
                    <a:pt x="9754" y="111"/>
                  </a:lnTo>
                  <a:cubicBezTo>
                    <a:pt x="9763" y="103"/>
                    <a:pt x="9772" y="91"/>
                    <a:pt x="9773" y="76"/>
                  </a:cubicBezTo>
                  <a:cubicBezTo>
                    <a:pt x="9773" y="64"/>
                    <a:pt x="9770" y="49"/>
                    <a:pt x="9755" y="36"/>
                  </a:cubicBezTo>
                  <a:cubicBezTo>
                    <a:pt x="9729" y="12"/>
                    <a:pt x="9685" y="0"/>
                    <a:pt x="96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38;p31">
              <a:extLst>
                <a:ext uri="{FF2B5EF4-FFF2-40B4-BE49-F238E27FC236}">
                  <a16:creationId xmlns:a16="http://schemas.microsoft.com/office/drawing/2014/main" id="{354D3B57-A436-65DD-AD49-61B25771A66C}"/>
                </a:ext>
              </a:extLst>
            </p:cNvPr>
            <p:cNvSpPr/>
            <p:nvPr/>
          </p:nvSpPr>
          <p:spPr>
            <a:xfrm>
              <a:off x="1786828" y="3578373"/>
              <a:ext cx="99376" cy="67902"/>
            </a:xfrm>
            <a:custGeom>
              <a:avLst/>
              <a:gdLst/>
              <a:ahLst/>
              <a:cxnLst/>
              <a:rect l="l" t="t" r="r" b="b"/>
              <a:pathLst>
                <a:path w="2166" h="1480" extrusionOk="0">
                  <a:moveTo>
                    <a:pt x="645" y="0"/>
                  </a:moveTo>
                  <a:lnTo>
                    <a:pt x="1" y="373"/>
                  </a:lnTo>
                  <a:lnTo>
                    <a:pt x="1175" y="1050"/>
                  </a:lnTo>
                  <a:lnTo>
                    <a:pt x="1176" y="1480"/>
                  </a:lnTo>
                  <a:lnTo>
                    <a:pt x="2100" y="946"/>
                  </a:lnTo>
                  <a:lnTo>
                    <a:pt x="2165" y="878"/>
                  </a:lnTo>
                  <a:lnTo>
                    <a:pt x="1817" y="678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39;p31">
              <a:extLst>
                <a:ext uri="{FF2B5EF4-FFF2-40B4-BE49-F238E27FC236}">
                  <a16:creationId xmlns:a16="http://schemas.microsoft.com/office/drawing/2014/main" id="{39C00033-3CB2-B0F6-1E9C-71B534F12976}"/>
                </a:ext>
              </a:extLst>
            </p:cNvPr>
            <p:cNvSpPr/>
            <p:nvPr/>
          </p:nvSpPr>
          <p:spPr>
            <a:xfrm>
              <a:off x="1601287" y="3460322"/>
              <a:ext cx="294779" cy="177601"/>
            </a:xfrm>
            <a:custGeom>
              <a:avLst/>
              <a:gdLst/>
              <a:ahLst/>
              <a:cxnLst/>
              <a:rect l="l" t="t" r="r" b="b"/>
              <a:pathLst>
                <a:path w="6425" h="3871" extrusionOk="0">
                  <a:moveTo>
                    <a:pt x="390" y="1"/>
                  </a:moveTo>
                  <a:cubicBezTo>
                    <a:pt x="225" y="1"/>
                    <a:pt x="1" y="357"/>
                    <a:pt x="155" y="488"/>
                  </a:cubicBezTo>
                  <a:lnTo>
                    <a:pt x="5925" y="3820"/>
                  </a:lnTo>
                  <a:cubicBezTo>
                    <a:pt x="5984" y="3854"/>
                    <a:pt x="6048" y="3870"/>
                    <a:pt x="6109" y="3870"/>
                  </a:cubicBezTo>
                  <a:cubicBezTo>
                    <a:pt x="6208" y="3870"/>
                    <a:pt x="6300" y="3826"/>
                    <a:pt x="6349" y="3741"/>
                  </a:cubicBezTo>
                  <a:cubicBezTo>
                    <a:pt x="6424" y="3610"/>
                    <a:pt x="6358" y="3431"/>
                    <a:pt x="6202" y="3340"/>
                  </a:cubicBezTo>
                  <a:lnTo>
                    <a:pt x="431" y="9"/>
                  </a:lnTo>
                  <a:cubicBezTo>
                    <a:pt x="418" y="4"/>
                    <a:pt x="404" y="1"/>
                    <a:pt x="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40;p31">
              <a:extLst>
                <a:ext uri="{FF2B5EF4-FFF2-40B4-BE49-F238E27FC236}">
                  <a16:creationId xmlns:a16="http://schemas.microsoft.com/office/drawing/2014/main" id="{64364C64-FE28-A6D7-F03A-F96D87CDDCED}"/>
                </a:ext>
              </a:extLst>
            </p:cNvPr>
            <p:cNvSpPr/>
            <p:nvPr/>
          </p:nvSpPr>
          <p:spPr>
            <a:xfrm>
              <a:off x="1856016" y="3593422"/>
              <a:ext cx="83364" cy="86025"/>
            </a:xfrm>
            <a:custGeom>
              <a:avLst/>
              <a:gdLst/>
              <a:ahLst/>
              <a:cxnLst/>
              <a:rect l="l" t="t" r="r" b="b"/>
              <a:pathLst>
                <a:path w="1817" h="1875" extrusionOk="0">
                  <a:moveTo>
                    <a:pt x="790" y="0"/>
                  </a:moveTo>
                  <a:cubicBezTo>
                    <a:pt x="717" y="0"/>
                    <a:pt x="635" y="25"/>
                    <a:pt x="548" y="74"/>
                  </a:cubicBezTo>
                  <a:cubicBezTo>
                    <a:pt x="245" y="249"/>
                    <a:pt x="1" y="673"/>
                    <a:pt x="1" y="1021"/>
                  </a:cubicBezTo>
                  <a:cubicBezTo>
                    <a:pt x="1" y="1154"/>
                    <a:pt x="37" y="1257"/>
                    <a:pt x="97" y="1324"/>
                  </a:cubicBezTo>
                  <a:cubicBezTo>
                    <a:pt x="112" y="1339"/>
                    <a:pt x="126" y="1352"/>
                    <a:pt x="142" y="1365"/>
                  </a:cubicBezTo>
                  <a:cubicBezTo>
                    <a:pt x="148" y="1368"/>
                    <a:pt x="175" y="1383"/>
                    <a:pt x="175" y="1383"/>
                  </a:cubicBezTo>
                  <a:lnTo>
                    <a:pt x="1027" y="1875"/>
                  </a:lnTo>
                  <a:cubicBezTo>
                    <a:pt x="948" y="1811"/>
                    <a:pt x="898" y="1697"/>
                    <a:pt x="898" y="1543"/>
                  </a:cubicBezTo>
                  <a:cubicBezTo>
                    <a:pt x="898" y="1193"/>
                    <a:pt x="1143" y="770"/>
                    <a:pt x="1445" y="596"/>
                  </a:cubicBezTo>
                  <a:cubicBezTo>
                    <a:pt x="1532" y="545"/>
                    <a:pt x="1614" y="521"/>
                    <a:pt x="1687" y="521"/>
                  </a:cubicBezTo>
                  <a:cubicBezTo>
                    <a:pt x="1734" y="521"/>
                    <a:pt x="1777" y="531"/>
                    <a:pt x="1815" y="549"/>
                  </a:cubicBezTo>
                  <a:cubicBezTo>
                    <a:pt x="1817" y="548"/>
                    <a:pt x="957" y="52"/>
                    <a:pt x="957" y="52"/>
                  </a:cubicBezTo>
                  <a:lnTo>
                    <a:pt x="907" y="25"/>
                  </a:lnTo>
                  <a:cubicBezTo>
                    <a:pt x="895" y="18"/>
                    <a:pt x="881" y="13"/>
                    <a:pt x="866" y="10"/>
                  </a:cubicBezTo>
                  <a:cubicBezTo>
                    <a:pt x="842" y="4"/>
                    <a:pt x="817" y="0"/>
                    <a:pt x="7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41;p31">
              <a:extLst>
                <a:ext uri="{FF2B5EF4-FFF2-40B4-BE49-F238E27FC236}">
                  <a16:creationId xmlns:a16="http://schemas.microsoft.com/office/drawing/2014/main" id="{F24AE133-508F-0AC8-5DD4-0234390EDF2B}"/>
                </a:ext>
              </a:extLst>
            </p:cNvPr>
            <p:cNvSpPr/>
            <p:nvPr/>
          </p:nvSpPr>
          <p:spPr>
            <a:xfrm>
              <a:off x="1876525" y="3604984"/>
              <a:ext cx="284043" cy="202331"/>
            </a:xfrm>
            <a:custGeom>
              <a:avLst/>
              <a:gdLst/>
              <a:ahLst/>
              <a:cxnLst/>
              <a:rect l="l" t="t" r="r" b="b"/>
              <a:pathLst>
                <a:path w="6191" h="4410" extrusionOk="0">
                  <a:moveTo>
                    <a:pt x="1390" y="1"/>
                  </a:moveTo>
                  <a:cubicBezTo>
                    <a:pt x="974" y="1"/>
                    <a:pt x="569" y="217"/>
                    <a:pt x="345" y="604"/>
                  </a:cubicBezTo>
                  <a:lnTo>
                    <a:pt x="333" y="625"/>
                  </a:lnTo>
                  <a:cubicBezTo>
                    <a:pt x="1" y="1200"/>
                    <a:pt x="198" y="1937"/>
                    <a:pt x="774" y="2269"/>
                  </a:cubicBezTo>
                  <a:lnTo>
                    <a:pt x="4201" y="4248"/>
                  </a:lnTo>
                  <a:cubicBezTo>
                    <a:pt x="4391" y="4357"/>
                    <a:pt x="4598" y="4409"/>
                    <a:pt x="4802" y="4409"/>
                  </a:cubicBezTo>
                  <a:cubicBezTo>
                    <a:pt x="5218" y="4409"/>
                    <a:pt x="5622" y="4193"/>
                    <a:pt x="5846" y="3807"/>
                  </a:cubicBezTo>
                  <a:lnTo>
                    <a:pt x="5858" y="3786"/>
                  </a:lnTo>
                  <a:cubicBezTo>
                    <a:pt x="6190" y="3210"/>
                    <a:pt x="5993" y="2473"/>
                    <a:pt x="5417" y="2141"/>
                  </a:cubicBezTo>
                  <a:lnTo>
                    <a:pt x="1990" y="162"/>
                  </a:lnTo>
                  <a:cubicBezTo>
                    <a:pt x="1801" y="53"/>
                    <a:pt x="1594" y="1"/>
                    <a:pt x="1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42;p31">
              <a:extLst>
                <a:ext uri="{FF2B5EF4-FFF2-40B4-BE49-F238E27FC236}">
                  <a16:creationId xmlns:a16="http://schemas.microsoft.com/office/drawing/2014/main" id="{85FF9AF8-4105-FA8D-3545-9A442352F0E6}"/>
                </a:ext>
              </a:extLst>
            </p:cNvPr>
            <p:cNvSpPr/>
            <p:nvPr/>
          </p:nvSpPr>
          <p:spPr>
            <a:xfrm>
              <a:off x="1883545" y="3605810"/>
              <a:ext cx="60057" cy="77491"/>
            </a:xfrm>
            <a:custGeom>
              <a:avLst/>
              <a:gdLst/>
              <a:ahLst/>
              <a:cxnLst/>
              <a:rect l="l" t="t" r="r" b="b"/>
              <a:pathLst>
                <a:path w="1309" h="1689" extrusionOk="0">
                  <a:moveTo>
                    <a:pt x="946" y="1"/>
                  </a:moveTo>
                  <a:cubicBezTo>
                    <a:pt x="858" y="1"/>
                    <a:pt x="759" y="30"/>
                    <a:pt x="654" y="90"/>
                  </a:cubicBezTo>
                  <a:cubicBezTo>
                    <a:pt x="293" y="298"/>
                    <a:pt x="1" y="805"/>
                    <a:pt x="1" y="1222"/>
                  </a:cubicBezTo>
                  <a:cubicBezTo>
                    <a:pt x="1" y="1517"/>
                    <a:pt x="148" y="1688"/>
                    <a:pt x="362" y="1688"/>
                  </a:cubicBezTo>
                  <a:cubicBezTo>
                    <a:pt x="450" y="1688"/>
                    <a:pt x="549" y="1660"/>
                    <a:pt x="654" y="1599"/>
                  </a:cubicBezTo>
                  <a:cubicBezTo>
                    <a:pt x="1015" y="1391"/>
                    <a:pt x="1308" y="884"/>
                    <a:pt x="1308" y="467"/>
                  </a:cubicBezTo>
                  <a:cubicBezTo>
                    <a:pt x="1308" y="172"/>
                    <a:pt x="1161" y="1"/>
                    <a:pt x="946" y="1"/>
                  </a:cubicBezTo>
                  <a:close/>
                </a:path>
              </a:pathLst>
            </a:custGeom>
            <a:solidFill>
              <a:srgbClr val="E83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43;p31">
              <a:extLst>
                <a:ext uri="{FF2B5EF4-FFF2-40B4-BE49-F238E27FC236}">
                  <a16:creationId xmlns:a16="http://schemas.microsoft.com/office/drawing/2014/main" id="{DC47DD89-0778-A524-D345-54945C3C4DD2}"/>
                </a:ext>
              </a:extLst>
            </p:cNvPr>
            <p:cNvSpPr/>
            <p:nvPr/>
          </p:nvSpPr>
          <p:spPr>
            <a:xfrm>
              <a:off x="1892216" y="3662197"/>
              <a:ext cx="176225" cy="116122"/>
            </a:xfrm>
            <a:custGeom>
              <a:avLst/>
              <a:gdLst/>
              <a:ahLst/>
              <a:cxnLst/>
              <a:rect l="l" t="t" r="r" b="b"/>
              <a:pathLst>
                <a:path w="3841" h="2531" extrusionOk="0">
                  <a:moveTo>
                    <a:pt x="112" y="0"/>
                  </a:moveTo>
                  <a:cubicBezTo>
                    <a:pt x="46" y="0"/>
                    <a:pt x="1" y="53"/>
                    <a:pt x="1" y="145"/>
                  </a:cubicBezTo>
                  <a:lnTo>
                    <a:pt x="1" y="169"/>
                  </a:lnTo>
                  <a:cubicBezTo>
                    <a:pt x="1" y="298"/>
                    <a:pt x="91" y="455"/>
                    <a:pt x="202" y="520"/>
                  </a:cubicBezTo>
                  <a:lnTo>
                    <a:pt x="3638" y="2503"/>
                  </a:lnTo>
                  <a:cubicBezTo>
                    <a:pt x="3670" y="2521"/>
                    <a:pt x="3701" y="2530"/>
                    <a:pt x="3728" y="2530"/>
                  </a:cubicBezTo>
                  <a:cubicBezTo>
                    <a:pt x="3795" y="2530"/>
                    <a:pt x="3841" y="2478"/>
                    <a:pt x="3841" y="2386"/>
                  </a:cubicBezTo>
                  <a:lnTo>
                    <a:pt x="3841" y="2362"/>
                  </a:lnTo>
                  <a:cubicBezTo>
                    <a:pt x="3841" y="2233"/>
                    <a:pt x="3750" y="2076"/>
                    <a:pt x="3638" y="2011"/>
                  </a:cubicBezTo>
                  <a:lnTo>
                    <a:pt x="202" y="28"/>
                  </a:lnTo>
                  <a:cubicBezTo>
                    <a:pt x="170" y="9"/>
                    <a:pt x="139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44;p31">
              <a:extLst>
                <a:ext uri="{FF2B5EF4-FFF2-40B4-BE49-F238E27FC236}">
                  <a16:creationId xmlns:a16="http://schemas.microsoft.com/office/drawing/2014/main" id="{A32B9A74-4E28-794C-2C3E-EC4B4AB10CAA}"/>
                </a:ext>
              </a:extLst>
            </p:cNvPr>
            <p:cNvSpPr/>
            <p:nvPr/>
          </p:nvSpPr>
          <p:spPr>
            <a:xfrm>
              <a:off x="1921121" y="3610581"/>
              <a:ext cx="187466" cy="106763"/>
            </a:xfrm>
            <a:custGeom>
              <a:avLst/>
              <a:gdLst/>
              <a:ahLst/>
              <a:cxnLst/>
              <a:rect l="l" t="t" r="r" b="b"/>
              <a:pathLst>
                <a:path w="4086" h="2327" extrusionOk="0">
                  <a:moveTo>
                    <a:pt x="335" y="0"/>
                  </a:moveTo>
                  <a:cubicBezTo>
                    <a:pt x="262" y="0"/>
                    <a:pt x="189" y="17"/>
                    <a:pt x="133" y="49"/>
                  </a:cubicBezTo>
                  <a:lnTo>
                    <a:pt x="113" y="62"/>
                  </a:lnTo>
                  <a:cubicBezTo>
                    <a:pt x="0" y="126"/>
                    <a:pt x="0" y="231"/>
                    <a:pt x="113" y="295"/>
                  </a:cubicBezTo>
                  <a:lnTo>
                    <a:pt x="3547" y="2278"/>
                  </a:lnTo>
                  <a:cubicBezTo>
                    <a:pt x="3603" y="2310"/>
                    <a:pt x="3676" y="2327"/>
                    <a:pt x="3750" y="2327"/>
                  </a:cubicBezTo>
                  <a:cubicBezTo>
                    <a:pt x="3823" y="2327"/>
                    <a:pt x="3897" y="2310"/>
                    <a:pt x="3953" y="2278"/>
                  </a:cubicBezTo>
                  <a:lnTo>
                    <a:pt x="3973" y="2266"/>
                  </a:lnTo>
                  <a:cubicBezTo>
                    <a:pt x="4086" y="2201"/>
                    <a:pt x="4086" y="2096"/>
                    <a:pt x="3973" y="2032"/>
                  </a:cubicBezTo>
                  <a:lnTo>
                    <a:pt x="539" y="49"/>
                  </a:lnTo>
                  <a:cubicBezTo>
                    <a:pt x="482" y="17"/>
                    <a:pt x="409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45;p31">
              <a:extLst>
                <a:ext uri="{FF2B5EF4-FFF2-40B4-BE49-F238E27FC236}">
                  <a16:creationId xmlns:a16="http://schemas.microsoft.com/office/drawing/2014/main" id="{707B5911-12BD-B0A1-3C07-93C1D72ACED2}"/>
                </a:ext>
              </a:extLst>
            </p:cNvPr>
            <p:cNvSpPr/>
            <p:nvPr/>
          </p:nvSpPr>
          <p:spPr>
            <a:xfrm>
              <a:off x="1900796" y="3632512"/>
              <a:ext cx="184116" cy="112039"/>
            </a:xfrm>
            <a:custGeom>
              <a:avLst/>
              <a:gdLst/>
              <a:ahLst/>
              <a:cxnLst/>
              <a:rect l="l" t="t" r="r" b="b"/>
              <a:pathLst>
                <a:path w="4013" h="2442" extrusionOk="0">
                  <a:moveTo>
                    <a:pt x="262" y="1"/>
                  </a:moveTo>
                  <a:cubicBezTo>
                    <a:pt x="192" y="1"/>
                    <a:pt x="118" y="41"/>
                    <a:pt x="74" y="109"/>
                  </a:cubicBezTo>
                  <a:lnTo>
                    <a:pt x="63" y="127"/>
                  </a:lnTo>
                  <a:cubicBezTo>
                    <a:pt x="1" y="224"/>
                    <a:pt x="21" y="343"/>
                    <a:pt x="108" y="391"/>
                  </a:cubicBezTo>
                  <a:lnTo>
                    <a:pt x="3669" y="2421"/>
                  </a:lnTo>
                  <a:cubicBezTo>
                    <a:pt x="3695" y="2435"/>
                    <a:pt x="3723" y="2442"/>
                    <a:pt x="3752" y="2442"/>
                  </a:cubicBezTo>
                  <a:cubicBezTo>
                    <a:pt x="3822" y="2442"/>
                    <a:pt x="3896" y="2402"/>
                    <a:pt x="3940" y="2333"/>
                  </a:cubicBezTo>
                  <a:lnTo>
                    <a:pt x="3951" y="2315"/>
                  </a:lnTo>
                  <a:cubicBezTo>
                    <a:pt x="4013" y="2219"/>
                    <a:pt x="3993" y="2100"/>
                    <a:pt x="3906" y="2052"/>
                  </a:cubicBezTo>
                  <a:lnTo>
                    <a:pt x="344" y="22"/>
                  </a:lnTo>
                  <a:cubicBezTo>
                    <a:pt x="319" y="8"/>
                    <a:pt x="291" y="1"/>
                    <a:pt x="2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46;p31">
              <a:extLst>
                <a:ext uri="{FF2B5EF4-FFF2-40B4-BE49-F238E27FC236}">
                  <a16:creationId xmlns:a16="http://schemas.microsoft.com/office/drawing/2014/main" id="{03E457D2-0065-A7E5-3D3F-8F6BE6948A91}"/>
                </a:ext>
              </a:extLst>
            </p:cNvPr>
            <p:cNvSpPr/>
            <p:nvPr/>
          </p:nvSpPr>
          <p:spPr>
            <a:xfrm>
              <a:off x="1560958" y="3440685"/>
              <a:ext cx="81070" cy="49642"/>
            </a:xfrm>
            <a:custGeom>
              <a:avLst/>
              <a:gdLst/>
              <a:ahLst/>
              <a:cxnLst/>
              <a:rect l="l" t="t" r="r" b="b"/>
              <a:pathLst>
                <a:path w="1767" h="1082" extrusionOk="0">
                  <a:moveTo>
                    <a:pt x="335" y="0"/>
                  </a:moveTo>
                  <a:lnTo>
                    <a:pt x="1" y="193"/>
                  </a:lnTo>
                  <a:lnTo>
                    <a:pt x="546" y="757"/>
                  </a:lnTo>
                  <a:lnTo>
                    <a:pt x="1432" y="1081"/>
                  </a:lnTo>
                  <a:lnTo>
                    <a:pt x="1766" y="889"/>
                  </a:lnTo>
                  <a:lnTo>
                    <a:pt x="1206" y="376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47;p31">
              <a:extLst>
                <a:ext uri="{FF2B5EF4-FFF2-40B4-BE49-F238E27FC236}">
                  <a16:creationId xmlns:a16="http://schemas.microsoft.com/office/drawing/2014/main" id="{B443063D-90D9-1FD4-2436-F586D5F12A84}"/>
                </a:ext>
              </a:extLst>
            </p:cNvPr>
            <p:cNvSpPr/>
            <p:nvPr/>
          </p:nvSpPr>
          <p:spPr>
            <a:xfrm>
              <a:off x="1560958" y="3440685"/>
              <a:ext cx="89604" cy="45421"/>
            </a:xfrm>
            <a:custGeom>
              <a:avLst/>
              <a:gdLst/>
              <a:ahLst/>
              <a:cxnLst/>
              <a:rect l="l" t="t" r="r" b="b"/>
              <a:pathLst>
                <a:path w="1953" h="990" extrusionOk="0">
                  <a:moveTo>
                    <a:pt x="335" y="0"/>
                  </a:moveTo>
                  <a:lnTo>
                    <a:pt x="1" y="193"/>
                  </a:lnTo>
                  <a:lnTo>
                    <a:pt x="564" y="608"/>
                  </a:lnTo>
                  <a:lnTo>
                    <a:pt x="1451" y="933"/>
                  </a:lnTo>
                  <a:cubicBezTo>
                    <a:pt x="1551" y="972"/>
                    <a:pt x="1642" y="990"/>
                    <a:pt x="1714" y="990"/>
                  </a:cubicBezTo>
                  <a:cubicBezTo>
                    <a:pt x="1887" y="990"/>
                    <a:pt x="1953" y="888"/>
                    <a:pt x="1785" y="740"/>
                  </a:cubicBezTo>
                  <a:lnTo>
                    <a:pt x="1224" y="228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36"/>
    </mc:Choice>
    <mc:Fallback>
      <p:transition spd="slow" advTm="453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Types of Phishing Attacks</a:t>
            </a:r>
            <a:endParaRPr dirty="0"/>
          </a:p>
        </p:txBody>
      </p:sp>
      <p:grpSp>
        <p:nvGrpSpPr>
          <p:cNvPr id="201" name="Google Shape;201;p17"/>
          <p:cNvGrpSpPr/>
          <p:nvPr/>
        </p:nvGrpSpPr>
        <p:grpSpPr>
          <a:xfrm>
            <a:off x="612526" y="1484199"/>
            <a:ext cx="2448794" cy="1293201"/>
            <a:chOff x="3490300" y="1484200"/>
            <a:chExt cx="2265250" cy="1087500"/>
          </a:xfrm>
        </p:grpSpPr>
        <p:sp>
          <p:nvSpPr>
            <p:cNvPr id="202" name="Google Shape;202;p17"/>
            <p:cNvSpPr/>
            <p:nvPr/>
          </p:nvSpPr>
          <p:spPr>
            <a:xfrm>
              <a:off x="386675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" name="Google Shape;203;p17"/>
            <p:cNvGrpSpPr/>
            <p:nvPr/>
          </p:nvGrpSpPr>
          <p:grpSpPr>
            <a:xfrm>
              <a:off x="3490300" y="1629888"/>
              <a:ext cx="797425" cy="797150"/>
              <a:chOff x="3490300" y="1629888"/>
              <a:chExt cx="797425" cy="797150"/>
            </a:xfrm>
          </p:grpSpPr>
          <p:sp>
            <p:nvSpPr>
              <p:cNvPr id="204" name="Google Shape;204;p17"/>
              <p:cNvSpPr/>
              <p:nvPr/>
            </p:nvSpPr>
            <p:spPr>
              <a:xfrm>
                <a:off x="350130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3" y="29647"/>
                      <a:pt x="30993" y="27980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7"/>
              <p:cNvSpPr/>
              <p:nvPr/>
            </p:nvSpPr>
            <p:spPr>
              <a:xfrm>
                <a:off x="3490300" y="1629888"/>
                <a:ext cx="797425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86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32"/>
                    </a:lnTo>
                    <a:cubicBezTo>
                      <a:pt x="30992" y="29849"/>
                      <a:pt x="29837" y="30992"/>
                      <a:pt x="28432" y="30992"/>
                    </a:cubicBezTo>
                    <a:lnTo>
                      <a:pt x="3453" y="30992"/>
                    </a:lnTo>
                    <a:cubicBezTo>
                      <a:pt x="2036" y="30992"/>
                      <a:pt x="893" y="29849"/>
                      <a:pt x="893" y="28432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32"/>
                    </a:lnTo>
                    <a:cubicBezTo>
                      <a:pt x="0" y="30337"/>
                      <a:pt x="1548" y="31885"/>
                      <a:pt x="3453" y="31885"/>
                    </a:cubicBezTo>
                    <a:lnTo>
                      <a:pt x="28420" y="31885"/>
                    </a:lnTo>
                    <a:cubicBezTo>
                      <a:pt x="30325" y="31885"/>
                      <a:pt x="31885" y="30337"/>
                      <a:pt x="31885" y="28432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7"/>
              <p:cNvSpPr/>
              <p:nvPr/>
            </p:nvSpPr>
            <p:spPr>
              <a:xfrm>
                <a:off x="3571850" y="1818288"/>
                <a:ext cx="287550" cy="296500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11860" extrusionOk="0">
                    <a:moveTo>
                      <a:pt x="1084" y="1"/>
                    </a:moveTo>
                    <a:cubicBezTo>
                      <a:pt x="489" y="1"/>
                      <a:pt x="0" y="489"/>
                      <a:pt x="0" y="1084"/>
                    </a:cubicBezTo>
                    <a:lnTo>
                      <a:pt x="0" y="11860"/>
                    </a:lnTo>
                    <a:lnTo>
                      <a:pt x="11502" y="11860"/>
                    </a:lnTo>
                    <a:lnTo>
                      <a:pt x="11502" y="1084"/>
                    </a:lnTo>
                    <a:cubicBezTo>
                      <a:pt x="11502" y="489"/>
                      <a:pt x="11014" y="1"/>
                      <a:pt x="104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7"/>
              <p:cNvSpPr/>
              <p:nvPr/>
            </p:nvSpPr>
            <p:spPr>
              <a:xfrm>
                <a:off x="3648650" y="1853138"/>
                <a:ext cx="133375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4" extrusionOk="0">
                    <a:moveTo>
                      <a:pt x="2667" y="0"/>
                    </a:moveTo>
                    <a:cubicBezTo>
                      <a:pt x="1203" y="0"/>
                      <a:pt x="0" y="1191"/>
                      <a:pt x="0" y="2667"/>
                    </a:cubicBezTo>
                    <a:cubicBezTo>
                      <a:pt x="0" y="4143"/>
                      <a:pt x="1203" y="5334"/>
                      <a:pt x="2667" y="5334"/>
                    </a:cubicBezTo>
                    <a:cubicBezTo>
                      <a:pt x="4144" y="5334"/>
                      <a:pt x="5334" y="4143"/>
                      <a:pt x="5334" y="2667"/>
                    </a:cubicBezTo>
                    <a:cubicBezTo>
                      <a:pt x="5334" y="1191"/>
                      <a:pt x="4144" y="0"/>
                      <a:pt x="2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7"/>
              <p:cNvSpPr/>
              <p:nvPr/>
            </p:nvSpPr>
            <p:spPr>
              <a:xfrm>
                <a:off x="3622450" y="2010288"/>
                <a:ext cx="18605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3144" extrusionOk="0">
                    <a:moveTo>
                      <a:pt x="3144" y="0"/>
                    </a:moveTo>
                    <a:cubicBezTo>
                      <a:pt x="1394" y="0"/>
                      <a:pt x="0" y="1417"/>
                      <a:pt x="0" y="3144"/>
                    </a:cubicBezTo>
                    <a:lnTo>
                      <a:pt x="7442" y="3144"/>
                    </a:lnTo>
                    <a:cubicBezTo>
                      <a:pt x="7442" y="1394"/>
                      <a:pt x="6037" y="0"/>
                      <a:pt x="43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7"/>
              <p:cNvSpPr/>
              <p:nvPr/>
            </p:nvSpPr>
            <p:spPr>
              <a:xfrm>
                <a:off x="3515000" y="1652213"/>
                <a:ext cx="7477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09" h="4561" extrusionOk="0">
                    <a:moveTo>
                      <a:pt x="5489" y="0"/>
                    </a:moveTo>
                    <a:cubicBezTo>
                      <a:pt x="2751" y="0"/>
                      <a:pt x="488" y="1965"/>
                      <a:pt x="0" y="4560"/>
                    </a:cubicBezTo>
                    <a:lnTo>
                      <a:pt x="29909" y="4560"/>
                    </a:lnTo>
                    <a:cubicBezTo>
                      <a:pt x="29421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7"/>
              <p:cNvSpPr/>
              <p:nvPr/>
            </p:nvSpPr>
            <p:spPr>
              <a:xfrm>
                <a:off x="358822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58" y="0"/>
                    </a:moveTo>
                    <a:cubicBezTo>
                      <a:pt x="381" y="0"/>
                      <a:pt x="0" y="393"/>
                      <a:pt x="0" y="869"/>
                    </a:cubicBezTo>
                    <a:cubicBezTo>
                      <a:pt x="0" y="1346"/>
                      <a:pt x="381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7"/>
              <p:cNvSpPr/>
              <p:nvPr/>
            </p:nvSpPr>
            <p:spPr>
              <a:xfrm>
                <a:off x="3672750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58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69"/>
                    </a:cubicBezTo>
                    <a:cubicBezTo>
                      <a:pt x="1727" y="393"/>
                      <a:pt x="1334" y="0"/>
                      <a:pt x="85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7"/>
              <p:cNvSpPr/>
              <p:nvPr/>
            </p:nvSpPr>
            <p:spPr>
              <a:xfrm>
                <a:off x="37570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7"/>
              <p:cNvSpPr/>
              <p:nvPr/>
            </p:nvSpPr>
            <p:spPr>
              <a:xfrm>
                <a:off x="3576600" y="2180538"/>
                <a:ext cx="532550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7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7"/>
              <p:cNvSpPr/>
              <p:nvPr/>
            </p:nvSpPr>
            <p:spPr>
              <a:xfrm>
                <a:off x="3576600" y="22427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0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7"/>
              <p:cNvSpPr/>
              <p:nvPr/>
            </p:nvSpPr>
            <p:spPr>
              <a:xfrm>
                <a:off x="3576600" y="2304963"/>
                <a:ext cx="53255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21302" h="596" extrusionOk="0">
                    <a:moveTo>
                      <a:pt x="1" y="1"/>
                    </a:moveTo>
                    <a:lnTo>
                      <a:pt x="1" y="596"/>
                    </a:lnTo>
                    <a:lnTo>
                      <a:pt x="21301" y="596"/>
                    </a:lnTo>
                    <a:lnTo>
                      <a:pt x="213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7"/>
              <p:cNvSpPr/>
              <p:nvPr/>
            </p:nvSpPr>
            <p:spPr>
              <a:xfrm>
                <a:off x="4126975" y="2152263"/>
                <a:ext cx="562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7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7"/>
              <p:cNvSpPr/>
              <p:nvPr/>
            </p:nvSpPr>
            <p:spPr>
              <a:xfrm>
                <a:off x="4126975" y="2217763"/>
                <a:ext cx="5627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596" fill="none" extrusionOk="0">
                    <a:moveTo>
                      <a:pt x="1" y="953"/>
                    </a:moveTo>
                    <a:lnTo>
                      <a:pt x="644" y="1596"/>
                    </a:lnTo>
                    <a:lnTo>
                      <a:pt x="2251" y="0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7"/>
              <p:cNvSpPr/>
              <p:nvPr/>
            </p:nvSpPr>
            <p:spPr>
              <a:xfrm>
                <a:off x="4126975" y="2279963"/>
                <a:ext cx="5627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08" fill="none" extrusionOk="0">
                    <a:moveTo>
                      <a:pt x="1" y="953"/>
                    </a:moveTo>
                    <a:lnTo>
                      <a:pt x="644" y="1608"/>
                    </a:lnTo>
                    <a:lnTo>
                      <a:pt x="2251" y="1"/>
                    </a:lnTo>
                  </a:path>
                </a:pathLst>
              </a:custGeom>
              <a:noFill/>
              <a:ln w="745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7"/>
              <p:cNvSpPr/>
              <p:nvPr/>
            </p:nvSpPr>
            <p:spPr>
              <a:xfrm>
                <a:off x="3903425" y="1818888"/>
                <a:ext cx="301550" cy="2968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11872" extrusionOk="0">
                    <a:moveTo>
                      <a:pt x="5966" y="3573"/>
                    </a:moveTo>
                    <a:cubicBezTo>
                      <a:pt x="7169" y="3573"/>
                      <a:pt x="8133" y="4549"/>
                      <a:pt x="8133" y="5716"/>
                    </a:cubicBezTo>
                    <a:cubicBezTo>
                      <a:pt x="8133" y="6894"/>
                      <a:pt x="7157" y="7859"/>
                      <a:pt x="5966" y="7859"/>
                    </a:cubicBezTo>
                    <a:cubicBezTo>
                      <a:pt x="4763" y="7859"/>
                      <a:pt x="3787" y="6894"/>
                      <a:pt x="3787" y="5716"/>
                    </a:cubicBezTo>
                    <a:cubicBezTo>
                      <a:pt x="3787" y="4549"/>
                      <a:pt x="4763" y="3573"/>
                      <a:pt x="5966" y="3573"/>
                    </a:cubicBezTo>
                    <a:close/>
                    <a:moveTo>
                      <a:pt x="5418" y="1"/>
                    </a:moveTo>
                    <a:cubicBezTo>
                      <a:pt x="5133" y="1"/>
                      <a:pt x="4894" y="215"/>
                      <a:pt x="4859" y="501"/>
                    </a:cubicBezTo>
                    <a:lnTo>
                      <a:pt x="4775" y="1227"/>
                    </a:lnTo>
                    <a:cubicBezTo>
                      <a:pt x="4347" y="1346"/>
                      <a:pt x="3918" y="1501"/>
                      <a:pt x="3537" y="1727"/>
                    </a:cubicBezTo>
                    <a:lnTo>
                      <a:pt x="2942" y="1263"/>
                    </a:lnTo>
                    <a:cubicBezTo>
                      <a:pt x="2841" y="1184"/>
                      <a:pt x="2724" y="1147"/>
                      <a:pt x="2609" y="1147"/>
                    </a:cubicBezTo>
                    <a:cubicBezTo>
                      <a:pt x="2464" y="1147"/>
                      <a:pt x="2321" y="1205"/>
                      <a:pt x="2216" y="1310"/>
                    </a:cubicBezTo>
                    <a:lnTo>
                      <a:pt x="1287" y="2215"/>
                    </a:lnTo>
                    <a:cubicBezTo>
                      <a:pt x="1096" y="2418"/>
                      <a:pt x="1073" y="2727"/>
                      <a:pt x="1251" y="2954"/>
                    </a:cubicBezTo>
                    <a:lnTo>
                      <a:pt x="1751" y="3573"/>
                    </a:lnTo>
                    <a:cubicBezTo>
                      <a:pt x="1549" y="3930"/>
                      <a:pt x="1394" y="4299"/>
                      <a:pt x="1287" y="4704"/>
                    </a:cubicBezTo>
                    <a:lnTo>
                      <a:pt x="489" y="4799"/>
                    </a:lnTo>
                    <a:cubicBezTo>
                      <a:pt x="203" y="4823"/>
                      <a:pt x="1" y="5061"/>
                      <a:pt x="1" y="5347"/>
                    </a:cubicBezTo>
                    <a:lnTo>
                      <a:pt x="1" y="6609"/>
                    </a:lnTo>
                    <a:cubicBezTo>
                      <a:pt x="1" y="6894"/>
                      <a:pt x="203" y="7121"/>
                      <a:pt x="489" y="7156"/>
                    </a:cubicBezTo>
                    <a:lnTo>
                      <a:pt x="1334" y="7204"/>
                    </a:lnTo>
                    <a:cubicBezTo>
                      <a:pt x="1442" y="7561"/>
                      <a:pt x="1585" y="7918"/>
                      <a:pt x="1787" y="8252"/>
                    </a:cubicBezTo>
                    <a:lnTo>
                      <a:pt x="1251" y="8919"/>
                    </a:lnTo>
                    <a:cubicBezTo>
                      <a:pt x="1073" y="9145"/>
                      <a:pt x="1096" y="9442"/>
                      <a:pt x="1287" y="9633"/>
                    </a:cubicBezTo>
                    <a:lnTo>
                      <a:pt x="2216" y="10538"/>
                    </a:lnTo>
                    <a:cubicBezTo>
                      <a:pt x="2318" y="10647"/>
                      <a:pt x="2463" y="10701"/>
                      <a:pt x="2608" y="10701"/>
                    </a:cubicBezTo>
                    <a:cubicBezTo>
                      <a:pt x="2732" y="10701"/>
                      <a:pt x="2855" y="10662"/>
                      <a:pt x="2954" y="10585"/>
                    </a:cubicBezTo>
                    <a:lnTo>
                      <a:pt x="3632" y="10062"/>
                    </a:lnTo>
                    <a:cubicBezTo>
                      <a:pt x="3966" y="10264"/>
                      <a:pt x="4347" y="10407"/>
                      <a:pt x="4728" y="10526"/>
                    </a:cubicBezTo>
                    <a:lnTo>
                      <a:pt x="4835" y="11371"/>
                    </a:lnTo>
                    <a:cubicBezTo>
                      <a:pt x="4859" y="11657"/>
                      <a:pt x="5097" y="11871"/>
                      <a:pt x="5383" y="11871"/>
                    </a:cubicBezTo>
                    <a:lnTo>
                      <a:pt x="6680" y="11871"/>
                    </a:lnTo>
                    <a:cubicBezTo>
                      <a:pt x="6966" y="11871"/>
                      <a:pt x="7204" y="11657"/>
                      <a:pt x="7228" y="11371"/>
                    </a:cubicBezTo>
                    <a:lnTo>
                      <a:pt x="7323" y="10562"/>
                    </a:lnTo>
                    <a:cubicBezTo>
                      <a:pt x="7740" y="10454"/>
                      <a:pt x="8121" y="10288"/>
                      <a:pt x="8490" y="10097"/>
                    </a:cubicBezTo>
                    <a:lnTo>
                      <a:pt x="9145" y="10597"/>
                    </a:lnTo>
                    <a:cubicBezTo>
                      <a:pt x="9249" y="10679"/>
                      <a:pt x="9371" y="10719"/>
                      <a:pt x="9491" y="10719"/>
                    </a:cubicBezTo>
                    <a:cubicBezTo>
                      <a:pt x="9633" y="10719"/>
                      <a:pt x="9774" y="10665"/>
                      <a:pt x="9883" y="10562"/>
                    </a:cubicBezTo>
                    <a:lnTo>
                      <a:pt x="10788" y="9669"/>
                    </a:lnTo>
                    <a:cubicBezTo>
                      <a:pt x="10990" y="9466"/>
                      <a:pt x="11014" y="9157"/>
                      <a:pt x="10836" y="8930"/>
                    </a:cubicBezTo>
                    <a:lnTo>
                      <a:pt x="10324" y="8311"/>
                    </a:lnTo>
                    <a:cubicBezTo>
                      <a:pt x="10538" y="7954"/>
                      <a:pt x="10693" y="7585"/>
                      <a:pt x="10800" y="7180"/>
                    </a:cubicBezTo>
                    <a:lnTo>
                      <a:pt x="11574" y="7085"/>
                    </a:lnTo>
                    <a:cubicBezTo>
                      <a:pt x="11860" y="7061"/>
                      <a:pt x="12062" y="6823"/>
                      <a:pt x="12062" y="6537"/>
                    </a:cubicBezTo>
                    <a:lnTo>
                      <a:pt x="12062" y="5275"/>
                    </a:lnTo>
                    <a:cubicBezTo>
                      <a:pt x="12062" y="4990"/>
                      <a:pt x="11860" y="4763"/>
                      <a:pt x="11574" y="4728"/>
                    </a:cubicBezTo>
                    <a:lnTo>
                      <a:pt x="10812" y="4632"/>
                    </a:lnTo>
                    <a:cubicBezTo>
                      <a:pt x="10717" y="4239"/>
                      <a:pt x="10550" y="3858"/>
                      <a:pt x="10359" y="3513"/>
                    </a:cubicBezTo>
                    <a:lnTo>
                      <a:pt x="10836" y="2942"/>
                    </a:lnTo>
                    <a:cubicBezTo>
                      <a:pt x="11014" y="2715"/>
                      <a:pt x="10979" y="2418"/>
                      <a:pt x="10788" y="2227"/>
                    </a:cubicBezTo>
                    <a:lnTo>
                      <a:pt x="9859" y="1310"/>
                    </a:lnTo>
                    <a:cubicBezTo>
                      <a:pt x="9756" y="1207"/>
                      <a:pt x="9614" y="1156"/>
                      <a:pt x="9469" y="1156"/>
                    </a:cubicBezTo>
                    <a:cubicBezTo>
                      <a:pt x="9348" y="1156"/>
                      <a:pt x="9225" y="1192"/>
                      <a:pt x="9121" y="1263"/>
                    </a:cubicBezTo>
                    <a:lnTo>
                      <a:pt x="8538" y="1715"/>
                    </a:lnTo>
                    <a:cubicBezTo>
                      <a:pt x="8169" y="1489"/>
                      <a:pt x="7764" y="1322"/>
                      <a:pt x="7335" y="1227"/>
                    </a:cubicBezTo>
                    <a:lnTo>
                      <a:pt x="7240" y="501"/>
                    </a:lnTo>
                    <a:cubicBezTo>
                      <a:pt x="7216" y="215"/>
                      <a:pt x="6978" y="1"/>
                      <a:pt x="66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" name="Google Shape;220;p17"/>
          <p:cNvGrpSpPr/>
          <p:nvPr/>
        </p:nvGrpSpPr>
        <p:grpSpPr>
          <a:xfrm>
            <a:off x="6017357" y="1442252"/>
            <a:ext cx="2596122" cy="1231038"/>
            <a:chOff x="6143300" y="1484200"/>
            <a:chExt cx="2420620" cy="1087500"/>
          </a:xfrm>
        </p:grpSpPr>
        <p:sp>
          <p:nvSpPr>
            <p:cNvPr id="221" name="Google Shape;221;p17"/>
            <p:cNvSpPr/>
            <p:nvPr/>
          </p:nvSpPr>
          <p:spPr>
            <a:xfrm>
              <a:off x="6675120" y="14842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7"/>
            <p:cNvGrpSpPr/>
            <p:nvPr/>
          </p:nvGrpSpPr>
          <p:grpSpPr>
            <a:xfrm>
              <a:off x="6143300" y="1629888"/>
              <a:ext cx="1093625" cy="842100"/>
              <a:chOff x="6143300" y="1629888"/>
              <a:chExt cx="1093625" cy="842100"/>
            </a:xfrm>
          </p:grpSpPr>
          <p:sp>
            <p:nvSpPr>
              <p:cNvPr id="223" name="Google Shape;223;p17"/>
              <p:cNvSpPr/>
              <p:nvPr/>
            </p:nvSpPr>
            <p:spPr>
              <a:xfrm>
                <a:off x="6277250" y="1641188"/>
                <a:ext cx="774825" cy="7748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0993" extrusionOk="0">
                    <a:moveTo>
                      <a:pt x="3013" y="1"/>
                    </a:moveTo>
                    <a:cubicBezTo>
                      <a:pt x="1358" y="1"/>
                      <a:pt x="0" y="1334"/>
                      <a:pt x="0" y="3001"/>
                    </a:cubicBezTo>
                    <a:lnTo>
                      <a:pt x="0" y="27992"/>
                    </a:lnTo>
                    <a:cubicBezTo>
                      <a:pt x="0" y="29647"/>
                      <a:pt x="1346" y="30993"/>
                      <a:pt x="3013" y="30993"/>
                    </a:cubicBezTo>
                    <a:lnTo>
                      <a:pt x="3013" y="30981"/>
                    </a:lnTo>
                    <a:lnTo>
                      <a:pt x="27980" y="30981"/>
                    </a:lnTo>
                    <a:cubicBezTo>
                      <a:pt x="29635" y="30981"/>
                      <a:pt x="30992" y="29647"/>
                      <a:pt x="30992" y="27980"/>
                    </a:cubicBezTo>
                    <a:lnTo>
                      <a:pt x="30992" y="3001"/>
                    </a:lnTo>
                    <a:cubicBezTo>
                      <a:pt x="30992" y="1358"/>
                      <a:pt x="29647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>
                <a:off x="6266225" y="1629888"/>
                <a:ext cx="796850" cy="797150"/>
              </a:xfrm>
              <a:custGeom>
                <a:avLst/>
                <a:gdLst/>
                <a:ahLst/>
                <a:cxnLst/>
                <a:rect l="l" t="t" r="r" b="b"/>
                <a:pathLst>
                  <a:path w="31874" h="31886" extrusionOk="0">
                    <a:moveTo>
                      <a:pt x="28421" y="893"/>
                    </a:moveTo>
                    <a:cubicBezTo>
                      <a:pt x="29838" y="893"/>
                      <a:pt x="30981" y="2048"/>
                      <a:pt x="30981" y="3453"/>
                    </a:cubicBezTo>
                    <a:lnTo>
                      <a:pt x="30981" y="28432"/>
                    </a:lnTo>
                    <a:cubicBezTo>
                      <a:pt x="30981" y="29849"/>
                      <a:pt x="29838" y="30992"/>
                      <a:pt x="28421" y="30992"/>
                    </a:cubicBezTo>
                    <a:lnTo>
                      <a:pt x="3454" y="30992"/>
                    </a:lnTo>
                    <a:cubicBezTo>
                      <a:pt x="2037" y="30992"/>
                      <a:pt x="894" y="29849"/>
                      <a:pt x="894" y="28432"/>
                    </a:cubicBezTo>
                    <a:lnTo>
                      <a:pt x="894" y="3453"/>
                    </a:lnTo>
                    <a:cubicBezTo>
                      <a:pt x="894" y="2048"/>
                      <a:pt x="2037" y="893"/>
                      <a:pt x="3454" y="893"/>
                    </a:cubicBezTo>
                    <a:close/>
                    <a:moveTo>
                      <a:pt x="3454" y="0"/>
                    </a:moveTo>
                    <a:cubicBezTo>
                      <a:pt x="1549" y="0"/>
                      <a:pt x="1" y="1548"/>
                      <a:pt x="1" y="3453"/>
                    </a:cubicBezTo>
                    <a:lnTo>
                      <a:pt x="1" y="28432"/>
                    </a:lnTo>
                    <a:cubicBezTo>
                      <a:pt x="1" y="30337"/>
                      <a:pt x="1549" y="31885"/>
                      <a:pt x="3454" y="31885"/>
                    </a:cubicBezTo>
                    <a:lnTo>
                      <a:pt x="28421" y="31885"/>
                    </a:lnTo>
                    <a:cubicBezTo>
                      <a:pt x="30326" y="31885"/>
                      <a:pt x="31874" y="30337"/>
                      <a:pt x="31874" y="28432"/>
                    </a:cubicBezTo>
                    <a:lnTo>
                      <a:pt x="31874" y="3453"/>
                    </a:lnTo>
                    <a:cubicBezTo>
                      <a:pt x="31874" y="1548"/>
                      <a:pt x="30326" y="0"/>
                      <a:pt x="28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>
                <a:off x="6290650" y="1652213"/>
                <a:ext cx="748025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29921" h="4561" extrusionOk="0">
                    <a:moveTo>
                      <a:pt x="5501" y="0"/>
                    </a:moveTo>
                    <a:cubicBezTo>
                      <a:pt x="2750" y="0"/>
                      <a:pt x="500" y="1965"/>
                      <a:pt x="0" y="4560"/>
                    </a:cubicBezTo>
                    <a:lnTo>
                      <a:pt x="29921" y="4560"/>
                    </a:lnTo>
                    <a:cubicBezTo>
                      <a:pt x="29432" y="1965"/>
                      <a:pt x="27158" y="0"/>
                      <a:pt x="24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6363875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69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69" y="1727"/>
                    </a:cubicBezTo>
                    <a:cubicBezTo>
                      <a:pt x="1345" y="1727"/>
                      <a:pt x="1726" y="1346"/>
                      <a:pt x="1726" y="869"/>
                    </a:cubicBezTo>
                    <a:cubicBezTo>
                      <a:pt x="1726" y="393"/>
                      <a:pt x="1345" y="0"/>
                      <a:pt x="869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6448400" y="1674538"/>
                <a:ext cx="431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727" extrusionOk="0">
                    <a:moveTo>
                      <a:pt x="870" y="0"/>
                    </a:moveTo>
                    <a:cubicBezTo>
                      <a:pt x="393" y="0"/>
                      <a:pt x="0" y="393"/>
                      <a:pt x="0" y="869"/>
                    </a:cubicBezTo>
                    <a:cubicBezTo>
                      <a:pt x="0" y="1346"/>
                      <a:pt x="393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>
                <a:off x="6532925" y="1674538"/>
                <a:ext cx="432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7" extrusionOk="0">
                    <a:moveTo>
                      <a:pt x="870" y="0"/>
                    </a:moveTo>
                    <a:cubicBezTo>
                      <a:pt x="382" y="0"/>
                      <a:pt x="1" y="393"/>
                      <a:pt x="1" y="869"/>
                    </a:cubicBezTo>
                    <a:cubicBezTo>
                      <a:pt x="1" y="1346"/>
                      <a:pt x="382" y="1727"/>
                      <a:pt x="870" y="1727"/>
                    </a:cubicBezTo>
                    <a:cubicBezTo>
                      <a:pt x="1346" y="1727"/>
                      <a:pt x="1727" y="1346"/>
                      <a:pt x="1727" y="869"/>
                    </a:cubicBezTo>
                    <a:cubicBezTo>
                      <a:pt x="1727" y="393"/>
                      <a:pt x="1346" y="0"/>
                      <a:pt x="87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7"/>
              <p:cNvSpPr/>
              <p:nvPr/>
            </p:nvSpPr>
            <p:spPr>
              <a:xfrm>
                <a:off x="6601100" y="1807888"/>
                <a:ext cx="126825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5609" fill="none" extrusionOk="0">
                    <a:moveTo>
                      <a:pt x="1120" y="5596"/>
                    </a:moveTo>
                    <a:lnTo>
                      <a:pt x="3929" y="5608"/>
                    </a:lnTo>
                    <a:cubicBezTo>
                      <a:pt x="4549" y="5608"/>
                      <a:pt x="5060" y="5108"/>
                      <a:pt x="5060" y="4489"/>
                    </a:cubicBezTo>
                    <a:lnTo>
                      <a:pt x="5072" y="1143"/>
                    </a:lnTo>
                    <a:cubicBezTo>
                      <a:pt x="5072" y="524"/>
                      <a:pt x="4560" y="12"/>
                      <a:pt x="3953" y="12"/>
                    </a:cubicBezTo>
                    <a:lnTo>
                      <a:pt x="1143" y="0"/>
                    </a:lnTo>
                    <a:cubicBezTo>
                      <a:pt x="512" y="0"/>
                      <a:pt x="12" y="500"/>
                      <a:pt x="12" y="1108"/>
                    </a:cubicBezTo>
                    <a:lnTo>
                      <a:pt x="0" y="4465"/>
                    </a:lnTo>
                    <a:cubicBezTo>
                      <a:pt x="0" y="5084"/>
                      <a:pt x="500" y="5596"/>
                      <a:pt x="1120" y="5596"/>
                    </a:cubicBezTo>
                    <a:close/>
                  </a:path>
                </a:pathLst>
              </a:custGeom>
              <a:noFill/>
              <a:ln w="8625" cap="rnd" cmpd="sng">
                <a:solidFill>
                  <a:srgbClr val="5B688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7"/>
              <p:cNvSpPr/>
              <p:nvPr/>
            </p:nvSpPr>
            <p:spPr>
              <a:xfrm>
                <a:off x="6473700" y="1879313"/>
                <a:ext cx="381625" cy="342325"/>
              </a:xfrm>
              <a:custGeom>
                <a:avLst/>
                <a:gdLst/>
                <a:ahLst/>
                <a:cxnLst/>
                <a:rect l="l" t="t" r="r" b="b"/>
                <a:pathLst>
                  <a:path w="15265" h="13693" extrusionOk="0">
                    <a:moveTo>
                      <a:pt x="917" y="1"/>
                    </a:moveTo>
                    <a:lnTo>
                      <a:pt x="0" y="13693"/>
                    </a:lnTo>
                    <a:lnTo>
                      <a:pt x="15264" y="13693"/>
                    </a:lnTo>
                    <a:lnTo>
                      <a:pt x="143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>
                <a:off x="6593350" y="1934088"/>
                <a:ext cx="1414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9324" extrusionOk="0">
                    <a:moveTo>
                      <a:pt x="2418" y="1"/>
                    </a:moveTo>
                    <a:lnTo>
                      <a:pt x="2418" y="1013"/>
                    </a:lnTo>
                    <a:cubicBezTo>
                      <a:pt x="1120" y="1167"/>
                      <a:pt x="215" y="1977"/>
                      <a:pt x="215" y="3132"/>
                    </a:cubicBezTo>
                    <a:cubicBezTo>
                      <a:pt x="227" y="4191"/>
                      <a:pt x="918" y="4823"/>
                      <a:pt x="2013" y="5061"/>
                    </a:cubicBezTo>
                    <a:lnTo>
                      <a:pt x="3239" y="5358"/>
                    </a:lnTo>
                    <a:cubicBezTo>
                      <a:pt x="4001" y="5549"/>
                      <a:pt x="4335" y="5835"/>
                      <a:pt x="4335" y="6406"/>
                    </a:cubicBezTo>
                    <a:cubicBezTo>
                      <a:pt x="4335" y="7025"/>
                      <a:pt x="3716" y="7442"/>
                      <a:pt x="2930" y="7442"/>
                    </a:cubicBezTo>
                    <a:cubicBezTo>
                      <a:pt x="2084" y="7418"/>
                      <a:pt x="1453" y="7049"/>
                      <a:pt x="1275" y="6323"/>
                    </a:cubicBezTo>
                    <a:lnTo>
                      <a:pt x="1" y="6347"/>
                    </a:lnTo>
                    <a:cubicBezTo>
                      <a:pt x="144" y="7573"/>
                      <a:pt x="1037" y="8240"/>
                      <a:pt x="2382" y="8394"/>
                    </a:cubicBezTo>
                    <a:lnTo>
                      <a:pt x="2382" y="9323"/>
                    </a:lnTo>
                    <a:lnTo>
                      <a:pt x="3465" y="9323"/>
                    </a:lnTo>
                    <a:lnTo>
                      <a:pt x="3465" y="8394"/>
                    </a:lnTo>
                    <a:cubicBezTo>
                      <a:pt x="4799" y="8240"/>
                      <a:pt x="5656" y="7478"/>
                      <a:pt x="5609" y="6394"/>
                    </a:cubicBezTo>
                    <a:cubicBezTo>
                      <a:pt x="5609" y="5370"/>
                      <a:pt x="5097" y="4596"/>
                      <a:pt x="3823" y="4251"/>
                    </a:cubicBezTo>
                    <a:lnTo>
                      <a:pt x="2632" y="3941"/>
                    </a:lnTo>
                    <a:cubicBezTo>
                      <a:pt x="1763" y="3691"/>
                      <a:pt x="1513" y="3465"/>
                      <a:pt x="1513" y="2989"/>
                    </a:cubicBezTo>
                    <a:cubicBezTo>
                      <a:pt x="1513" y="2334"/>
                      <a:pt x="2132" y="1941"/>
                      <a:pt x="2954" y="1941"/>
                    </a:cubicBezTo>
                    <a:cubicBezTo>
                      <a:pt x="3787" y="1965"/>
                      <a:pt x="4156" y="2382"/>
                      <a:pt x="4263" y="3120"/>
                    </a:cubicBezTo>
                    <a:lnTo>
                      <a:pt x="5513" y="3096"/>
                    </a:lnTo>
                    <a:cubicBezTo>
                      <a:pt x="5513" y="2084"/>
                      <a:pt x="4751" y="1215"/>
                      <a:pt x="3501" y="1013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7"/>
              <p:cNvSpPr/>
              <p:nvPr/>
            </p:nvSpPr>
            <p:spPr>
              <a:xfrm>
                <a:off x="6143300" y="2220738"/>
                <a:ext cx="2738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050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9382"/>
                    </a:lnTo>
                    <a:cubicBezTo>
                      <a:pt x="1" y="9751"/>
                      <a:pt x="298" y="10049"/>
                      <a:pt x="679" y="10049"/>
                    </a:cubicBezTo>
                    <a:lnTo>
                      <a:pt x="10288" y="10049"/>
                    </a:lnTo>
                    <a:cubicBezTo>
                      <a:pt x="10657" y="10049"/>
                      <a:pt x="10954" y="9751"/>
                      <a:pt x="10954" y="9382"/>
                    </a:cubicBezTo>
                    <a:lnTo>
                      <a:pt x="10954" y="667"/>
                    </a:lnTo>
                    <a:cubicBezTo>
                      <a:pt x="10954" y="298"/>
                      <a:pt x="10657" y="0"/>
                      <a:pt x="102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7"/>
              <p:cNvSpPr/>
              <p:nvPr/>
            </p:nvSpPr>
            <p:spPr>
              <a:xfrm>
                <a:off x="6181700" y="2048688"/>
                <a:ext cx="197375" cy="262550"/>
              </a:xfrm>
              <a:custGeom>
                <a:avLst/>
                <a:gdLst/>
                <a:ahLst/>
                <a:cxnLst/>
                <a:rect l="l" t="t" r="r" b="b"/>
                <a:pathLst>
                  <a:path w="7895" h="10502" extrusionOk="0">
                    <a:moveTo>
                      <a:pt x="3941" y="977"/>
                    </a:moveTo>
                    <a:cubicBezTo>
                      <a:pt x="5584" y="977"/>
                      <a:pt x="6918" y="2322"/>
                      <a:pt x="6918" y="3953"/>
                    </a:cubicBezTo>
                    <a:lnTo>
                      <a:pt x="6918" y="9549"/>
                    </a:lnTo>
                    <a:lnTo>
                      <a:pt x="965" y="9549"/>
                    </a:lnTo>
                    <a:lnTo>
                      <a:pt x="965" y="3953"/>
                    </a:lnTo>
                    <a:cubicBezTo>
                      <a:pt x="965" y="2322"/>
                      <a:pt x="2310" y="977"/>
                      <a:pt x="3941" y="977"/>
                    </a:cubicBezTo>
                    <a:close/>
                    <a:moveTo>
                      <a:pt x="3941" y="0"/>
                    </a:moveTo>
                    <a:cubicBezTo>
                      <a:pt x="1774" y="0"/>
                      <a:pt x="0" y="1763"/>
                      <a:pt x="0" y="3941"/>
                    </a:cubicBezTo>
                    <a:lnTo>
                      <a:pt x="0" y="10025"/>
                    </a:lnTo>
                    <a:cubicBezTo>
                      <a:pt x="0" y="10299"/>
                      <a:pt x="215" y="10502"/>
                      <a:pt x="477" y="10502"/>
                    </a:cubicBezTo>
                    <a:lnTo>
                      <a:pt x="7394" y="10502"/>
                    </a:lnTo>
                    <a:cubicBezTo>
                      <a:pt x="7668" y="10502"/>
                      <a:pt x="7894" y="10299"/>
                      <a:pt x="7894" y="10025"/>
                    </a:cubicBezTo>
                    <a:lnTo>
                      <a:pt x="7894" y="3941"/>
                    </a:lnTo>
                    <a:cubicBezTo>
                      <a:pt x="7894" y="1763"/>
                      <a:pt x="6120" y="0"/>
                      <a:pt x="39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>
                <a:off x="6236775" y="2288288"/>
                <a:ext cx="87225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3478" extrusionOk="0">
                    <a:moveTo>
                      <a:pt x="1738" y="1"/>
                    </a:moveTo>
                    <a:cubicBezTo>
                      <a:pt x="774" y="1"/>
                      <a:pt x="0" y="775"/>
                      <a:pt x="0" y="1739"/>
                    </a:cubicBezTo>
                    <a:cubicBezTo>
                      <a:pt x="0" y="2704"/>
                      <a:pt x="774" y="3478"/>
                      <a:pt x="1738" y="3478"/>
                    </a:cubicBezTo>
                    <a:cubicBezTo>
                      <a:pt x="2703" y="3478"/>
                      <a:pt x="3489" y="2704"/>
                      <a:pt x="3489" y="1739"/>
                    </a:cubicBezTo>
                    <a:cubicBezTo>
                      <a:pt x="3489" y="775"/>
                      <a:pt x="2703" y="1"/>
                      <a:pt x="1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>
                <a:off x="6260575" y="2359438"/>
                <a:ext cx="3962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811" extrusionOk="0">
                    <a:moveTo>
                      <a:pt x="1" y="0"/>
                    </a:moveTo>
                    <a:lnTo>
                      <a:pt x="1" y="1810"/>
                    </a:lnTo>
                    <a:lnTo>
                      <a:pt x="1584" y="1810"/>
                    </a:lnTo>
                    <a:lnTo>
                      <a:pt x="15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7"/>
              <p:cNvSpPr/>
              <p:nvPr/>
            </p:nvSpPr>
            <p:spPr>
              <a:xfrm>
                <a:off x="6771950" y="2156438"/>
                <a:ext cx="464975" cy="315550"/>
              </a:xfrm>
              <a:custGeom>
                <a:avLst/>
                <a:gdLst/>
                <a:ahLst/>
                <a:cxnLst/>
                <a:rect l="l" t="t" r="r" b="b"/>
                <a:pathLst>
                  <a:path w="18599" h="12622" extrusionOk="0">
                    <a:moveTo>
                      <a:pt x="632" y="0"/>
                    </a:moveTo>
                    <a:cubicBezTo>
                      <a:pt x="274" y="0"/>
                      <a:pt x="1" y="286"/>
                      <a:pt x="1" y="643"/>
                    </a:cubicBezTo>
                    <a:lnTo>
                      <a:pt x="1" y="11978"/>
                    </a:lnTo>
                    <a:cubicBezTo>
                      <a:pt x="1" y="12335"/>
                      <a:pt x="274" y="12621"/>
                      <a:pt x="632" y="12621"/>
                    </a:cubicBezTo>
                    <a:lnTo>
                      <a:pt x="17943" y="12621"/>
                    </a:lnTo>
                    <a:cubicBezTo>
                      <a:pt x="18300" y="12621"/>
                      <a:pt x="18598" y="12335"/>
                      <a:pt x="18586" y="11978"/>
                    </a:cubicBezTo>
                    <a:lnTo>
                      <a:pt x="18586" y="643"/>
                    </a:lnTo>
                    <a:cubicBezTo>
                      <a:pt x="18586" y="286"/>
                      <a:pt x="18300" y="0"/>
                      <a:pt x="179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7"/>
              <p:cNvSpPr/>
              <p:nvPr/>
            </p:nvSpPr>
            <p:spPr>
              <a:xfrm>
                <a:off x="6858875" y="2183513"/>
                <a:ext cx="7145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59" extrusionOk="0">
                    <a:moveTo>
                      <a:pt x="1429" y="1"/>
                    </a:moveTo>
                    <a:cubicBezTo>
                      <a:pt x="643" y="1"/>
                      <a:pt x="0" y="644"/>
                      <a:pt x="0" y="1430"/>
                    </a:cubicBezTo>
                    <a:cubicBezTo>
                      <a:pt x="0" y="2227"/>
                      <a:pt x="643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7"/>
              <p:cNvSpPr/>
              <p:nvPr/>
            </p:nvSpPr>
            <p:spPr>
              <a:xfrm>
                <a:off x="6815700" y="2183513"/>
                <a:ext cx="71475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2859" extrusionOk="0">
                    <a:moveTo>
                      <a:pt x="1429" y="1"/>
                    </a:moveTo>
                    <a:cubicBezTo>
                      <a:pt x="644" y="1"/>
                      <a:pt x="1" y="644"/>
                      <a:pt x="1" y="1430"/>
                    </a:cubicBezTo>
                    <a:cubicBezTo>
                      <a:pt x="1" y="2227"/>
                      <a:pt x="644" y="2858"/>
                      <a:pt x="1429" y="2858"/>
                    </a:cubicBezTo>
                    <a:cubicBezTo>
                      <a:pt x="2215" y="2858"/>
                      <a:pt x="2858" y="2227"/>
                      <a:pt x="2858" y="1430"/>
                    </a:cubicBezTo>
                    <a:cubicBezTo>
                      <a:pt x="2858" y="644"/>
                      <a:pt x="2215" y="1"/>
                      <a:pt x="14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6815700" y="2348713"/>
                <a:ext cx="3780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5122" h="942" extrusionOk="0">
                    <a:moveTo>
                      <a:pt x="1" y="1"/>
                    </a:moveTo>
                    <a:lnTo>
                      <a:pt x="1" y="941"/>
                    </a:lnTo>
                    <a:lnTo>
                      <a:pt x="15122" y="941"/>
                    </a:lnTo>
                    <a:lnTo>
                      <a:pt x="151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>
                <a:off x="7036575" y="2196313"/>
                <a:ext cx="1571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942" extrusionOk="0">
                    <a:moveTo>
                      <a:pt x="0" y="1"/>
                    </a:moveTo>
                    <a:lnTo>
                      <a:pt x="0" y="941"/>
                    </a:lnTo>
                    <a:lnTo>
                      <a:pt x="6287" y="941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>
                <a:off x="7036575" y="2232038"/>
                <a:ext cx="1256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930" extrusionOk="0">
                    <a:moveTo>
                      <a:pt x="0" y="1"/>
                    </a:moveTo>
                    <a:lnTo>
                      <a:pt x="0" y="929"/>
                    </a:lnTo>
                    <a:lnTo>
                      <a:pt x="5025" y="929"/>
                    </a:lnTo>
                    <a:lnTo>
                      <a:pt x="5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>
                <a:off x="6930300" y="2410938"/>
                <a:ext cx="1491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941" extrusionOk="0">
                    <a:moveTo>
                      <a:pt x="1" y="0"/>
                    </a:moveTo>
                    <a:lnTo>
                      <a:pt x="1" y="941"/>
                    </a:lnTo>
                    <a:lnTo>
                      <a:pt x="5966" y="941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9" name="Google Shape;259;p17"/>
          <p:cNvGrpSpPr/>
          <p:nvPr/>
        </p:nvGrpSpPr>
        <p:grpSpPr>
          <a:xfrm>
            <a:off x="3344636" y="2984169"/>
            <a:ext cx="2450702" cy="1247274"/>
            <a:chOff x="3490300" y="3276600"/>
            <a:chExt cx="2265250" cy="1087500"/>
          </a:xfrm>
        </p:grpSpPr>
        <p:sp>
          <p:nvSpPr>
            <p:cNvPr id="260" name="Google Shape;260;p17"/>
            <p:cNvSpPr/>
            <p:nvPr/>
          </p:nvSpPr>
          <p:spPr>
            <a:xfrm>
              <a:off x="3866750" y="3276600"/>
              <a:ext cx="1888800" cy="1087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17"/>
            <p:cNvGrpSpPr/>
            <p:nvPr/>
          </p:nvGrpSpPr>
          <p:grpSpPr>
            <a:xfrm>
              <a:off x="3490300" y="3426450"/>
              <a:ext cx="939425" cy="797450"/>
              <a:chOff x="3490300" y="3426450"/>
              <a:chExt cx="939425" cy="797450"/>
            </a:xfrm>
          </p:grpSpPr>
          <p:sp>
            <p:nvSpPr>
              <p:cNvPr id="262" name="Google Shape;262;p17"/>
              <p:cNvSpPr/>
              <p:nvPr/>
            </p:nvSpPr>
            <p:spPr>
              <a:xfrm>
                <a:off x="3501300" y="3437750"/>
                <a:ext cx="774825" cy="775125"/>
              </a:xfrm>
              <a:custGeom>
                <a:avLst/>
                <a:gdLst/>
                <a:ahLst/>
                <a:cxnLst/>
                <a:rect l="l" t="t" r="r" b="b"/>
                <a:pathLst>
                  <a:path w="30993" h="31005" extrusionOk="0">
                    <a:moveTo>
                      <a:pt x="3013" y="1"/>
                    </a:moveTo>
                    <a:cubicBezTo>
                      <a:pt x="1358" y="1"/>
                      <a:pt x="1" y="1334"/>
                      <a:pt x="1" y="3001"/>
                    </a:cubicBezTo>
                    <a:lnTo>
                      <a:pt x="1" y="27992"/>
                    </a:lnTo>
                    <a:cubicBezTo>
                      <a:pt x="1" y="29647"/>
                      <a:pt x="1346" y="31005"/>
                      <a:pt x="3013" y="31005"/>
                    </a:cubicBezTo>
                    <a:lnTo>
                      <a:pt x="27980" y="31005"/>
                    </a:lnTo>
                    <a:cubicBezTo>
                      <a:pt x="29635" y="31005"/>
                      <a:pt x="30993" y="29659"/>
                      <a:pt x="30993" y="27992"/>
                    </a:cubicBezTo>
                    <a:lnTo>
                      <a:pt x="30993" y="3001"/>
                    </a:lnTo>
                    <a:cubicBezTo>
                      <a:pt x="30993" y="1358"/>
                      <a:pt x="29659" y="1"/>
                      <a:pt x="2798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7"/>
              <p:cNvSpPr/>
              <p:nvPr/>
            </p:nvSpPr>
            <p:spPr>
              <a:xfrm>
                <a:off x="3490300" y="3426450"/>
                <a:ext cx="797425" cy="797450"/>
              </a:xfrm>
              <a:custGeom>
                <a:avLst/>
                <a:gdLst/>
                <a:ahLst/>
                <a:cxnLst/>
                <a:rect l="l" t="t" r="r" b="b"/>
                <a:pathLst>
                  <a:path w="31897" h="31898" extrusionOk="0">
                    <a:moveTo>
                      <a:pt x="28432" y="893"/>
                    </a:moveTo>
                    <a:cubicBezTo>
                      <a:pt x="29837" y="893"/>
                      <a:pt x="30992" y="2048"/>
                      <a:pt x="30992" y="3453"/>
                    </a:cubicBezTo>
                    <a:lnTo>
                      <a:pt x="30992" y="28444"/>
                    </a:lnTo>
                    <a:cubicBezTo>
                      <a:pt x="30992" y="29861"/>
                      <a:pt x="29837" y="31004"/>
                      <a:pt x="28432" y="31004"/>
                    </a:cubicBezTo>
                    <a:lnTo>
                      <a:pt x="3453" y="31004"/>
                    </a:lnTo>
                    <a:cubicBezTo>
                      <a:pt x="2036" y="31004"/>
                      <a:pt x="893" y="29861"/>
                      <a:pt x="893" y="28444"/>
                    </a:cubicBezTo>
                    <a:lnTo>
                      <a:pt x="893" y="3453"/>
                    </a:lnTo>
                    <a:cubicBezTo>
                      <a:pt x="893" y="2048"/>
                      <a:pt x="2036" y="893"/>
                      <a:pt x="3453" y="893"/>
                    </a:cubicBezTo>
                    <a:close/>
                    <a:moveTo>
                      <a:pt x="3453" y="0"/>
                    </a:moveTo>
                    <a:cubicBezTo>
                      <a:pt x="1548" y="0"/>
                      <a:pt x="0" y="1548"/>
                      <a:pt x="0" y="3453"/>
                    </a:cubicBezTo>
                    <a:lnTo>
                      <a:pt x="0" y="28444"/>
                    </a:lnTo>
                    <a:cubicBezTo>
                      <a:pt x="0" y="30349"/>
                      <a:pt x="1548" y="31897"/>
                      <a:pt x="3453" y="31897"/>
                    </a:cubicBezTo>
                    <a:lnTo>
                      <a:pt x="28420" y="31897"/>
                    </a:lnTo>
                    <a:cubicBezTo>
                      <a:pt x="30325" y="31897"/>
                      <a:pt x="31885" y="30349"/>
                      <a:pt x="31885" y="28444"/>
                    </a:cubicBezTo>
                    <a:lnTo>
                      <a:pt x="31885" y="3453"/>
                    </a:lnTo>
                    <a:cubicBezTo>
                      <a:pt x="31897" y="1548"/>
                      <a:pt x="30337" y="0"/>
                      <a:pt x="28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7"/>
              <p:cNvSpPr/>
              <p:nvPr/>
            </p:nvSpPr>
            <p:spPr>
              <a:xfrm>
                <a:off x="3614125" y="3636300"/>
                <a:ext cx="815600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32624" h="9097" extrusionOk="0">
                    <a:moveTo>
                      <a:pt x="2084" y="0"/>
                    </a:moveTo>
                    <a:cubicBezTo>
                      <a:pt x="941" y="0"/>
                      <a:pt x="0" y="941"/>
                      <a:pt x="0" y="2084"/>
                    </a:cubicBezTo>
                    <a:lnTo>
                      <a:pt x="0" y="7013"/>
                    </a:lnTo>
                    <a:cubicBezTo>
                      <a:pt x="0" y="8156"/>
                      <a:pt x="941" y="9097"/>
                      <a:pt x="2084" y="9097"/>
                    </a:cubicBezTo>
                    <a:lnTo>
                      <a:pt x="30528" y="9097"/>
                    </a:lnTo>
                    <a:cubicBezTo>
                      <a:pt x="31695" y="9097"/>
                      <a:pt x="32623" y="8156"/>
                      <a:pt x="32611" y="7013"/>
                    </a:cubicBezTo>
                    <a:lnTo>
                      <a:pt x="32611" y="2084"/>
                    </a:lnTo>
                    <a:cubicBezTo>
                      <a:pt x="32611" y="941"/>
                      <a:pt x="31671" y="0"/>
                      <a:pt x="305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7"/>
              <p:cNvSpPr/>
              <p:nvPr/>
            </p:nvSpPr>
            <p:spPr>
              <a:xfrm>
                <a:off x="3677225" y="3732425"/>
                <a:ext cx="833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49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lnTo>
                      <a:pt x="0" y="2846"/>
                    </a:lnTo>
                    <a:cubicBezTo>
                      <a:pt x="0" y="2966"/>
                      <a:pt x="84" y="3049"/>
                      <a:pt x="203" y="3049"/>
                    </a:cubicBezTo>
                    <a:lnTo>
                      <a:pt x="3120" y="3049"/>
                    </a:lnTo>
                    <a:cubicBezTo>
                      <a:pt x="3227" y="3049"/>
                      <a:pt x="3310" y="2966"/>
                      <a:pt x="3334" y="2846"/>
                    </a:cubicBezTo>
                    <a:lnTo>
                      <a:pt x="3334" y="203"/>
                    </a:lnTo>
                    <a:cubicBezTo>
                      <a:pt x="3334" y="84"/>
                      <a:pt x="3239" y="1"/>
                      <a:pt x="31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3688525" y="3680650"/>
                <a:ext cx="601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192" extrusionOk="0">
                    <a:moveTo>
                      <a:pt x="1191" y="286"/>
                    </a:moveTo>
                    <a:cubicBezTo>
                      <a:pt x="1703" y="286"/>
                      <a:pt x="2108" y="703"/>
                      <a:pt x="2108" y="1191"/>
                    </a:cubicBezTo>
                    <a:lnTo>
                      <a:pt x="2108" y="2893"/>
                    </a:lnTo>
                    <a:lnTo>
                      <a:pt x="286" y="2893"/>
                    </a:lnTo>
                    <a:lnTo>
                      <a:pt x="286" y="1191"/>
                    </a:lnTo>
                    <a:cubicBezTo>
                      <a:pt x="286" y="691"/>
                      <a:pt x="703" y="286"/>
                      <a:pt x="1191" y="286"/>
                    </a:cubicBezTo>
                    <a:close/>
                    <a:moveTo>
                      <a:pt x="1191" y="0"/>
                    </a:moveTo>
                    <a:cubicBezTo>
                      <a:pt x="536" y="0"/>
                      <a:pt x="1" y="536"/>
                      <a:pt x="1" y="1191"/>
                    </a:cubicBezTo>
                    <a:lnTo>
                      <a:pt x="1" y="3036"/>
                    </a:lnTo>
                    <a:cubicBezTo>
                      <a:pt x="1" y="3132"/>
                      <a:pt x="84" y="3191"/>
                      <a:pt x="155" y="3191"/>
                    </a:cubicBezTo>
                    <a:lnTo>
                      <a:pt x="2251" y="3191"/>
                    </a:lnTo>
                    <a:cubicBezTo>
                      <a:pt x="2322" y="3191"/>
                      <a:pt x="2406" y="3108"/>
                      <a:pt x="2382" y="3036"/>
                    </a:cubicBezTo>
                    <a:lnTo>
                      <a:pt x="2382" y="1191"/>
                    </a:lnTo>
                    <a:cubicBezTo>
                      <a:pt x="2382" y="536"/>
                      <a:pt x="1846" y="0"/>
                      <a:pt x="1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3804025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0" y="1"/>
                    </a:moveTo>
                    <a:lnTo>
                      <a:pt x="977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79" y="1"/>
                    </a:lnTo>
                    <a:lnTo>
                      <a:pt x="1358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>
                <a:off x="3963275" y="3701775"/>
                <a:ext cx="124425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3930" extrusionOk="0">
                    <a:moveTo>
                      <a:pt x="0" y="1"/>
                    </a:moveTo>
                    <a:lnTo>
                      <a:pt x="976" y="3930"/>
                    </a:lnTo>
                    <a:lnTo>
                      <a:pt x="1655" y="3930"/>
                    </a:lnTo>
                    <a:lnTo>
                      <a:pt x="2489" y="524"/>
                    </a:lnTo>
                    <a:lnTo>
                      <a:pt x="3322" y="3930"/>
                    </a:lnTo>
                    <a:lnTo>
                      <a:pt x="3989" y="3930"/>
                    </a:lnTo>
                    <a:lnTo>
                      <a:pt x="4977" y="1"/>
                    </a:lnTo>
                    <a:lnTo>
                      <a:pt x="4429" y="1"/>
                    </a:lnTo>
                    <a:lnTo>
                      <a:pt x="3608" y="3322"/>
                    </a:lnTo>
                    <a:lnTo>
                      <a:pt x="2786" y="1"/>
                    </a:lnTo>
                    <a:lnTo>
                      <a:pt x="2191" y="1"/>
                    </a:lnTo>
                    <a:lnTo>
                      <a:pt x="1357" y="332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>
                <a:off x="4122500" y="3701775"/>
                <a:ext cx="124450" cy="9825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930" extrusionOk="0">
                    <a:moveTo>
                      <a:pt x="1" y="1"/>
                    </a:moveTo>
                    <a:lnTo>
                      <a:pt x="989" y="3930"/>
                    </a:lnTo>
                    <a:lnTo>
                      <a:pt x="1656" y="3930"/>
                    </a:lnTo>
                    <a:lnTo>
                      <a:pt x="2489" y="524"/>
                    </a:lnTo>
                    <a:lnTo>
                      <a:pt x="3323" y="3930"/>
                    </a:lnTo>
                    <a:lnTo>
                      <a:pt x="3990" y="3930"/>
                    </a:lnTo>
                    <a:lnTo>
                      <a:pt x="4978" y="1"/>
                    </a:lnTo>
                    <a:lnTo>
                      <a:pt x="4430" y="1"/>
                    </a:lnTo>
                    <a:lnTo>
                      <a:pt x="3609" y="3322"/>
                    </a:lnTo>
                    <a:lnTo>
                      <a:pt x="2787" y="1"/>
                    </a:lnTo>
                    <a:lnTo>
                      <a:pt x="2192" y="1"/>
                    </a:lnTo>
                    <a:lnTo>
                      <a:pt x="1358" y="3322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3535225" y="3458600"/>
                <a:ext cx="547125" cy="546800"/>
              </a:xfrm>
              <a:custGeom>
                <a:avLst/>
                <a:gdLst/>
                <a:ahLst/>
                <a:cxnLst/>
                <a:rect l="l" t="t" r="r" b="b"/>
                <a:pathLst>
                  <a:path w="21885" h="21872" extrusionOk="0">
                    <a:moveTo>
                      <a:pt x="10943" y="2643"/>
                    </a:moveTo>
                    <a:cubicBezTo>
                      <a:pt x="15527" y="2643"/>
                      <a:pt x="19230" y="6358"/>
                      <a:pt x="19230" y="10942"/>
                    </a:cubicBezTo>
                    <a:cubicBezTo>
                      <a:pt x="19230" y="15526"/>
                      <a:pt x="15527" y="19229"/>
                      <a:pt x="10943" y="19229"/>
                    </a:cubicBezTo>
                    <a:cubicBezTo>
                      <a:pt x="6359" y="19229"/>
                      <a:pt x="2656" y="15526"/>
                      <a:pt x="2656" y="10942"/>
                    </a:cubicBezTo>
                    <a:cubicBezTo>
                      <a:pt x="2656" y="6370"/>
                      <a:pt x="6359" y="2643"/>
                      <a:pt x="10943" y="2643"/>
                    </a:cubicBezTo>
                    <a:close/>
                    <a:moveTo>
                      <a:pt x="10943" y="0"/>
                    </a:moveTo>
                    <a:cubicBezTo>
                      <a:pt x="4918" y="0"/>
                      <a:pt x="1" y="4905"/>
                      <a:pt x="1" y="10942"/>
                    </a:cubicBezTo>
                    <a:cubicBezTo>
                      <a:pt x="1" y="16967"/>
                      <a:pt x="4918" y="21872"/>
                      <a:pt x="10943" y="21872"/>
                    </a:cubicBezTo>
                    <a:cubicBezTo>
                      <a:pt x="16967" y="21872"/>
                      <a:pt x="21885" y="16967"/>
                      <a:pt x="21885" y="10942"/>
                    </a:cubicBezTo>
                    <a:cubicBezTo>
                      <a:pt x="21885" y="4905"/>
                      <a:pt x="16967" y="0"/>
                      <a:pt x="109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3903725" y="3913425"/>
                <a:ext cx="200650" cy="27862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1145" extrusionOk="0">
                    <a:moveTo>
                      <a:pt x="1507" y="1"/>
                    </a:moveTo>
                    <a:cubicBezTo>
                      <a:pt x="1276" y="1"/>
                      <a:pt x="1044" y="61"/>
                      <a:pt x="834" y="190"/>
                    </a:cubicBezTo>
                    <a:cubicBezTo>
                      <a:pt x="203" y="559"/>
                      <a:pt x="1" y="1381"/>
                      <a:pt x="370" y="2000"/>
                    </a:cubicBezTo>
                    <a:lnTo>
                      <a:pt x="5371" y="10489"/>
                    </a:lnTo>
                    <a:cubicBezTo>
                      <a:pt x="5621" y="10906"/>
                      <a:pt x="6061" y="11144"/>
                      <a:pt x="6514" y="11144"/>
                    </a:cubicBezTo>
                    <a:cubicBezTo>
                      <a:pt x="6740" y="11144"/>
                      <a:pt x="6978" y="11085"/>
                      <a:pt x="7192" y="10942"/>
                    </a:cubicBezTo>
                    <a:cubicBezTo>
                      <a:pt x="7811" y="10573"/>
                      <a:pt x="8026" y="9751"/>
                      <a:pt x="7645" y="9132"/>
                    </a:cubicBezTo>
                    <a:lnTo>
                      <a:pt x="2644" y="643"/>
                    </a:lnTo>
                    <a:cubicBezTo>
                      <a:pt x="2400" y="233"/>
                      <a:pt x="195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5" name="Google Shape;275;p17"/>
          <p:cNvGrpSpPr/>
          <p:nvPr/>
        </p:nvGrpSpPr>
        <p:grpSpPr>
          <a:xfrm>
            <a:off x="7273788" y="1706586"/>
            <a:ext cx="1326426" cy="725238"/>
            <a:chOff x="7360374" y="1737374"/>
            <a:chExt cx="1326426" cy="725238"/>
          </a:xfrm>
        </p:grpSpPr>
        <p:sp>
          <p:nvSpPr>
            <p:cNvPr id="276" name="Google Shape;276;p17"/>
            <p:cNvSpPr txBox="1"/>
            <p:nvPr/>
          </p:nvSpPr>
          <p:spPr>
            <a:xfrm>
              <a:off x="7367250" y="1737374"/>
              <a:ext cx="1319550" cy="1860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Email Phishing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7" name="Google Shape;277;p17"/>
            <p:cNvSpPr txBox="1"/>
            <p:nvPr/>
          </p:nvSpPr>
          <p:spPr>
            <a:xfrm>
              <a:off x="7360374" y="1943074"/>
              <a:ext cx="1326425" cy="5195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Deceptive emails to extract information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4" name="Google Shape;284;p17"/>
          <p:cNvGrpSpPr/>
          <p:nvPr/>
        </p:nvGrpSpPr>
        <p:grpSpPr>
          <a:xfrm>
            <a:off x="1545013" y="1690244"/>
            <a:ext cx="1631191" cy="953887"/>
            <a:chOff x="4597249" y="1737374"/>
            <a:chExt cx="1631191" cy="953887"/>
          </a:xfrm>
        </p:grpSpPr>
        <p:sp>
          <p:nvSpPr>
            <p:cNvPr id="285" name="Google Shape;285;p17"/>
            <p:cNvSpPr txBox="1"/>
            <p:nvPr/>
          </p:nvSpPr>
          <p:spPr>
            <a:xfrm>
              <a:off x="4597249" y="1737374"/>
              <a:ext cx="1557895" cy="2491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Social Engineering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6" name="Google Shape;286;p17"/>
            <p:cNvSpPr txBox="1"/>
            <p:nvPr/>
          </p:nvSpPr>
          <p:spPr>
            <a:xfrm>
              <a:off x="4597250" y="1943075"/>
              <a:ext cx="1631190" cy="7481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Manipulating individuals to divulge confidential information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287" name="Google Shape;287;p17"/>
          <p:cNvGrpSpPr/>
          <p:nvPr/>
        </p:nvGrpSpPr>
        <p:grpSpPr>
          <a:xfrm>
            <a:off x="4380524" y="3131508"/>
            <a:ext cx="1467826" cy="902608"/>
            <a:chOff x="4597249" y="3523499"/>
            <a:chExt cx="1677955" cy="694315"/>
          </a:xfrm>
        </p:grpSpPr>
        <p:sp>
          <p:nvSpPr>
            <p:cNvPr id="288" name="Google Shape;288;p17"/>
            <p:cNvSpPr txBox="1"/>
            <p:nvPr/>
          </p:nvSpPr>
          <p:spPr>
            <a:xfrm>
              <a:off x="4597249" y="3523499"/>
              <a:ext cx="1677955" cy="3341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Website Phishing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9" name="Google Shape;289;p17"/>
            <p:cNvSpPr txBox="1"/>
            <p:nvPr/>
          </p:nvSpPr>
          <p:spPr>
            <a:xfrm>
              <a:off x="4597250" y="3857638"/>
              <a:ext cx="1467824" cy="3601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Fraudulent websites imitating legitimate ones.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6" name="Google Shape;277;p17">
            <a:extLst>
              <a:ext uri="{FF2B5EF4-FFF2-40B4-BE49-F238E27FC236}">
                <a16:creationId xmlns:a16="http://schemas.microsoft.com/office/drawing/2014/main" id="{7B713BD8-1BFA-EBE8-C185-6B5716ED16FA}"/>
              </a:ext>
            </a:extLst>
          </p:cNvPr>
          <p:cNvSpPr txBox="1"/>
          <p:nvPr/>
        </p:nvSpPr>
        <p:spPr>
          <a:xfrm>
            <a:off x="6851437" y="2829160"/>
            <a:ext cx="1762042" cy="519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Examples: Fake security alerts, account verification requests.</a:t>
            </a:r>
          </a:p>
        </p:txBody>
      </p:sp>
      <p:sp>
        <p:nvSpPr>
          <p:cNvPr id="7" name="Google Shape;277;p17">
            <a:extLst>
              <a:ext uri="{FF2B5EF4-FFF2-40B4-BE49-F238E27FC236}">
                <a16:creationId xmlns:a16="http://schemas.microsoft.com/office/drawing/2014/main" id="{A4D226DF-EED7-A029-5BDE-048EEEBE7DA0}"/>
              </a:ext>
            </a:extLst>
          </p:cNvPr>
          <p:cNvSpPr txBox="1"/>
          <p:nvPr/>
        </p:nvSpPr>
        <p:spPr>
          <a:xfrm>
            <a:off x="3985156" y="4306537"/>
            <a:ext cx="1762042" cy="519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Examples: Fake login pages, malicious websites.</a:t>
            </a:r>
          </a:p>
        </p:txBody>
      </p:sp>
      <p:sp>
        <p:nvSpPr>
          <p:cNvPr id="8" name="Google Shape;277;p17">
            <a:extLst>
              <a:ext uri="{FF2B5EF4-FFF2-40B4-BE49-F238E27FC236}">
                <a16:creationId xmlns:a16="http://schemas.microsoft.com/office/drawing/2014/main" id="{FA9E74E4-545F-412B-F01D-125C422B253C}"/>
              </a:ext>
            </a:extLst>
          </p:cNvPr>
          <p:cNvSpPr txBox="1"/>
          <p:nvPr/>
        </p:nvSpPr>
        <p:spPr>
          <a:xfrm>
            <a:off x="1222116" y="2896266"/>
            <a:ext cx="1762042" cy="519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Examples: Impersonation, emotional manipulation.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60"/>
    </mc:Choice>
    <mc:Fallback>
      <p:transition spd="slow" advTm="426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Common Characteristics of Phishing Attempts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3C1B08-159A-0031-76D4-E15E835EDD56}"/>
              </a:ext>
            </a:extLst>
          </p:cNvPr>
          <p:cNvSpPr txBox="1"/>
          <p:nvPr/>
        </p:nvSpPr>
        <p:spPr>
          <a:xfrm>
            <a:off x="4946696" y="1409414"/>
            <a:ext cx="39635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Fira Sans" panose="020B0503050000020004" pitchFamily="34" charset="0"/>
              </a:rPr>
              <a:t>Urgency: Creating a sense of immediate action.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Fira Sans" panose="020B0503050000020004" pitchFamily="34" charset="0"/>
              </a:rPr>
              <a:t>Unexpected Emails: Receiving unsolicited emails.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Fira Sans" panose="020B0503050000020004" pitchFamily="34" charset="0"/>
              </a:rPr>
              <a:t>Suspicious Links: Hover over links to preview URLs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Fira Sans" panose="020B0503050000020004" pitchFamily="34" charset="0"/>
              </a:rPr>
              <a:t>Requests for Personal Information: Be cautious.</a:t>
            </a:r>
          </a:p>
        </p:txBody>
      </p:sp>
      <p:grpSp>
        <p:nvGrpSpPr>
          <p:cNvPr id="2" name="Google Shape;3633;p60">
            <a:extLst>
              <a:ext uri="{FF2B5EF4-FFF2-40B4-BE49-F238E27FC236}">
                <a16:creationId xmlns:a16="http://schemas.microsoft.com/office/drawing/2014/main" id="{BFB64116-2EF6-8373-86FF-949AE6684369}"/>
              </a:ext>
            </a:extLst>
          </p:cNvPr>
          <p:cNvGrpSpPr/>
          <p:nvPr/>
        </p:nvGrpSpPr>
        <p:grpSpPr>
          <a:xfrm>
            <a:off x="701749" y="1409414"/>
            <a:ext cx="3870251" cy="3139321"/>
            <a:chOff x="2609631" y="1558875"/>
            <a:chExt cx="3996228" cy="2812453"/>
          </a:xfrm>
        </p:grpSpPr>
        <p:sp>
          <p:nvSpPr>
            <p:cNvPr id="4" name="Google Shape;3634;p60">
              <a:extLst>
                <a:ext uri="{FF2B5EF4-FFF2-40B4-BE49-F238E27FC236}">
                  <a16:creationId xmlns:a16="http://schemas.microsoft.com/office/drawing/2014/main" id="{2DD3AA8F-E659-C59A-BA82-89DD16611722}"/>
                </a:ext>
              </a:extLst>
            </p:cNvPr>
            <p:cNvSpPr/>
            <p:nvPr/>
          </p:nvSpPr>
          <p:spPr>
            <a:xfrm>
              <a:off x="4227153" y="3473297"/>
              <a:ext cx="26678" cy="18067"/>
            </a:xfrm>
            <a:custGeom>
              <a:avLst/>
              <a:gdLst/>
              <a:ahLst/>
              <a:cxnLst/>
              <a:rect l="l" t="t" r="r" b="b"/>
              <a:pathLst>
                <a:path w="347" h="235" extrusionOk="0">
                  <a:moveTo>
                    <a:pt x="52" y="0"/>
                  </a:moveTo>
                  <a:cubicBezTo>
                    <a:pt x="37" y="0"/>
                    <a:pt x="22" y="8"/>
                    <a:pt x="14" y="23"/>
                  </a:cubicBezTo>
                  <a:cubicBezTo>
                    <a:pt x="0" y="45"/>
                    <a:pt x="8" y="74"/>
                    <a:pt x="31" y="87"/>
                  </a:cubicBezTo>
                  <a:lnTo>
                    <a:pt x="270" y="229"/>
                  </a:lnTo>
                  <a:cubicBezTo>
                    <a:pt x="278" y="232"/>
                    <a:pt x="286" y="235"/>
                    <a:pt x="294" y="235"/>
                  </a:cubicBezTo>
                  <a:cubicBezTo>
                    <a:pt x="310" y="235"/>
                    <a:pt x="326" y="227"/>
                    <a:pt x="335" y="212"/>
                  </a:cubicBezTo>
                  <a:cubicBezTo>
                    <a:pt x="347" y="190"/>
                    <a:pt x="340" y="161"/>
                    <a:pt x="318" y="148"/>
                  </a:cubicBezTo>
                  <a:lnTo>
                    <a:pt x="77" y="7"/>
                  </a:lnTo>
                  <a:cubicBezTo>
                    <a:pt x="69" y="2"/>
                    <a:pt x="60" y="0"/>
                    <a:pt x="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35;p60">
              <a:extLst>
                <a:ext uri="{FF2B5EF4-FFF2-40B4-BE49-F238E27FC236}">
                  <a16:creationId xmlns:a16="http://schemas.microsoft.com/office/drawing/2014/main" id="{8D13F7B8-99E4-B652-F53E-A732BB08AE2E}"/>
                </a:ext>
              </a:extLst>
            </p:cNvPr>
            <p:cNvSpPr/>
            <p:nvPr/>
          </p:nvSpPr>
          <p:spPr>
            <a:xfrm>
              <a:off x="3512645" y="3053004"/>
              <a:ext cx="698939" cy="413551"/>
            </a:xfrm>
            <a:custGeom>
              <a:avLst/>
              <a:gdLst/>
              <a:ahLst/>
              <a:cxnLst/>
              <a:rect l="l" t="t" r="r" b="b"/>
              <a:pathLst>
                <a:path w="9091" h="5379" extrusionOk="0">
                  <a:moveTo>
                    <a:pt x="54" y="1"/>
                  </a:moveTo>
                  <a:cubicBezTo>
                    <a:pt x="38" y="1"/>
                    <a:pt x="22" y="9"/>
                    <a:pt x="13" y="24"/>
                  </a:cubicBezTo>
                  <a:cubicBezTo>
                    <a:pt x="1" y="47"/>
                    <a:pt x="8" y="75"/>
                    <a:pt x="30" y="87"/>
                  </a:cubicBezTo>
                  <a:lnTo>
                    <a:pt x="495" y="361"/>
                  </a:lnTo>
                  <a:cubicBezTo>
                    <a:pt x="502" y="365"/>
                    <a:pt x="511" y="367"/>
                    <a:pt x="519" y="367"/>
                  </a:cubicBezTo>
                  <a:cubicBezTo>
                    <a:pt x="535" y="367"/>
                    <a:pt x="550" y="360"/>
                    <a:pt x="558" y="345"/>
                  </a:cubicBezTo>
                  <a:cubicBezTo>
                    <a:pt x="572" y="322"/>
                    <a:pt x="564" y="293"/>
                    <a:pt x="542" y="281"/>
                  </a:cubicBezTo>
                  <a:lnTo>
                    <a:pt x="77" y="7"/>
                  </a:lnTo>
                  <a:cubicBezTo>
                    <a:pt x="70" y="3"/>
                    <a:pt x="62" y="1"/>
                    <a:pt x="54" y="1"/>
                  </a:cubicBezTo>
                  <a:close/>
                  <a:moveTo>
                    <a:pt x="828" y="456"/>
                  </a:moveTo>
                  <a:cubicBezTo>
                    <a:pt x="812" y="456"/>
                    <a:pt x="797" y="465"/>
                    <a:pt x="788" y="479"/>
                  </a:cubicBezTo>
                  <a:cubicBezTo>
                    <a:pt x="776" y="501"/>
                    <a:pt x="782" y="530"/>
                    <a:pt x="805" y="543"/>
                  </a:cubicBezTo>
                  <a:lnTo>
                    <a:pt x="1269" y="817"/>
                  </a:lnTo>
                  <a:cubicBezTo>
                    <a:pt x="1277" y="821"/>
                    <a:pt x="1284" y="822"/>
                    <a:pt x="1292" y="822"/>
                  </a:cubicBezTo>
                  <a:cubicBezTo>
                    <a:pt x="1308" y="822"/>
                    <a:pt x="1324" y="814"/>
                    <a:pt x="1333" y="800"/>
                  </a:cubicBezTo>
                  <a:cubicBezTo>
                    <a:pt x="1345" y="777"/>
                    <a:pt x="1339" y="749"/>
                    <a:pt x="1316" y="736"/>
                  </a:cubicBezTo>
                  <a:lnTo>
                    <a:pt x="852" y="463"/>
                  </a:lnTo>
                  <a:cubicBezTo>
                    <a:pt x="844" y="459"/>
                    <a:pt x="836" y="456"/>
                    <a:pt x="828" y="456"/>
                  </a:cubicBezTo>
                  <a:close/>
                  <a:moveTo>
                    <a:pt x="1603" y="912"/>
                  </a:moveTo>
                  <a:cubicBezTo>
                    <a:pt x="1587" y="912"/>
                    <a:pt x="1572" y="920"/>
                    <a:pt x="1563" y="935"/>
                  </a:cubicBezTo>
                  <a:cubicBezTo>
                    <a:pt x="1549" y="957"/>
                    <a:pt x="1557" y="986"/>
                    <a:pt x="1580" y="998"/>
                  </a:cubicBezTo>
                  <a:lnTo>
                    <a:pt x="2043" y="1272"/>
                  </a:lnTo>
                  <a:cubicBezTo>
                    <a:pt x="2051" y="1276"/>
                    <a:pt x="2059" y="1278"/>
                    <a:pt x="2067" y="1278"/>
                  </a:cubicBezTo>
                  <a:cubicBezTo>
                    <a:pt x="2084" y="1278"/>
                    <a:pt x="2099" y="1271"/>
                    <a:pt x="2108" y="1256"/>
                  </a:cubicBezTo>
                  <a:cubicBezTo>
                    <a:pt x="2120" y="1233"/>
                    <a:pt x="2113" y="1205"/>
                    <a:pt x="2091" y="1192"/>
                  </a:cubicBezTo>
                  <a:lnTo>
                    <a:pt x="1627" y="918"/>
                  </a:lnTo>
                  <a:cubicBezTo>
                    <a:pt x="1619" y="914"/>
                    <a:pt x="1611" y="912"/>
                    <a:pt x="1603" y="912"/>
                  </a:cubicBezTo>
                  <a:close/>
                  <a:moveTo>
                    <a:pt x="2377" y="1367"/>
                  </a:moveTo>
                  <a:cubicBezTo>
                    <a:pt x="2361" y="1367"/>
                    <a:pt x="2346" y="1376"/>
                    <a:pt x="2337" y="1390"/>
                  </a:cubicBezTo>
                  <a:cubicBezTo>
                    <a:pt x="2324" y="1412"/>
                    <a:pt x="2332" y="1442"/>
                    <a:pt x="2353" y="1454"/>
                  </a:cubicBezTo>
                  <a:lnTo>
                    <a:pt x="2818" y="1728"/>
                  </a:lnTo>
                  <a:cubicBezTo>
                    <a:pt x="2826" y="1732"/>
                    <a:pt x="2834" y="1734"/>
                    <a:pt x="2842" y="1734"/>
                  </a:cubicBezTo>
                  <a:cubicBezTo>
                    <a:pt x="2858" y="1734"/>
                    <a:pt x="2873" y="1725"/>
                    <a:pt x="2882" y="1711"/>
                  </a:cubicBezTo>
                  <a:cubicBezTo>
                    <a:pt x="2895" y="1688"/>
                    <a:pt x="2888" y="1660"/>
                    <a:pt x="2865" y="1648"/>
                  </a:cubicBezTo>
                  <a:lnTo>
                    <a:pt x="2400" y="1374"/>
                  </a:lnTo>
                  <a:cubicBezTo>
                    <a:pt x="2393" y="1370"/>
                    <a:pt x="2385" y="1367"/>
                    <a:pt x="2377" y="1367"/>
                  </a:cubicBezTo>
                  <a:close/>
                  <a:moveTo>
                    <a:pt x="3151" y="1823"/>
                  </a:moveTo>
                  <a:cubicBezTo>
                    <a:pt x="3135" y="1823"/>
                    <a:pt x="3120" y="1831"/>
                    <a:pt x="3111" y="1846"/>
                  </a:cubicBezTo>
                  <a:cubicBezTo>
                    <a:pt x="3099" y="1868"/>
                    <a:pt x="3105" y="1897"/>
                    <a:pt x="3128" y="1910"/>
                  </a:cubicBezTo>
                  <a:lnTo>
                    <a:pt x="3593" y="2183"/>
                  </a:lnTo>
                  <a:cubicBezTo>
                    <a:pt x="3600" y="2187"/>
                    <a:pt x="3609" y="2189"/>
                    <a:pt x="3617" y="2189"/>
                  </a:cubicBezTo>
                  <a:cubicBezTo>
                    <a:pt x="3632" y="2189"/>
                    <a:pt x="3648" y="2182"/>
                    <a:pt x="3656" y="2167"/>
                  </a:cubicBezTo>
                  <a:cubicBezTo>
                    <a:pt x="3669" y="2144"/>
                    <a:pt x="3662" y="2116"/>
                    <a:pt x="3639" y="2103"/>
                  </a:cubicBezTo>
                  <a:lnTo>
                    <a:pt x="3175" y="1829"/>
                  </a:lnTo>
                  <a:cubicBezTo>
                    <a:pt x="3168" y="1825"/>
                    <a:pt x="3159" y="1823"/>
                    <a:pt x="3151" y="1823"/>
                  </a:cubicBezTo>
                  <a:close/>
                  <a:moveTo>
                    <a:pt x="3926" y="2278"/>
                  </a:moveTo>
                  <a:cubicBezTo>
                    <a:pt x="3910" y="2278"/>
                    <a:pt x="3895" y="2287"/>
                    <a:pt x="3886" y="2301"/>
                  </a:cubicBezTo>
                  <a:cubicBezTo>
                    <a:pt x="3873" y="2323"/>
                    <a:pt x="3880" y="2353"/>
                    <a:pt x="3903" y="2365"/>
                  </a:cubicBezTo>
                  <a:lnTo>
                    <a:pt x="4368" y="2639"/>
                  </a:lnTo>
                  <a:cubicBezTo>
                    <a:pt x="4374" y="2643"/>
                    <a:pt x="4382" y="2645"/>
                    <a:pt x="4391" y="2645"/>
                  </a:cubicBezTo>
                  <a:cubicBezTo>
                    <a:pt x="4407" y="2645"/>
                    <a:pt x="4423" y="2636"/>
                    <a:pt x="4431" y="2622"/>
                  </a:cubicBezTo>
                  <a:cubicBezTo>
                    <a:pt x="4443" y="2599"/>
                    <a:pt x="4436" y="2571"/>
                    <a:pt x="4414" y="2559"/>
                  </a:cubicBezTo>
                  <a:lnTo>
                    <a:pt x="3950" y="2285"/>
                  </a:lnTo>
                  <a:cubicBezTo>
                    <a:pt x="3942" y="2281"/>
                    <a:pt x="3934" y="2278"/>
                    <a:pt x="3926" y="2278"/>
                  </a:cubicBezTo>
                  <a:close/>
                  <a:moveTo>
                    <a:pt x="4701" y="2734"/>
                  </a:moveTo>
                  <a:cubicBezTo>
                    <a:pt x="4685" y="2734"/>
                    <a:pt x="4669" y="2742"/>
                    <a:pt x="4660" y="2757"/>
                  </a:cubicBezTo>
                  <a:cubicBezTo>
                    <a:pt x="4647" y="2779"/>
                    <a:pt x="4655" y="2808"/>
                    <a:pt x="4677" y="2821"/>
                  </a:cubicBezTo>
                  <a:lnTo>
                    <a:pt x="5141" y="3094"/>
                  </a:lnTo>
                  <a:cubicBezTo>
                    <a:pt x="5149" y="3098"/>
                    <a:pt x="5157" y="3100"/>
                    <a:pt x="5165" y="3100"/>
                  </a:cubicBezTo>
                  <a:cubicBezTo>
                    <a:pt x="5181" y="3100"/>
                    <a:pt x="5196" y="3092"/>
                    <a:pt x="5205" y="3078"/>
                  </a:cubicBezTo>
                  <a:cubicBezTo>
                    <a:pt x="5218" y="3055"/>
                    <a:pt x="5211" y="3027"/>
                    <a:pt x="5189" y="3014"/>
                  </a:cubicBezTo>
                  <a:lnTo>
                    <a:pt x="4723" y="2740"/>
                  </a:lnTo>
                  <a:cubicBezTo>
                    <a:pt x="4716" y="2736"/>
                    <a:pt x="4708" y="2734"/>
                    <a:pt x="4701" y="2734"/>
                  </a:cubicBezTo>
                  <a:close/>
                  <a:moveTo>
                    <a:pt x="5474" y="3189"/>
                  </a:moveTo>
                  <a:cubicBezTo>
                    <a:pt x="5458" y="3189"/>
                    <a:pt x="5443" y="3198"/>
                    <a:pt x="5435" y="3212"/>
                  </a:cubicBezTo>
                  <a:cubicBezTo>
                    <a:pt x="5422" y="3234"/>
                    <a:pt x="5429" y="3264"/>
                    <a:pt x="5451" y="3276"/>
                  </a:cubicBezTo>
                  <a:lnTo>
                    <a:pt x="5916" y="3550"/>
                  </a:lnTo>
                  <a:cubicBezTo>
                    <a:pt x="5924" y="3554"/>
                    <a:pt x="5932" y="3556"/>
                    <a:pt x="5940" y="3556"/>
                  </a:cubicBezTo>
                  <a:cubicBezTo>
                    <a:pt x="5955" y="3556"/>
                    <a:pt x="5971" y="3547"/>
                    <a:pt x="5980" y="3533"/>
                  </a:cubicBezTo>
                  <a:cubicBezTo>
                    <a:pt x="5993" y="3510"/>
                    <a:pt x="5986" y="3482"/>
                    <a:pt x="5963" y="3470"/>
                  </a:cubicBezTo>
                  <a:lnTo>
                    <a:pt x="5498" y="3196"/>
                  </a:lnTo>
                  <a:cubicBezTo>
                    <a:pt x="5491" y="3192"/>
                    <a:pt x="5482" y="3189"/>
                    <a:pt x="5474" y="3189"/>
                  </a:cubicBezTo>
                  <a:close/>
                  <a:moveTo>
                    <a:pt x="6249" y="3645"/>
                  </a:moveTo>
                  <a:cubicBezTo>
                    <a:pt x="6233" y="3645"/>
                    <a:pt x="6218" y="3653"/>
                    <a:pt x="6209" y="3668"/>
                  </a:cubicBezTo>
                  <a:cubicBezTo>
                    <a:pt x="6196" y="3690"/>
                    <a:pt x="6203" y="3719"/>
                    <a:pt x="6226" y="3732"/>
                  </a:cubicBezTo>
                  <a:lnTo>
                    <a:pt x="6691" y="4005"/>
                  </a:lnTo>
                  <a:cubicBezTo>
                    <a:pt x="6699" y="4009"/>
                    <a:pt x="6706" y="4011"/>
                    <a:pt x="6714" y="4011"/>
                  </a:cubicBezTo>
                  <a:cubicBezTo>
                    <a:pt x="6730" y="4011"/>
                    <a:pt x="6746" y="4003"/>
                    <a:pt x="6754" y="3989"/>
                  </a:cubicBezTo>
                  <a:cubicBezTo>
                    <a:pt x="6767" y="3966"/>
                    <a:pt x="6759" y="3938"/>
                    <a:pt x="6738" y="3925"/>
                  </a:cubicBezTo>
                  <a:lnTo>
                    <a:pt x="6273" y="3651"/>
                  </a:lnTo>
                  <a:cubicBezTo>
                    <a:pt x="6265" y="3647"/>
                    <a:pt x="6257" y="3645"/>
                    <a:pt x="6249" y="3645"/>
                  </a:cubicBezTo>
                  <a:close/>
                  <a:moveTo>
                    <a:pt x="7024" y="4100"/>
                  </a:moveTo>
                  <a:cubicBezTo>
                    <a:pt x="7008" y="4100"/>
                    <a:pt x="6992" y="4109"/>
                    <a:pt x="6983" y="4124"/>
                  </a:cubicBezTo>
                  <a:cubicBezTo>
                    <a:pt x="6971" y="4145"/>
                    <a:pt x="6978" y="4175"/>
                    <a:pt x="7000" y="4187"/>
                  </a:cubicBezTo>
                  <a:lnTo>
                    <a:pt x="7465" y="4461"/>
                  </a:lnTo>
                  <a:cubicBezTo>
                    <a:pt x="7472" y="4465"/>
                    <a:pt x="7481" y="4467"/>
                    <a:pt x="7489" y="4467"/>
                  </a:cubicBezTo>
                  <a:cubicBezTo>
                    <a:pt x="7505" y="4467"/>
                    <a:pt x="7521" y="4458"/>
                    <a:pt x="7528" y="4444"/>
                  </a:cubicBezTo>
                  <a:cubicBezTo>
                    <a:pt x="7542" y="4422"/>
                    <a:pt x="7534" y="4393"/>
                    <a:pt x="7513" y="4381"/>
                  </a:cubicBezTo>
                  <a:lnTo>
                    <a:pt x="7048" y="4107"/>
                  </a:lnTo>
                  <a:cubicBezTo>
                    <a:pt x="7040" y="4103"/>
                    <a:pt x="7032" y="4100"/>
                    <a:pt x="7024" y="4100"/>
                  </a:cubicBezTo>
                  <a:close/>
                  <a:moveTo>
                    <a:pt x="7799" y="4556"/>
                  </a:moveTo>
                  <a:cubicBezTo>
                    <a:pt x="7783" y="4556"/>
                    <a:pt x="7767" y="4564"/>
                    <a:pt x="7758" y="4579"/>
                  </a:cubicBezTo>
                  <a:cubicBezTo>
                    <a:pt x="7746" y="4601"/>
                    <a:pt x="7753" y="4630"/>
                    <a:pt x="7775" y="4643"/>
                  </a:cubicBezTo>
                  <a:lnTo>
                    <a:pt x="8240" y="4916"/>
                  </a:lnTo>
                  <a:cubicBezTo>
                    <a:pt x="8247" y="4920"/>
                    <a:pt x="8255" y="4922"/>
                    <a:pt x="8264" y="4922"/>
                  </a:cubicBezTo>
                  <a:cubicBezTo>
                    <a:pt x="8280" y="4922"/>
                    <a:pt x="8294" y="4914"/>
                    <a:pt x="8303" y="4900"/>
                  </a:cubicBezTo>
                  <a:cubicBezTo>
                    <a:pt x="8317" y="4877"/>
                    <a:pt x="8309" y="4849"/>
                    <a:pt x="8287" y="4836"/>
                  </a:cubicBezTo>
                  <a:lnTo>
                    <a:pt x="7822" y="4562"/>
                  </a:lnTo>
                  <a:cubicBezTo>
                    <a:pt x="7815" y="4558"/>
                    <a:pt x="7807" y="4556"/>
                    <a:pt x="7799" y="4556"/>
                  </a:cubicBezTo>
                  <a:close/>
                  <a:moveTo>
                    <a:pt x="8573" y="5011"/>
                  </a:moveTo>
                  <a:cubicBezTo>
                    <a:pt x="8557" y="5011"/>
                    <a:pt x="8542" y="5020"/>
                    <a:pt x="8533" y="5035"/>
                  </a:cubicBezTo>
                  <a:cubicBezTo>
                    <a:pt x="8521" y="5056"/>
                    <a:pt x="8527" y="5086"/>
                    <a:pt x="8550" y="5098"/>
                  </a:cubicBezTo>
                  <a:lnTo>
                    <a:pt x="9014" y="5372"/>
                  </a:lnTo>
                  <a:cubicBezTo>
                    <a:pt x="9022" y="5376"/>
                    <a:pt x="9029" y="5378"/>
                    <a:pt x="9037" y="5378"/>
                  </a:cubicBezTo>
                  <a:cubicBezTo>
                    <a:pt x="9053" y="5378"/>
                    <a:pt x="9069" y="5369"/>
                    <a:pt x="9078" y="5355"/>
                  </a:cubicBezTo>
                  <a:cubicBezTo>
                    <a:pt x="9090" y="5333"/>
                    <a:pt x="9084" y="5304"/>
                    <a:pt x="9061" y="5292"/>
                  </a:cubicBezTo>
                  <a:lnTo>
                    <a:pt x="8597" y="5018"/>
                  </a:lnTo>
                  <a:cubicBezTo>
                    <a:pt x="8590" y="5014"/>
                    <a:pt x="8581" y="5011"/>
                    <a:pt x="8573" y="50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36;p60">
              <a:extLst>
                <a:ext uri="{FF2B5EF4-FFF2-40B4-BE49-F238E27FC236}">
                  <a16:creationId xmlns:a16="http://schemas.microsoft.com/office/drawing/2014/main" id="{ACB59473-B81E-189A-3D39-23EFB4389546}"/>
                </a:ext>
              </a:extLst>
            </p:cNvPr>
            <p:cNvSpPr/>
            <p:nvPr/>
          </p:nvSpPr>
          <p:spPr>
            <a:xfrm>
              <a:off x="3470362" y="3028095"/>
              <a:ext cx="26678" cy="18144"/>
            </a:xfrm>
            <a:custGeom>
              <a:avLst/>
              <a:gdLst/>
              <a:ahLst/>
              <a:cxnLst/>
              <a:rect l="l" t="t" r="r" b="b"/>
              <a:pathLst>
                <a:path w="347" h="236" extrusionOk="0">
                  <a:moveTo>
                    <a:pt x="52" y="1"/>
                  </a:moveTo>
                  <a:cubicBezTo>
                    <a:pt x="37" y="1"/>
                    <a:pt x="22" y="9"/>
                    <a:pt x="14" y="24"/>
                  </a:cubicBezTo>
                  <a:cubicBezTo>
                    <a:pt x="0" y="46"/>
                    <a:pt x="8" y="74"/>
                    <a:pt x="29" y="88"/>
                  </a:cubicBezTo>
                  <a:lnTo>
                    <a:pt x="270" y="230"/>
                  </a:lnTo>
                  <a:cubicBezTo>
                    <a:pt x="278" y="233"/>
                    <a:pt x="286" y="235"/>
                    <a:pt x="294" y="235"/>
                  </a:cubicBezTo>
                  <a:cubicBezTo>
                    <a:pt x="310" y="235"/>
                    <a:pt x="326" y="228"/>
                    <a:pt x="335" y="213"/>
                  </a:cubicBezTo>
                  <a:cubicBezTo>
                    <a:pt x="347" y="190"/>
                    <a:pt x="339" y="162"/>
                    <a:pt x="318" y="149"/>
                  </a:cubicBezTo>
                  <a:lnTo>
                    <a:pt x="77" y="8"/>
                  </a:lnTo>
                  <a:cubicBezTo>
                    <a:pt x="69" y="3"/>
                    <a:pt x="60" y="1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37;p60">
              <a:extLst>
                <a:ext uri="{FF2B5EF4-FFF2-40B4-BE49-F238E27FC236}">
                  <a16:creationId xmlns:a16="http://schemas.microsoft.com/office/drawing/2014/main" id="{607D7A57-D184-D690-C646-32827B2B25CB}"/>
                </a:ext>
              </a:extLst>
            </p:cNvPr>
            <p:cNvSpPr/>
            <p:nvPr/>
          </p:nvSpPr>
          <p:spPr>
            <a:xfrm>
              <a:off x="5803775" y="3407028"/>
              <a:ext cx="26755" cy="18144"/>
            </a:xfrm>
            <a:custGeom>
              <a:avLst/>
              <a:gdLst/>
              <a:ahLst/>
              <a:cxnLst/>
              <a:rect l="l" t="t" r="r" b="b"/>
              <a:pathLst>
                <a:path w="348" h="236" extrusionOk="0">
                  <a:moveTo>
                    <a:pt x="54" y="1"/>
                  </a:moveTo>
                  <a:cubicBezTo>
                    <a:pt x="38" y="1"/>
                    <a:pt x="22" y="9"/>
                    <a:pt x="13" y="23"/>
                  </a:cubicBezTo>
                  <a:cubicBezTo>
                    <a:pt x="1" y="46"/>
                    <a:pt x="8" y="74"/>
                    <a:pt x="30" y="88"/>
                  </a:cubicBezTo>
                  <a:lnTo>
                    <a:pt x="271" y="228"/>
                  </a:lnTo>
                  <a:cubicBezTo>
                    <a:pt x="278" y="233"/>
                    <a:pt x="287" y="235"/>
                    <a:pt x="295" y="235"/>
                  </a:cubicBezTo>
                  <a:cubicBezTo>
                    <a:pt x="311" y="235"/>
                    <a:pt x="326" y="227"/>
                    <a:pt x="335" y="213"/>
                  </a:cubicBezTo>
                  <a:cubicBezTo>
                    <a:pt x="348" y="190"/>
                    <a:pt x="340" y="162"/>
                    <a:pt x="318" y="148"/>
                  </a:cubicBezTo>
                  <a:lnTo>
                    <a:pt x="77" y="8"/>
                  </a:lnTo>
                  <a:cubicBezTo>
                    <a:pt x="70" y="3"/>
                    <a:pt x="62" y="1"/>
                    <a:pt x="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38;p60">
              <a:extLst>
                <a:ext uri="{FF2B5EF4-FFF2-40B4-BE49-F238E27FC236}">
                  <a16:creationId xmlns:a16="http://schemas.microsoft.com/office/drawing/2014/main" id="{49BA9C8C-46F2-2580-F58C-61DC7264306B}"/>
                </a:ext>
              </a:extLst>
            </p:cNvPr>
            <p:cNvSpPr/>
            <p:nvPr/>
          </p:nvSpPr>
          <p:spPr>
            <a:xfrm>
              <a:off x="5089344" y="2986812"/>
              <a:ext cx="698939" cy="413474"/>
            </a:xfrm>
            <a:custGeom>
              <a:avLst/>
              <a:gdLst/>
              <a:ahLst/>
              <a:cxnLst/>
              <a:rect l="l" t="t" r="r" b="b"/>
              <a:pathLst>
                <a:path w="9091" h="5378" extrusionOk="0">
                  <a:moveTo>
                    <a:pt x="54" y="0"/>
                  </a:moveTo>
                  <a:cubicBezTo>
                    <a:pt x="38" y="0"/>
                    <a:pt x="22" y="9"/>
                    <a:pt x="13" y="24"/>
                  </a:cubicBezTo>
                  <a:cubicBezTo>
                    <a:pt x="1" y="45"/>
                    <a:pt x="7" y="74"/>
                    <a:pt x="30" y="87"/>
                  </a:cubicBezTo>
                  <a:lnTo>
                    <a:pt x="494" y="360"/>
                  </a:lnTo>
                  <a:cubicBezTo>
                    <a:pt x="502" y="365"/>
                    <a:pt x="510" y="367"/>
                    <a:pt x="517" y="367"/>
                  </a:cubicBezTo>
                  <a:cubicBezTo>
                    <a:pt x="533" y="367"/>
                    <a:pt x="549" y="359"/>
                    <a:pt x="558" y="343"/>
                  </a:cubicBezTo>
                  <a:cubicBezTo>
                    <a:pt x="572" y="322"/>
                    <a:pt x="564" y="293"/>
                    <a:pt x="541" y="280"/>
                  </a:cubicBezTo>
                  <a:lnTo>
                    <a:pt x="77" y="7"/>
                  </a:lnTo>
                  <a:cubicBezTo>
                    <a:pt x="70" y="2"/>
                    <a:pt x="62" y="0"/>
                    <a:pt x="54" y="0"/>
                  </a:cubicBezTo>
                  <a:close/>
                  <a:moveTo>
                    <a:pt x="827" y="456"/>
                  </a:moveTo>
                  <a:cubicBezTo>
                    <a:pt x="812" y="456"/>
                    <a:pt x="796" y="464"/>
                    <a:pt x="788" y="478"/>
                  </a:cubicBezTo>
                  <a:cubicBezTo>
                    <a:pt x="774" y="501"/>
                    <a:pt x="782" y="529"/>
                    <a:pt x="805" y="543"/>
                  </a:cubicBezTo>
                  <a:lnTo>
                    <a:pt x="1269" y="816"/>
                  </a:lnTo>
                  <a:cubicBezTo>
                    <a:pt x="1276" y="821"/>
                    <a:pt x="1284" y="822"/>
                    <a:pt x="1292" y="822"/>
                  </a:cubicBezTo>
                  <a:cubicBezTo>
                    <a:pt x="1308" y="822"/>
                    <a:pt x="1324" y="814"/>
                    <a:pt x="1333" y="799"/>
                  </a:cubicBezTo>
                  <a:cubicBezTo>
                    <a:pt x="1345" y="777"/>
                    <a:pt x="1338" y="749"/>
                    <a:pt x="1316" y="735"/>
                  </a:cubicBezTo>
                  <a:lnTo>
                    <a:pt x="851" y="463"/>
                  </a:lnTo>
                  <a:cubicBezTo>
                    <a:pt x="844" y="458"/>
                    <a:pt x="835" y="456"/>
                    <a:pt x="827" y="456"/>
                  </a:cubicBezTo>
                  <a:close/>
                  <a:moveTo>
                    <a:pt x="1602" y="912"/>
                  </a:moveTo>
                  <a:cubicBezTo>
                    <a:pt x="1586" y="912"/>
                    <a:pt x="1571" y="920"/>
                    <a:pt x="1562" y="935"/>
                  </a:cubicBezTo>
                  <a:cubicBezTo>
                    <a:pt x="1549" y="957"/>
                    <a:pt x="1557" y="985"/>
                    <a:pt x="1578" y="998"/>
                  </a:cubicBezTo>
                  <a:lnTo>
                    <a:pt x="2043" y="1271"/>
                  </a:lnTo>
                  <a:cubicBezTo>
                    <a:pt x="2051" y="1276"/>
                    <a:pt x="2059" y="1278"/>
                    <a:pt x="2067" y="1278"/>
                  </a:cubicBezTo>
                  <a:cubicBezTo>
                    <a:pt x="2083" y="1278"/>
                    <a:pt x="2098" y="1270"/>
                    <a:pt x="2107" y="1255"/>
                  </a:cubicBezTo>
                  <a:cubicBezTo>
                    <a:pt x="2120" y="1233"/>
                    <a:pt x="2113" y="1205"/>
                    <a:pt x="2091" y="1191"/>
                  </a:cubicBezTo>
                  <a:lnTo>
                    <a:pt x="1626" y="918"/>
                  </a:lnTo>
                  <a:cubicBezTo>
                    <a:pt x="1618" y="914"/>
                    <a:pt x="1610" y="912"/>
                    <a:pt x="1602" y="912"/>
                  </a:cubicBezTo>
                  <a:close/>
                  <a:moveTo>
                    <a:pt x="2376" y="1367"/>
                  </a:moveTo>
                  <a:cubicBezTo>
                    <a:pt x="2360" y="1367"/>
                    <a:pt x="2345" y="1375"/>
                    <a:pt x="2336" y="1389"/>
                  </a:cubicBezTo>
                  <a:cubicBezTo>
                    <a:pt x="2324" y="1412"/>
                    <a:pt x="2330" y="1440"/>
                    <a:pt x="2353" y="1454"/>
                  </a:cubicBezTo>
                  <a:lnTo>
                    <a:pt x="2818" y="1727"/>
                  </a:lnTo>
                  <a:cubicBezTo>
                    <a:pt x="2825" y="1732"/>
                    <a:pt x="2834" y="1733"/>
                    <a:pt x="2842" y="1733"/>
                  </a:cubicBezTo>
                  <a:cubicBezTo>
                    <a:pt x="2857" y="1733"/>
                    <a:pt x="2873" y="1725"/>
                    <a:pt x="2881" y="1710"/>
                  </a:cubicBezTo>
                  <a:cubicBezTo>
                    <a:pt x="2895" y="1688"/>
                    <a:pt x="2887" y="1660"/>
                    <a:pt x="2865" y="1646"/>
                  </a:cubicBezTo>
                  <a:lnTo>
                    <a:pt x="2400" y="1374"/>
                  </a:lnTo>
                  <a:cubicBezTo>
                    <a:pt x="2393" y="1369"/>
                    <a:pt x="2384" y="1367"/>
                    <a:pt x="2376" y="1367"/>
                  </a:cubicBezTo>
                  <a:close/>
                  <a:moveTo>
                    <a:pt x="3151" y="1822"/>
                  </a:moveTo>
                  <a:cubicBezTo>
                    <a:pt x="3135" y="1822"/>
                    <a:pt x="3120" y="1831"/>
                    <a:pt x="3111" y="1846"/>
                  </a:cubicBezTo>
                  <a:cubicBezTo>
                    <a:pt x="3098" y="1868"/>
                    <a:pt x="3105" y="1896"/>
                    <a:pt x="3128" y="1910"/>
                  </a:cubicBezTo>
                  <a:lnTo>
                    <a:pt x="3593" y="2182"/>
                  </a:lnTo>
                  <a:cubicBezTo>
                    <a:pt x="3599" y="2187"/>
                    <a:pt x="3607" y="2189"/>
                    <a:pt x="3616" y="2189"/>
                  </a:cubicBezTo>
                  <a:cubicBezTo>
                    <a:pt x="3632" y="2189"/>
                    <a:pt x="3647" y="2181"/>
                    <a:pt x="3656" y="2166"/>
                  </a:cubicBezTo>
                  <a:cubicBezTo>
                    <a:pt x="3669" y="2144"/>
                    <a:pt x="3661" y="2115"/>
                    <a:pt x="3640" y="2102"/>
                  </a:cubicBezTo>
                  <a:lnTo>
                    <a:pt x="3175" y="1829"/>
                  </a:lnTo>
                  <a:cubicBezTo>
                    <a:pt x="3167" y="1824"/>
                    <a:pt x="3159" y="1822"/>
                    <a:pt x="3151" y="1822"/>
                  </a:cubicBezTo>
                  <a:close/>
                  <a:moveTo>
                    <a:pt x="3926" y="2278"/>
                  </a:moveTo>
                  <a:cubicBezTo>
                    <a:pt x="3910" y="2278"/>
                    <a:pt x="3894" y="2286"/>
                    <a:pt x="3885" y="2300"/>
                  </a:cubicBezTo>
                  <a:cubicBezTo>
                    <a:pt x="3873" y="2323"/>
                    <a:pt x="3880" y="2351"/>
                    <a:pt x="3902" y="2365"/>
                  </a:cubicBezTo>
                  <a:lnTo>
                    <a:pt x="4366" y="2638"/>
                  </a:lnTo>
                  <a:cubicBezTo>
                    <a:pt x="4374" y="2643"/>
                    <a:pt x="4382" y="2644"/>
                    <a:pt x="4390" y="2644"/>
                  </a:cubicBezTo>
                  <a:cubicBezTo>
                    <a:pt x="4407" y="2644"/>
                    <a:pt x="4421" y="2636"/>
                    <a:pt x="4431" y="2621"/>
                  </a:cubicBezTo>
                  <a:cubicBezTo>
                    <a:pt x="4443" y="2599"/>
                    <a:pt x="4436" y="2571"/>
                    <a:pt x="4414" y="2557"/>
                  </a:cubicBezTo>
                  <a:lnTo>
                    <a:pt x="3950" y="2285"/>
                  </a:lnTo>
                  <a:cubicBezTo>
                    <a:pt x="3942" y="2280"/>
                    <a:pt x="3934" y="2278"/>
                    <a:pt x="3926" y="2278"/>
                  </a:cubicBezTo>
                  <a:close/>
                  <a:moveTo>
                    <a:pt x="4700" y="2733"/>
                  </a:moveTo>
                  <a:cubicBezTo>
                    <a:pt x="4684" y="2733"/>
                    <a:pt x="4668" y="2741"/>
                    <a:pt x="4660" y="2756"/>
                  </a:cubicBezTo>
                  <a:cubicBezTo>
                    <a:pt x="4647" y="2779"/>
                    <a:pt x="4655" y="2807"/>
                    <a:pt x="4676" y="2821"/>
                  </a:cubicBezTo>
                  <a:lnTo>
                    <a:pt x="5141" y="3093"/>
                  </a:lnTo>
                  <a:cubicBezTo>
                    <a:pt x="5149" y="3098"/>
                    <a:pt x="5157" y="3100"/>
                    <a:pt x="5165" y="3100"/>
                  </a:cubicBezTo>
                  <a:cubicBezTo>
                    <a:pt x="5180" y="3100"/>
                    <a:pt x="5196" y="3092"/>
                    <a:pt x="5205" y="3077"/>
                  </a:cubicBezTo>
                  <a:cubicBezTo>
                    <a:pt x="5218" y="3055"/>
                    <a:pt x="5211" y="3027"/>
                    <a:pt x="5188" y="3013"/>
                  </a:cubicBezTo>
                  <a:lnTo>
                    <a:pt x="4723" y="2740"/>
                  </a:lnTo>
                  <a:cubicBezTo>
                    <a:pt x="4716" y="2735"/>
                    <a:pt x="4708" y="2733"/>
                    <a:pt x="4700" y="2733"/>
                  </a:cubicBezTo>
                  <a:close/>
                  <a:moveTo>
                    <a:pt x="5474" y="3189"/>
                  </a:moveTo>
                  <a:cubicBezTo>
                    <a:pt x="5458" y="3189"/>
                    <a:pt x="5443" y="3197"/>
                    <a:pt x="5434" y="3211"/>
                  </a:cubicBezTo>
                  <a:cubicBezTo>
                    <a:pt x="5421" y="3234"/>
                    <a:pt x="5429" y="3263"/>
                    <a:pt x="5451" y="3276"/>
                  </a:cubicBezTo>
                  <a:lnTo>
                    <a:pt x="5916" y="3549"/>
                  </a:lnTo>
                  <a:cubicBezTo>
                    <a:pt x="5924" y="3554"/>
                    <a:pt x="5932" y="3556"/>
                    <a:pt x="5939" y="3556"/>
                  </a:cubicBezTo>
                  <a:cubicBezTo>
                    <a:pt x="5955" y="3556"/>
                    <a:pt x="5971" y="3547"/>
                    <a:pt x="5979" y="3532"/>
                  </a:cubicBezTo>
                  <a:cubicBezTo>
                    <a:pt x="5992" y="3510"/>
                    <a:pt x="5984" y="3482"/>
                    <a:pt x="5963" y="3469"/>
                  </a:cubicBezTo>
                  <a:lnTo>
                    <a:pt x="5498" y="3196"/>
                  </a:lnTo>
                  <a:cubicBezTo>
                    <a:pt x="5490" y="3191"/>
                    <a:pt x="5482" y="3189"/>
                    <a:pt x="5474" y="3189"/>
                  </a:cubicBezTo>
                  <a:close/>
                  <a:moveTo>
                    <a:pt x="6249" y="3644"/>
                  </a:moveTo>
                  <a:cubicBezTo>
                    <a:pt x="6233" y="3644"/>
                    <a:pt x="6218" y="3652"/>
                    <a:pt x="6209" y="3667"/>
                  </a:cubicBezTo>
                  <a:cubicBezTo>
                    <a:pt x="6196" y="3690"/>
                    <a:pt x="6203" y="3718"/>
                    <a:pt x="6225" y="3732"/>
                  </a:cubicBezTo>
                  <a:lnTo>
                    <a:pt x="6690" y="4004"/>
                  </a:lnTo>
                  <a:cubicBezTo>
                    <a:pt x="6697" y="4009"/>
                    <a:pt x="6706" y="4011"/>
                    <a:pt x="6714" y="4011"/>
                  </a:cubicBezTo>
                  <a:cubicBezTo>
                    <a:pt x="6730" y="4011"/>
                    <a:pt x="6746" y="4003"/>
                    <a:pt x="6754" y="3988"/>
                  </a:cubicBezTo>
                  <a:cubicBezTo>
                    <a:pt x="6767" y="3966"/>
                    <a:pt x="6759" y="3938"/>
                    <a:pt x="6738" y="3924"/>
                  </a:cubicBezTo>
                  <a:lnTo>
                    <a:pt x="6273" y="3651"/>
                  </a:lnTo>
                  <a:cubicBezTo>
                    <a:pt x="6265" y="3646"/>
                    <a:pt x="6257" y="3644"/>
                    <a:pt x="6249" y="3644"/>
                  </a:cubicBezTo>
                  <a:close/>
                  <a:moveTo>
                    <a:pt x="7024" y="4100"/>
                  </a:moveTo>
                  <a:cubicBezTo>
                    <a:pt x="7008" y="4100"/>
                    <a:pt x="6992" y="4109"/>
                    <a:pt x="6983" y="4124"/>
                  </a:cubicBezTo>
                  <a:cubicBezTo>
                    <a:pt x="6971" y="4145"/>
                    <a:pt x="6978" y="4174"/>
                    <a:pt x="7000" y="4187"/>
                  </a:cubicBezTo>
                  <a:lnTo>
                    <a:pt x="7464" y="4460"/>
                  </a:lnTo>
                  <a:cubicBezTo>
                    <a:pt x="7472" y="4465"/>
                    <a:pt x="7480" y="4467"/>
                    <a:pt x="7488" y="4467"/>
                  </a:cubicBezTo>
                  <a:cubicBezTo>
                    <a:pt x="7505" y="4467"/>
                    <a:pt x="7519" y="4458"/>
                    <a:pt x="7528" y="4443"/>
                  </a:cubicBezTo>
                  <a:cubicBezTo>
                    <a:pt x="7541" y="4421"/>
                    <a:pt x="7534" y="4393"/>
                    <a:pt x="7511" y="4380"/>
                  </a:cubicBezTo>
                  <a:lnTo>
                    <a:pt x="7047" y="4107"/>
                  </a:lnTo>
                  <a:cubicBezTo>
                    <a:pt x="7040" y="4102"/>
                    <a:pt x="7032" y="4100"/>
                    <a:pt x="7024" y="4100"/>
                  </a:cubicBezTo>
                  <a:close/>
                  <a:moveTo>
                    <a:pt x="7798" y="4555"/>
                  </a:moveTo>
                  <a:cubicBezTo>
                    <a:pt x="7782" y="4555"/>
                    <a:pt x="7766" y="4563"/>
                    <a:pt x="7758" y="4578"/>
                  </a:cubicBezTo>
                  <a:cubicBezTo>
                    <a:pt x="7744" y="4601"/>
                    <a:pt x="7752" y="4629"/>
                    <a:pt x="7775" y="4643"/>
                  </a:cubicBezTo>
                  <a:lnTo>
                    <a:pt x="8239" y="4915"/>
                  </a:lnTo>
                  <a:cubicBezTo>
                    <a:pt x="8247" y="4920"/>
                    <a:pt x="8255" y="4922"/>
                    <a:pt x="8262" y="4922"/>
                  </a:cubicBezTo>
                  <a:cubicBezTo>
                    <a:pt x="8278" y="4922"/>
                    <a:pt x="8294" y="4914"/>
                    <a:pt x="8303" y="4899"/>
                  </a:cubicBezTo>
                  <a:cubicBezTo>
                    <a:pt x="8315" y="4877"/>
                    <a:pt x="8309" y="4849"/>
                    <a:pt x="8286" y="4835"/>
                  </a:cubicBezTo>
                  <a:lnTo>
                    <a:pt x="7822" y="4562"/>
                  </a:lnTo>
                  <a:cubicBezTo>
                    <a:pt x="7815" y="4557"/>
                    <a:pt x="7806" y="4555"/>
                    <a:pt x="7798" y="4555"/>
                  </a:cubicBezTo>
                  <a:close/>
                  <a:moveTo>
                    <a:pt x="8572" y="5011"/>
                  </a:moveTo>
                  <a:cubicBezTo>
                    <a:pt x="8556" y="5011"/>
                    <a:pt x="8541" y="5019"/>
                    <a:pt x="8533" y="5035"/>
                  </a:cubicBezTo>
                  <a:cubicBezTo>
                    <a:pt x="8519" y="5056"/>
                    <a:pt x="8527" y="5085"/>
                    <a:pt x="8548" y="5098"/>
                  </a:cubicBezTo>
                  <a:lnTo>
                    <a:pt x="9014" y="5371"/>
                  </a:lnTo>
                  <a:cubicBezTo>
                    <a:pt x="9021" y="5376"/>
                    <a:pt x="9029" y="5378"/>
                    <a:pt x="9037" y="5378"/>
                  </a:cubicBezTo>
                  <a:cubicBezTo>
                    <a:pt x="9053" y="5378"/>
                    <a:pt x="9069" y="5369"/>
                    <a:pt x="9078" y="5354"/>
                  </a:cubicBezTo>
                  <a:cubicBezTo>
                    <a:pt x="9090" y="5333"/>
                    <a:pt x="9083" y="5304"/>
                    <a:pt x="9061" y="5291"/>
                  </a:cubicBezTo>
                  <a:lnTo>
                    <a:pt x="8596" y="5018"/>
                  </a:lnTo>
                  <a:cubicBezTo>
                    <a:pt x="8588" y="5013"/>
                    <a:pt x="8580" y="5011"/>
                    <a:pt x="8572" y="50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39;p60">
              <a:extLst>
                <a:ext uri="{FF2B5EF4-FFF2-40B4-BE49-F238E27FC236}">
                  <a16:creationId xmlns:a16="http://schemas.microsoft.com/office/drawing/2014/main" id="{36F7C339-64F0-C0D6-E9F2-BE4D200E5FCD}"/>
                </a:ext>
              </a:extLst>
            </p:cNvPr>
            <p:cNvSpPr/>
            <p:nvPr/>
          </p:nvSpPr>
          <p:spPr>
            <a:xfrm>
              <a:off x="5046984" y="2961903"/>
              <a:ext cx="26755" cy="18067"/>
            </a:xfrm>
            <a:custGeom>
              <a:avLst/>
              <a:gdLst/>
              <a:ahLst/>
              <a:cxnLst/>
              <a:rect l="l" t="t" r="r" b="b"/>
              <a:pathLst>
                <a:path w="348" h="235" extrusionOk="0">
                  <a:moveTo>
                    <a:pt x="54" y="1"/>
                  </a:moveTo>
                  <a:cubicBezTo>
                    <a:pt x="38" y="1"/>
                    <a:pt x="22" y="9"/>
                    <a:pt x="13" y="23"/>
                  </a:cubicBezTo>
                  <a:cubicBezTo>
                    <a:pt x="1" y="46"/>
                    <a:pt x="8" y="74"/>
                    <a:pt x="30" y="87"/>
                  </a:cubicBezTo>
                  <a:lnTo>
                    <a:pt x="271" y="229"/>
                  </a:lnTo>
                  <a:cubicBezTo>
                    <a:pt x="278" y="234"/>
                    <a:pt x="286" y="235"/>
                    <a:pt x="295" y="235"/>
                  </a:cubicBezTo>
                  <a:cubicBezTo>
                    <a:pt x="311" y="235"/>
                    <a:pt x="325" y="227"/>
                    <a:pt x="334" y="212"/>
                  </a:cubicBezTo>
                  <a:cubicBezTo>
                    <a:pt x="348" y="190"/>
                    <a:pt x="340" y="162"/>
                    <a:pt x="319" y="148"/>
                  </a:cubicBezTo>
                  <a:lnTo>
                    <a:pt x="78" y="7"/>
                  </a:lnTo>
                  <a:cubicBezTo>
                    <a:pt x="70" y="3"/>
                    <a:pt x="62" y="1"/>
                    <a:pt x="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40;p60">
              <a:extLst>
                <a:ext uri="{FF2B5EF4-FFF2-40B4-BE49-F238E27FC236}">
                  <a16:creationId xmlns:a16="http://schemas.microsoft.com/office/drawing/2014/main" id="{E8EA7E76-B9B6-7E64-85D8-D09593743F30}"/>
                </a:ext>
              </a:extLst>
            </p:cNvPr>
            <p:cNvSpPr/>
            <p:nvPr/>
          </p:nvSpPr>
          <p:spPr>
            <a:xfrm>
              <a:off x="5805082" y="4170967"/>
              <a:ext cx="26678" cy="18144"/>
            </a:xfrm>
            <a:custGeom>
              <a:avLst/>
              <a:gdLst/>
              <a:ahLst/>
              <a:cxnLst/>
              <a:rect l="l" t="t" r="r" b="b"/>
              <a:pathLst>
                <a:path w="347" h="236" extrusionOk="0">
                  <a:moveTo>
                    <a:pt x="53" y="0"/>
                  </a:moveTo>
                  <a:cubicBezTo>
                    <a:pt x="37" y="0"/>
                    <a:pt x="21" y="9"/>
                    <a:pt x="13" y="24"/>
                  </a:cubicBezTo>
                  <a:cubicBezTo>
                    <a:pt x="1" y="46"/>
                    <a:pt x="8" y="75"/>
                    <a:pt x="30" y="87"/>
                  </a:cubicBezTo>
                  <a:lnTo>
                    <a:pt x="270" y="229"/>
                  </a:lnTo>
                  <a:cubicBezTo>
                    <a:pt x="278" y="233"/>
                    <a:pt x="286" y="236"/>
                    <a:pt x="294" y="236"/>
                  </a:cubicBezTo>
                  <a:cubicBezTo>
                    <a:pt x="310" y="236"/>
                    <a:pt x="325" y="228"/>
                    <a:pt x="334" y="212"/>
                  </a:cubicBezTo>
                  <a:cubicBezTo>
                    <a:pt x="347" y="191"/>
                    <a:pt x="340" y="161"/>
                    <a:pt x="317" y="149"/>
                  </a:cubicBezTo>
                  <a:lnTo>
                    <a:pt x="77" y="7"/>
                  </a:lnTo>
                  <a:cubicBezTo>
                    <a:pt x="70" y="2"/>
                    <a:pt x="62" y="0"/>
                    <a:pt x="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41;p60">
              <a:extLst>
                <a:ext uri="{FF2B5EF4-FFF2-40B4-BE49-F238E27FC236}">
                  <a16:creationId xmlns:a16="http://schemas.microsoft.com/office/drawing/2014/main" id="{9FA47045-481A-0302-22BD-EEA8B0219983}"/>
                </a:ext>
              </a:extLst>
            </p:cNvPr>
            <p:cNvSpPr/>
            <p:nvPr/>
          </p:nvSpPr>
          <p:spPr>
            <a:xfrm>
              <a:off x="4883771" y="3629053"/>
              <a:ext cx="904984" cy="534718"/>
            </a:xfrm>
            <a:custGeom>
              <a:avLst/>
              <a:gdLst/>
              <a:ahLst/>
              <a:cxnLst/>
              <a:rect l="l" t="t" r="r" b="b"/>
              <a:pathLst>
                <a:path w="11771" h="6955" extrusionOk="0">
                  <a:moveTo>
                    <a:pt x="53" y="1"/>
                  </a:moveTo>
                  <a:cubicBezTo>
                    <a:pt x="37" y="1"/>
                    <a:pt x="22" y="9"/>
                    <a:pt x="14" y="24"/>
                  </a:cubicBezTo>
                  <a:cubicBezTo>
                    <a:pt x="0" y="46"/>
                    <a:pt x="7" y="74"/>
                    <a:pt x="30" y="88"/>
                  </a:cubicBezTo>
                  <a:lnTo>
                    <a:pt x="509" y="369"/>
                  </a:lnTo>
                  <a:cubicBezTo>
                    <a:pt x="516" y="374"/>
                    <a:pt x="525" y="376"/>
                    <a:pt x="533" y="376"/>
                  </a:cubicBezTo>
                  <a:cubicBezTo>
                    <a:pt x="549" y="376"/>
                    <a:pt x="564" y="368"/>
                    <a:pt x="573" y="353"/>
                  </a:cubicBezTo>
                  <a:cubicBezTo>
                    <a:pt x="586" y="331"/>
                    <a:pt x="579" y="302"/>
                    <a:pt x="556" y="290"/>
                  </a:cubicBezTo>
                  <a:lnTo>
                    <a:pt x="77" y="7"/>
                  </a:lnTo>
                  <a:cubicBezTo>
                    <a:pt x="69" y="3"/>
                    <a:pt x="61" y="1"/>
                    <a:pt x="53" y="1"/>
                  </a:cubicBezTo>
                  <a:close/>
                  <a:moveTo>
                    <a:pt x="852" y="471"/>
                  </a:moveTo>
                  <a:cubicBezTo>
                    <a:pt x="836" y="471"/>
                    <a:pt x="821" y="479"/>
                    <a:pt x="812" y="493"/>
                  </a:cubicBezTo>
                  <a:cubicBezTo>
                    <a:pt x="800" y="516"/>
                    <a:pt x="806" y="545"/>
                    <a:pt x="829" y="558"/>
                  </a:cubicBezTo>
                  <a:lnTo>
                    <a:pt x="1308" y="839"/>
                  </a:lnTo>
                  <a:cubicBezTo>
                    <a:pt x="1315" y="844"/>
                    <a:pt x="1323" y="846"/>
                    <a:pt x="1331" y="846"/>
                  </a:cubicBezTo>
                  <a:cubicBezTo>
                    <a:pt x="1347" y="846"/>
                    <a:pt x="1363" y="838"/>
                    <a:pt x="1372" y="823"/>
                  </a:cubicBezTo>
                  <a:cubicBezTo>
                    <a:pt x="1384" y="801"/>
                    <a:pt x="1377" y="773"/>
                    <a:pt x="1355" y="759"/>
                  </a:cubicBezTo>
                  <a:lnTo>
                    <a:pt x="876" y="478"/>
                  </a:lnTo>
                  <a:cubicBezTo>
                    <a:pt x="869" y="473"/>
                    <a:pt x="860" y="471"/>
                    <a:pt x="852" y="471"/>
                  </a:cubicBezTo>
                  <a:close/>
                  <a:moveTo>
                    <a:pt x="1651" y="941"/>
                  </a:moveTo>
                  <a:cubicBezTo>
                    <a:pt x="1635" y="941"/>
                    <a:pt x="1620" y="949"/>
                    <a:pt x="1612" y="964"/>
                  </a:cubicBezTo>
                  <a:cubicBezTo>
                    <a:pt x="1598" y="987"/>
                    <a:pt x="1606" y="1015"/>
                    <a:pt x="1627" y="1027"/>
                  </a:cubicBezTo>
                  <a:lnTo>
                    <a:pt x="2107" y="1310"/>
                  </a:lnTo>
                  <a:cubicBezTo>
                    <a:pt x="2115" y="1314"/>
                    <a:pt x="2123" y="1316"/>
                    <a:pt x="2131" y="1316"/>
                  </a:cubicBezTo>
                  <a:cubicBezTo>
                    <a:pt x="2146" y="1316"/>
                    <a:pt x="2162" y="1307"/>
                    <a:pt x="2171" y="1293"/>
                  </a:cubicBezTo>
                  <a:cubicBezTo>
                    <a:pt x="2184" y="1270"/>
                    <a:pt x="2176" y="1242"/>
                    <a:pt x="2154" y="1230"/>
                  </a:cubicBezTo>
                  <a:lnTo>
                    <a:pt x="1675" y="947"/>
                  </a:lnTo>
                  <a:cubicBezTo>
                    <a:pt x="1667" y="943"/>
                    <a:pt x="1659" y="941"/>
                    <a:pt x="1651" y="941"/>
                  </a:cubicBezTo>
                  <a:close/>
                  <a:moveTo>
                    <a:pt x="2451" y="1411"/>
                  </a:moveTo>
                  <a:cubicBezTo>
                    <a:pt x="2435" y="1411"/>
                    <a:pt x="2419" y="1419"/>
                    <a:pt x="2410" y="1434"/>
                  </a:cubicBezTo>
                  <a:cubicBezTo>
                    <a:pt x="2398" y="1456"/>
                    <a:pt x="2404" y="1484"/>
                    <a:pt x="2427" y="1498"/>
                  </a:cubicBezTo>
                  <a:lnTo>
                    <a:pt x="2905" y="1779"/>
                  </a:lnTo>
                  <a:cubicBezTo>
                    <a:pt x="2913" y="1784"/>
                    <a:pt x="2921" y="1786"/>
                    <a:pt x="2929" y="1786"/>
                  </a:cubicBezTo>
                  <a:cubicBezTo>
                    <a:pt x="2945" y="1786"/>
                    <a:pt x="2961" y="1778"/>
                    <a:pt x="2970" y="1762"/>
                  </a:cubicBezTo>
                  <a:cubicBezTo>
                    <a:pt x="2982" y="1741"/>
                    <a:pt x="2975" y="1712"/>
                    <a:pt x="2953" y="1699"/>
                  </a:cubicBezTo>
                  <a:lnTo>
                    <a:pt x="2474" y="1417"/>
                  </a:lnTo>
                  <a:cubicBezTo>
                    <a:pt x="2467" y="1413"/>
                    <a:pt x="2459" y="1411"/>
                    <a:pt x="2451" y="1411"/>
                  </a:cubicBezTo>
                  <a:close/>
                  <a:moveTo>
                    <a:pt x="3249" y="1881"/>
                  </a:moveTo>
                  <a:cubicBezTo>
                    <a:pt x="3233" y="1881"/>
                    <a:pt x="3218" y="1889"/>
                    <a:pt x="3209" y="1903"/>
                  </a:cubicBezTo>
                  <a:cubicBezTo>
                    <a:pt x="3196" y="1926"/>
                    <a:pt x="3204" y="1955"/>
                    <a:pt x="3225" y="1967"/>
                  </a:cubicBezTo>
                  <a:lnTo>
                    <a:pt x="3705" y="2249"/>
                  </a:lnTo>
                  <a:cubicBezTo>
                    <a:pt x="3713" y="2253"/>
                    <a:pt x="3721" y="2256"/>
                    <a:pt x="3729" y="2256"/>
                  </a:cubicBezTo>
                  <a:cubicBezTo>
                    <a:pt x="3744" y="2256"/>
                    <a:pt x="3760" y="2248"/>
                    <a:pt x="3769" y="2233"/>
                  </a:cubicBezTo>
                  <a:cubicBezTo>
                    <a:pt x="3782" y="2211"/>
                    <a:pt x="3775" y="2182"/>
                    <a:pt x="3752" y="2169"/>
                  </a:cubicBezTo>
                  <a:lnTo>
                    <a:pt x="3273" y="1887"/>
                  </a:lnTo>
                  <a:cubicBezTo>
                    <a:pt x="3265" y="1883"/>
                    <a:pt x="3257" y="1881"/>
                    <a:pt x="3249" y="1881"/>
                  </a:cubicBezTo>
                  <a:close/>
                  <a:moveTo>
                    <a:pt x="4048" y="2350"/>
                  </a:moveTo>
                  <a:cubicBezTo>
                    <a:pt x="4032" y="2350"/>
                    <a:pt x="4017" y="2359"/>
                    <a:pt x="4008" y="2374"/>
                  </a:cubicBezTo>
                  <a:cubicBezTo>
                    <a:pt x="3995" y="2395"/>
                    <a:pt x="4002" y="2425"/>
                    <a:pt x="4025" y="2437"/>
                  </a:cubicBezTo>
                  <a:lnTo>
                    <a:pt x="4503" y="2720"/>
                  </a:lnTo>
                  <a:cubicBezTo>
                    <a:pt x="4511" y="2724"/>
                    <a:pt x="4519" y="2725"/>
                    <a:pt x="4527" y="2725"/>
                  </a:cubicBezTo>
                  <a:cubicBezTo>
                    <a:pt x="4544" y="2725"/>
                    <a:pt x="4558" y="2717"/>
                    <a:pt x="4568" y="2703"/>
                  </a:cubicBezTo>
                  <a:cubicBezTo>
                    <a:pt x="4580" y="2680"/>
                    <a:pt x="4573" y="2652"/>
                    <a:pt x="4551" y="2638"/>
                  </a:cubicBezTo>
                  <a:lnTo>
                    <a:pt x="4072" y="2357"/>
                  </a:lnTo>
                  <a:cubicBezTo>
                    <a:pt x="4065" y="2352"/>
                    <a:pt x="4056" y="2350"/>
                    <a:pt x="4048" y="2350"/>
                  </a:cubicBezTo>
                  <a:close/>
                  <a:moveTo>
                    <a:pt x="4847" y="2820"/>
                  </a:moveTo>
                  <a:cubicBezTo>
                    <a:pt x="4831" y="2820"/>
                    <a:pt x="4816" y="2828"/>
                    <a:pt x="4807" y="2843"/>
                  </a:cubicBezTo>
                  <a:cubicBezTo>
                    <a:pt x="4794" y="2866"/>
                    <a:pt x="4802" y="2894"/>
                    <a:pt x="4823" y="2908"/>
                  </a:cubicBezTo>
                  <a:lnTo>
                    <a:pt x="5303" y="3189"/>
                  </a:lnTo>
                  <a:cubicBezTo>
                    <a:pt x="5311" y="3194"/>
                    <a:pt x="5319" y="3196"/>
                    <a:pt x="5326" y="3196"/>
                  </a:cubicBezTo>
                  <a:cubicBezTo>
                    <a:pt x="5342" y="3196"/>
                    <a:pt x="5358" y="3188"/>
                    <a:pt x="5366" y="3172"/>
                  </a:cubicBezTo>
                  <a:cubicBezTo>
                    <a:pt x="5379" y="3151"/>
                    <a:pt x="5372" y="3122"/>
                    <a:pt x="5350" y="3109"/>
                  </a:cubicBezTo>
                  <a:lnTo>
                    <a:pt x="4870" y="2827"/>
                  </a:lnTo>
                  <a:cubicBezTo>
                    <a:pt x="4863" y="2822"/>
                    <a:pt x="4855" y="2820"/>
                    <a:pt x="4847" y="2820"/>
                  </a:cubicBezTo>
                  <a:close/>
                  <a:moveTo>
                    <a:pt x="5646" y="3291"/>
                  </a:moveTo>
                  <a:cubicBezTo>
                    <a:pt x="5630" y="3291"/>
                    <a:pt x="5615" y="3299"/>
                    <a:pt x="5606" y="3313"/>
                  </a:cubicBezTo>
                  <a:cubicBezTo>
                    <a:pt x="5593" y="3335"/>
                    <a:pt x="5600" y="3364"/>
                    <a:pt x="5623" y="3377"/>
                  </a:cubicBezTo>
                  <a:lnTo>
                    <a:pt x="6101" y="3659"/>
                  </a:lnTo>
                  <a:cubicBezTo>
                    <a:pt x="6109" y="3663"/>
                    <a:pt x="6117" y="3665"/>
                    <a:pt x="6125" y="3665"/>
                  </a:cubicBezTo>
                  <a:cubicBezTo>
                    <a:pt x="6142" y="3665"/>
                    <a:pt x="6156" y="3658"/>
                    <a:pt x="6165" y="3643"/>
                  </a:cubicBezTo>
                  <a:cubicBezTo>
                    <a:pt x="6179" y="3620"/>
                    <a:pt x="6171" y="3592"/>
                    <a:pt x="6148" y="3579"/>
                  </a:cubicBezTo>
                  <a:lnTo>
                    <a:pt x="5670" y="3297"/>
                  </a:lnTo>
                  <a:cubicBezTo>
                    <a:pt x="5662" y="3293"/>
                    <a:pt x="5654" y="3291"/>
                    <a:pt x="5646" y="3291"/>
                  </a:cubicBezTo>
                  <a:close/>
                  <a:moveTo>
                    <a:pt x="6445" y="3760"/>
                  </a:moveTo>
                  <a:cubicBezTo>
                    <a:pt x="6429" y="3760"/>
                    <a:pt x="6413" y="3769"/>
                    <a:pt x="6405" y="3784"/>
                  </a:cubicBezTo>
                  <a:cubicBezTo>
                    <a:pt x="6392" y="3805"/>
                    <a:pt x="6400" y="3834"/>
                    <a:pt x="6421" y="3847"/>
                  </a:cubicBezTo>
                  <a:lnTo>
                    <a:pt x="6901" y="4129"/>
                  </a:lnTo>
                  <a:cubicBezTo>
                    <a:pt x="6909" y="4134"/>
                    <a:pt x="6916" y="4135"/>
                    <a:pt x="6924" y="4135"/>
                  </a:cubicBezTo>
                  <a:cubicBezTo>
                    <a:pt x="6940" y="4135"/>
                    <a:pt x="6956" y="4127"/>
                    <a:pt x="6965" y="4112"/>
                  </a:cubicBezTo>
                  <a:cubicBezTo>
                    <a:pt x="6977" y="4090"/>
                    <a:pt x="6969" y="4062"/>
                    <a:pt x="6948" y="4048"/>
                  </a:cubicBezTo>
                  <a:lnTo>
                    <a:pt x="6468" y="3767"/>
                  </a:lnTo>
                  <a:cubicBezTo>
                    <a:pt x="6461" y="3762"/>
                    <a:pt x="6453" y="3760"/>
                    <a:pt x="6445" y="3760"/>
                  </a:cubicBezTo>
                  <a:close/>
                  <a:moveTo>
                    <a:pt x="7244" y="4230"/>
                  </a:moveTo>
                  <a:cubicBezTo>
                    <a:pt x="7228" y="4230"/>
                    <a:pt x="7212" y="4238"/>
                    <a:pt x="7204" y="4253"/>
                  </a:cubicBezTo>
                  <a:cubicBezTo>
                    <a:pt x="7191" y="4276"/>
                    <a:pt x="7198" y="4304"/>
                    <a:pt x="7220" y="4317"/>
                  </a:cubicBezTo>
                  <a:lnTo>
                    <a:pt x="7699" y="4599"/>
                  </a:lnTo>
                  <a:cubicBezTo>
                    <a:pt x="7707" y="4603"/>
                    <a:pt x="7715" y="4606"/>
                    <a:pt x="7723" y="4606"/>
                  </a:cubicBezTo>
                  <a:cubicBezTo>
                    <a:pt x="7740" y="4606"/>
                    <a:pt x="7754" y="4597"/>
                    <a:pt x="7763" y="4582"/>
                  </a:cubicBezTo>
                  <a:cubicBezTo>
                    <a:pt x="7776" y="4561"/>
                    <a:pt x="7769" y="4531"/>
                    <a:pt x="7746" y="4519"/>
                  </a:cubicBezTo>
                  <a:lnTo>
                    <a:pt x="7268" y="4236"/>
                  </a:lnTo>
                  <a:cubicBezTo>
                    <a:pt x="7260" y="4232"/>
                    <a:pt x="7252" y="4230"/>
                    <a:pt x="7244" y="4230"/>
                  </a:cubicBezTo>
                  <a:close/>
                  <a:moveTo>
                    <a:pt x="8042" y="4700"/>
                  </a:moveTo>
                  <a:cubicBezTo>
                    <a:pt x="8026" y="4700"/>
                    <a:pt x="8011" y="4708"/>
                    <a:pt x="8002" y="4723"/>
                  </a:cubicBezTo>
                  <a:cubicBezTo>
                    <a:pt x="7990" y="4745"/>
                    <a:pt x="7996" y="4773"/>
                    <a:pt x="8019" y="4787"/>
                  </a:cubicBezTo>
                  <a:lnTo>
                    <a:pt x="8499" y="5068"/>
                  </a:lnTo>
                  <a:cubicBezTo>
                    <a:pt x="8506" y="5073"/>
                    <a:pt x="8514" y="5075"/>
                    <a:pt x="8522" y="5075"/>
                  </a:cubicBezTo>
                  <a:cubicBezTo>
                    <a:pt x="8538" y="5075"/>
                    <a:pt x="8554" y="5067"/>
                    <a:pt x="8563" y="5053"/>
                  </a:cubicBezTo>
                  <a:cubicBezTo>
                    <a:pt x="8575" y="5030"/>
                    <a:pt x="8568" y="5001"/>
                    <a:pt x="8546" y="4989"/>
                  </a:cubicBezTo>
                  <a:lnTo>
                    <a:pt x="8066" y="4707"/>
                  </a:lnTo>
                  <a:cubicBezTo>
                    <a:pt x="8058" y="4702"/>
                    <a:pt x="8050" y="4700"/>
                    <a:pt x="8042" y="4700"/>
                  </a:cubicBezTo>
                  <a:close/>
                  <a:moveTo>
                    <a:pt x="8842" y="5170"/>
                  </a:moveTo>
                  <a:cubicBezTo>
                    <a:pt x="8826" y="5170"/>
                    <a:pt x="8810" y="5178"/>
                    <a:pt x="8801" y="5193"/>
                  </a:cubicBezTo>
                  <a:cubicBezTo>
                    <a:pt x="8789" y="5215"/>
                    <a:pt x="8796" y="5244"/>
                    <a:pt x="8818" y="5257"/>
                  </a:cubicBezTo>
                  <a:lnTo>
                    <a:pt x="9297" y="5539"/>
                  </a:lnTo>
                  <a:cubicBezTo>
                    <a:pt x="9305" y="5543"/>
                    <a:pt x="9313" y="5545"/>
                    <a:pt x="9321" y="5545"/>
                  </a:cubicBezTo>
                  <a:cubicBezTo>
                    <a:pt x="9337" y="5545"/>
                    <a:pt x="9352" y="5537"/>
                    <a:pt x="9361" y="5522"/>
                  </a:cubicBezTo>
                  <a:cubicBezTo>
                    <a:pt x="9375" y="5500"/>
                    <a:pt x="9367" y="5472"/>
                    <a:pt x="9344" y="5458"/>
                  </a:cubicBezTo>
                  <a:lnTo>
                    <a:pt x="8866" y="5177"/>
                  </a:lnTo>
                  <a:cubicBezTo>
                    <a:pt x="8858" y="5172"/>
                    <a:pt x="8850" y="5170"/>
                    <a:pt x="8842" y="5170"/>
                  </a:cubicBezTo>
                  <a:close/>
                  <a:moveTo>
                    <a:pt x="9640" y="5640"/>
                  </a:moveTo>
                  <a:cubicBezTo>
                    <a:pt x="9624" y="5640"/>
                    <a:pt x="9609" y="5648"/>
                    <a:pt x="9600" y="5663"/>
                  </a:cubicBezTo>
                  <a:cubicBezTo>
                    <a:pt x="9587" y="5686"/>
                    <a:pt x="9595" y="5714"/>
                    <a:pt x="9617" y="5727"/>
                  </a:cubicBezTo>
                  <a:lnTo>
                    <a:pt x="10096" y="6009"/>
                  </a:lnTo>
                  <a:cubicBezTo>
                    <a:pt x="10104" y="6013"/>
                    <a:pt x="10112" y="6016"/>
                    <a:pt x="10120" y="6016"/>
                  </a:cubicBezTo>
                  <a:cubicBezTo>
                    <a:pt x="10136" y="6016"/>
                    <a:pt x="10152" y="6007"/>
                    <a:pt x="10159" y="5992"/>
                  </a:cubicBezTo>
                  <a:cubicBezTo>
                    <a:pt x="10173" y="5970"/>
                    <a:pt x="10165" y="5941"/>
                    <a:pt x="10144" y="5929"/>
                  </a:cubicBezTo>
                  <a:lnTo>
                    <a:pt x="9664" y="5646"/>
                  </a:lnTo>
                  <a:cubicBezTo>
                    <a:pt x="9657" y="5642"/>
                    <a:pt x="9648" y="5640"/>
                    <a:pt x="9640" y="5640"/>
                  </a:cubicBezTo>
                  <a:close/>
                  <a:moveTo>
                    <a:pt x="10440" y="6110"/>
                  </a:moveTo>
                  <a:cubicBezTo>
                    <a:pt x="10424" y="6110"/>
                    <a:pt x="10408" y="6118"/>
                    <a:pt x="10399" y="6133"/>
                  </a:cubicBezTo>
                  <a:cubicBezTo>
                    <a:pt x="10387" y="6155"/>
                    <a:pt x="10394" y="6183"/>
                    <a:pt x="10416" y="6197"/>
                  </a:cubicBezTo>
                  <a:lnTo>
                    <a:pt x="10896" y="6478"/>
                  </a:lnTo>
                  <a:cubicBezTo>
                    <a:pt x="10903" y="6483"/>
                    <a:pt x="10911" y="6485"/>
                    <a:pt x="10920" y="6485"/>
                  </a:cubicBezTo>
                  <a:cubicBezTo>
                    <a:pt x="10935" y="6485"/>
                    <a:pt x="10950" y="6477"/>
                    <a:pt x="10959" y="6463"/>
                  </a:cubicBezTo>
                  <a:cubicBezTo>
                    <a:pt x="10972" y="6440"/>
                    <a:pt x="10965" y="6411"/>
                    <a:pt x="10942" y="6398"/>
                  </a:cubicBezTo>
                  <a:lnTo>
                    <a:pt x="10464" y="6117"/>
                  </a:lnTo>
                  <a:cubicBezTo>
                    <a:pt x="10456" y="6112"/>
                    <a:pt x="10448" y="6110"/>
                    <a:pt x="10440" y="6110"/>
                  </a:cubicBezTo>
                  <a:close/>
                  <a:moveTo>
                    <a:pt x="11238" y="6580"/>
                  </a:moveTo>
                  <a:cubicBezTo>
                    <a:pt x="11222" y="6580"/>
                    <a:pt x="11207" y="6588"/>
                    <a:pt x="11199" y="6603"/>
                  </a:cubicBezTo>
                  <a:cubicBezTo>
                    <a:pt x="11185" y="6625"/>
                    <a:pt x="11193" y="6654"/>
                    <a:pt x="11215" y="6666"/>
                  </a:cubicBezTo>
                  <a:lnTo>
                    <a:pt x="11694" y="6949"/>
                  </a:lnTo>
                  <a:cubicBezTo>
                    <a:pt x="11702" y="6952"/>
                    <a:pt x="11710" y="6955"/>
                    <a:pt x="11718" y="6955"/>
                  </a:cubicBezTo>
                  <a:cubicBezTo>
                    <a:pt x="11734" y="6955"/>
                    <a:pt x="11749" y="6947"/>
                    <a:pt x="11758" y="6932"/>
                  </a:cubicBezTo>
                  <a:cubicBezTo>
                    <a:pt x="11771" y="6910"/>
                    <a:pt x="11764" y="6881"/>
                    <a:pt x="11742" y="6868"/>
                  </a:cubicBezTo>
                  <a:lnTo>
                    <a:pt x="11262" y="6586"/>
                  </a:lnTo>
                  <a:cubicBezTo>
                    <a:pt x="11254" y="6582"/>
                    <a:pt x="11246" y="6580"/>
                    <a:pt x="11238" y="65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42;p60">
              <a:extLst>
                <a:ext uri="{FF2B5EF4-FFF2-40B4-BE49-F238E27FC236}">
                  <a16:creationId xmlns:a16="http://schemas.microsoft.com/office/drawing/2014/main" id="{90C3FAE7-00F7-4ECB-6F13-D80A732559F8}"/>
                </a:ext>
              </a:extLst>
            </p:cNvPr>
            <p:cNvSpPr/>
            <p:nvPr/>
          </p:nvSpPr>
          <p:spPr>
            <a:xfrm>
              <a:off x="4840643" y="3603760"/>
              <a:ext cx="26755" cy="18144"/>
            </a:xfrm>
            <a:custGeom>
              <a:avLst/>
              <a:gdLst/>
              <a:ahLst/>
              <a:cxnLst/>
              <a:rect l="l" t="t" r="r" b="b"/>
              <a:pathLst>
                <a:path w="348" h="236" extrusionOk="0">
                  <a:moveTo>
                    <a:pt x="54" y="0"/>
                  </a:moveTo>
                  <a:cubicBezTo>
                    <a:pt x="38" y="0"/>
                    <a:pt x="22" y="9"/>
                    <a:pt x="14" y="24"/>
                  </a:cubicBezTo>
                  <a:cubicBezTo>
                    <a:pt x="0" y="45"/>
                    <a:pt x="8" y="75"/>
                    <a:pt x="31" y="87"/>
                  </a:cubicBezTo>
                  <a:lnTo>
                    <a:pt x="271" y="229"/>
                  </a:lnTo>
                  <a:cubicBezTo>
                    <a:pt x="279" y="233"/>
                    <a:pt x="286" y="236"/>
                    <a:pt x="294" y="236"/>
                  </a:cubicBezTo>
                  <a:cubicBezTo>
                    <a:pt x="311" y="236"/>
                    <a:pt x="326" y="227"/>
                    <a:pt x="335" y="212"/>
                  </a:cubicBezTo>
                  <a:cubicBezTo>
                    <a:pt x="347" y="189"/>
                    <a:pt x="341" y="161"/>
                    <a:pt x="318" y="149"/>
                  </a:cubicBezTo>
                  <a:lnTo>
                    <a:pt x="77" y="7"/>
                  </a:lnTo>
                  <a:cubicBezTo>
                    <a:pt x="70" y="3"/>
                    <a:pt x="62" y="0"/>
                    <a:pt x="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43;p60">
              <a:extLst>
                <a:ext uri="{FF2B5EF4-FFF2-40B4-BE49-F238E27FC236}">
                  <a16:creationId xmlns:a16="http://schemas.microsoft.com/office/drawing/2014/main" id="{2CF0C516-C1E0-7E71-D80E-E155D4C91425}"/>
                </a:ext>
              </a:extLst>
            </p:cNvPr>
            <p:cNvSpPr/>
            <p:nvPr/>
          </p:nvSpPr>
          <p:spPr>
            <a:xfrm>
              <a:off x="5905255" y="2633556"/>
              <a:ext cx="26755" cy="18067"/>
            </a:xfrm>
            <a:custGeom>
              <a:avLst/>
              <a:gdLst/>
              <a:ahLst/>
              <a:cxnLst/>
              <a:rect l="l" t="t" r="r" b="b"/>
              <a:pathLst>
                <a:path w="348" h="235" extrusionOk="0">
                  <a:moveTo>
                    <a:pt x="53" y="1"/>
                  </a:moveTo>
                  <a:cubicBezTo>
                    <a:pt x="38" y="1"/>
                    <a:pt x="22" y="9"/>
                    <a:pt x="14" y="23"/>
                  </a:cubicBezTo>
                  <a:cubicBezTo>
                    <a:pt x="1" y="46"/>
                    <a:pt x="9" y="74"/>
                    <a:pt x="30" y="87"/>
                  </a:cubicBezTo>
                  <a:lnTo>
                    <a:pt x="271" y="228"/>
                  </a:lnTo>
                  <a:cubicBezTo>
                    <a:pt x="279" y="233"/>
                    <a:pt x="287" y="235"/>
                    <a:pt x="295" y="235"/>
                  </a:cubicBezTo>
                  <a:cubicBezTo>
                    <a:pt x="310" y="235"/>
                    <a:pt x="326" y="227"/>
                    <a:pt x="335" y="212"/>
                  </a:cubicBezTo>
                  <a:cubicBezTo>
                    <a:pt x="347" y="190"/>
                    <a:pt x="341" y="162"/>
                    <a:pt x="318" y="148"/>
                  </a:cubicBezTo>
                  <a:lnTo>
                    <a:pt x="77" y="7"/>
                  </a:lnTo>
                  <a:cubicBezTo>
                    <a:pt x="70" y="3"/>
                    <a:pt x="61" y="1"/>
                    <a:pt x="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44;p60">
              <a:extLst>
                <a:ext uri="{FF2B5EF4-FFF2-40B4-BE49-F238E27FC236}">
                  <a16:creationId xmlns:a16="http://schemas.microsoft.com/office/drawing/2014/main" id="{0D54987F-EDF8-45B0-8F7C-D0A673F57E6B}"/>
                </a:ext>
              </a:extLst>
            </p:cNvPr>
            <p:cNvSpPr/>
            <p:nvPr/>
          </p:nvSpPr>
          <p:spPr>
            <a:xfrm>
              <a:off x="5947615" y="2658388"/>
              <a:ext cx="639662" cy="378723"/>
            </a:xfrm>
            <a:custGeom>
              <a:avLst/>
              <a:gdLst/>
              <a:ahLst/>
              <a:cxnLst/>
              <a:rect l="l" t="t" r="r" b="b"/>
              <a:pathLst>
                <a:path w="8320" h="4926" extrusionOk="0">
                  <a:moveTo>
                    <a:pt x="53" y="1"/>
                  </a:moveTo>
                  <a:cubicBezTo>
                    <a:pt x="37" y="1"/>
                    <a:pt x="22" y="9"/>
                    <a:pt x="14" y="24"/>
                  </a:cubicBezTo>
                  <a:cubicBezTo>
                    <a:pt x="0" y="46"/>
                    <a:pt x="8" y="75"/>
                    <a:pt x="30" y="87"/>
                  </a:cubicBezTo>
                  <a:lnTo>
                    <a:pt x="495" y="361"/>
                  </a:lnTo>
                  <a:cubicBezTo>
                    <a:pt x="503" y="366"/>
                    <a:pt x="510" y="368"/>
                    <a:pt x="518" y="368"/>
                  </a:cubicBezTo>
                  <a:cubicBezTo>
                    <a:pt x="534" y="368"/>
                    <a:pt x="550" y="360"/>
                    <a:pt x="559" y="345"/>
                  </a:cubicBezTo>
                  <a:cubicBezTo>
                    <a:pt x="571" y="323"/>
                    <a:pt x="564" y="295"/>
                    <a:pt x="542" y="281"/>
                  </a:cubicBezTo>
                  <a:lnTo>
                    <a:pt x="77" y="8"/>
                  </a:lnTo>
                  <a:cubicBezTo>
                    <a:pt x="69" y="3"/>
                    <a:pt x="61" y="1"/>
                    <a:pt x="53" y="1"/>
                  </a:cubicBezTo>
                  <a:close/>
                  <a:moveTo>
                    <a:pt x="828" y="457"/>
                  </a:moveTo>
                  <a:cubicBezTo>
                    <a:pt x="812" y="457"/>
                    <a:pt x="797" y="465"/>
                    <a:pt x="789" y="479"/>
                  </a:cubicBezTo>
                  <a:cubicBezTo>
                    <a:pt x="775" y="502"/>
                    <a:pt x="783" y="530"/>
                    <a:pt x="804" y="544"/>
                  </a:cubicBezTo>
                  <a:lnTo>
                    <a:pt x="1269" y="817"/>
                  </a:lnTo>
                  <a:cubicBezTo>
                    <a:pt x="1277" y="822"/>
                    <a:pt x="1285" y="824"/>
                    <a:pt x="1293" y="824"/>
                  </a:cubicBezTo>
                  <a:cubicBezTo>
                    <a:pt x="1309" y="824"/>
                    <a:pt x="1325" y="815"/>
                    <a:pt x="1334" y="800"/>
                  </a:cubicBezTo>
                  <a:cubicBezTo>
                    <a:pt x="1346" y="779"/>
                    <a:pt x="1339" y="750"/>
                    <a:pt x="1317" y="737"/>
                  </a:cubicBezTo>
                  <a:lnTo>
                    <a:pt x="852" y="464"/>
                  </a:lnTo>
                  <a:cubicBezTo>
                    <a:pt x="844" y="459"/>
                    <a:pt x="836" y="457"/>
                    <a:pt x="828" y="457"/>
                  </a:cubicBezTo>
                  <a:close/>
                  <a:moveTo>
                    <a:pt x="1603" y="912"/>
                  </a:moveTo>
                  <a:cubicBezTo>
                    <a:pt x="1587" y="912"/>
                    <a:pt x="1572" y="920"/>
                    <a:pt x="1563" y="935"/>
                  </a:cubicBezTo>
                  <a:cubicBezTo>
                    <a:pt x="1550" y="958"/>
                    <a:pt x="1558" y="986"/>
                    <a:pt x="1579" y="1000"/>
                  </a:cubicBezTo>
                  <a:lnTo>
                    <a:pt x="2044" y="1273"/>
                  </a:lnTo>
                  <a:cubicBezTo>
                    <a:pt x="2052" y="1278"/>
                    <a:pt x="2060" y="1279"/>
                    <a:pt x="2068" y="1279"/>
                  </a:cubicBezTo>
                  <a:cubicBezTo>
                    <a:pt x="2084" y="1279"/>
                    <a:pt x="2099" y="1271"/>
                    <a:pt x="2108" y="1256"/>
                  </a:cubicBezTo>
                  <a:cubicBezTo>
                    <a:pt x="2121" y="1234"/>
                    <a:pt x="2114" y="1206"/>
                    <a:pt x="2091" y="1192"/>
                  </a:cubicBezTo>
                  <a:lnTo>
                    <a:pt x="1626" y="919"/>
                  </a:lnTo>
                  <a:cubicBezTo>
                    <a:pt x="1619" y="914"/>
                    <a:pt x="1611" y="912"/>
                    <a:pt x="1603" y="912"/>
                  </a:cubicBezTo>
                  <a:close/>
                  <a:moveTo>
                    <a:pt x="2378" y="1368"/>
                  </a:moveTo>
                  <a:cubicBezTo>
                    <a:pt x="2362" y="1368"/>
                    <a:pt x="2346" y="1376"/>
                    <a:pt x="2338" y="1391"/>
                  </a:cubicBezTo>
                  <a:cubicBezTo>
                    <a:pt x="2324" y="1414"/>
                    <a:pt x="2332" y="1442"/>
                    <a:pt x="2355" y="1455"/>
                  </a:cubicBezTo>
                  <a:lnTo>
                    <a:pt x="2819" y="1728"/>
                  </a:lnTo>
                  <a:cubicBezTo>
                    <a:pt x="2827" y="1733"/>
                    <a:pt x="2835" y="1735"/>
                    <a:pt x="2842" y="1735"/>
                  </a:cubicBezTo>
                  <a:cubicBezTo>
                    <a:pt x="2859" y="1735"/>
                    <a:pt x="2874" y="1727"/>
                    <a:pt x="2883" y="1712"/>
                  </a:cubicBezTo>
                  <a:cubicBezTo>
                    <a:pt x="2897" y="1690"/>
                    <a:pt x="2889" y="1662"/>
                    <a:pt x="2866" y="1648"/>
                  </a:cubicBezTo>
                  <a:lnTo>
                    <a:pt x="2402" y="1375"/>
                  </a:lnTo>
                  <a:cubicBezTo>
                    <a:pt x="2394" y="1370"/>
                    <a:pt x="2386" y="1368"/>
                    <a:pt x="2378" y="1368"/>
                  </a:cubicBezTo>
                  <a:close/>
                  <a:moveTo>
                    <a:pt x="3153" y="1824"/>
                  </a:moveTo>
                  <a:cubicBezTo>
                    <a:pt x="3137" y="1824"/>
                    <a:pt x="3121" y="1832"/>
                    <a:pt x="3113" y="1848"/>
                  </a:cubicBezTo>
                  <a:cubicBezTo>
                    <a:pt x="3100" y="1869"/>
                    <a:pt x="3107" y="1898"/>
                    <a:pt x="3130" y="1911"/>
                  </a:cubicBezTo>
                  <a:lnTo>
                    <a:pt x="3595" y="2184"/>
                  </a:lnTo>
                  <a:cubicBezTo>
                    <a:pt x="3601" y="2189"/>
                    <a:pt x="3609" y="2191"/>
                    <a:pt x="3618" y="2191"/>
                  </a:cubicBezTo>
                  <a:cubicBezTo>
                    <a:pt x="3634" y="2191"/>
                    <a:pt x="3649" y="2183"/>
                    <a:pt x="3658" y="2168"/>
                  </a:cubicBezTo>
                  <a:cubicBezTo>
                    <a:pt x="3671" y="2146"/>
                    <a:pt x="3663" y="2117"/>
                    <a:pt x="3641" y="2104"/>
                  </a:cubicBezTo>
                  <a:lnTo>
                    <a:pt x="3177" y="1831"/>
                  </a:lnTo>
                  <a:cubicBezTo>
                    <a:pt x="3169" y="1826"/>
                    <a:pt x="3161" y="1824"/>
                    <a:pt x="3153" y="1824"/>
                  </a:cubicBezTo>
                  <a:close/>
                  <a:moveTo>
                    <a:pt x="3927" y="2280"/>
                  </a:moveTo>
                  <a:cubicBezTo>
                    <a:pt x="3911" y="2280"/>
                    <a:pt x="3896" y="2288"/>
                    <a:pt x="3887" y="2302"/>
                  </a:cubicBezTo>
                  <a:cubicBezTo>
                    <a:pt x="3875" y="2325"/>
                    <a:pt x="3882" y="2353"/>
                    <a:pt x="3904" y="2367"/>
                  </a:cubicBezTo>
                  <a:lnTo>
                    <a:pt x="4369" y="2640"/>
                  </a:lnTo>
                  <a:cubicBezTo>
                    <a:pt x="4376" y="2645"/>
                    <a:pt x="4384" y="2647"/>
                    <a:pt x="4393" y="2647"/>
                  </a:cubicBezTo>
                  <a:cubicBezTo>
                    <a:pt x="4409" y="2647"/>
                    <a:pt x="4423" y="2638"/>
                    <a:pt x="4432" y="2623"/>
                  </a:cubicBezTo>
                  <a:cubicBezTo>
                    <a:pt x="4446" y="2601"/>
                    <a:pt x="4438" y="2573"/>
                    <a:pt x="4416" y="2560"/>
                  </a:cubicBezTo>
                  <a:lnTo>
                    <a:pt x="3952" y="2287"/>
                  </a:lnTo>
                  <a:cubicBezTo>
                    <a:pt x="3944" y="2282"/>
                    <a:pt x="3936" y="2280"/>
                    <a:pt x="3927" y="2280"/>
                  </a:cubicBezTo>
                  <a:close/>
                  <a:moveTo>
                    <a:pt x="4703" y="2735"/>
                  </a:moveTo>
                  <a:cubicBezTo>
                    <a:pt x="4687" y="2735"/>
                    <a:pt x="4671" y="2743"/>
                    <a:pt x="4662" y="2758"/>
                  </a:cubicBezTo>
                  <a:cubicBezTo>
                    <a:pt x="4650" y="2781"/>
                    <a:pt x="4657" y="2809"/>
                    <a:pt x="4679" y="2823"/>
                  </a:cubicBezTo>
                  <a:lnTo>
                    <a:pt x="5144" y="3096"/>
                  </a:lnTo>
                  <a:cubicBezTo>
                    <a:pt x="5151" y="3100"/>
                    <a:pt x="5159" y="3102"/>
                    <a:pt x="5168" y="3102"/>
                  </a:cubicBezTo>
                  <a:cubicBezTo>
                    <a:pt x="5184" y="3102"/>
                    <a:pt x="5199" y="3094"/>
                    <a:pt x="5207" y="3079"/>
                  </a:cubicBezTo>
                  <a:cubicBezTo>
                    <a:pt x="5221" y="3057"/>
                    <a:pt x="5213" y="3029"/>
                    <a:pt x="5191" y="3015"/>
                  </a:cubicBezTo>
                  <a:lnTo>
                    <a:pt x="4726" y="2742"/>
                  </a:lnTo>
                  <a:cubicBezTo>
                    <a:pt x="4719" y="2737"/>
                    <a:pt x="4711" y="2735"/>
                    <a:pt x="4703" y="2735"/>
                  </a:cubicBezTo>
                  <a:close/>
                  <a:moveTo>
                    <a:pt x="5477" y="3191"/>
                  </a:moveTo>
                  <a:cubicBezTo>
                    <a:pt x="5461" y="3191"/>
                    <a:pt x="5446" y="3200"/>
                    <a:pt x="5437" y="3215"/>
                  </a:cubicBezTo>
                  <a:cubicBezTo>
                    <a:pt x="5425" y="3236"/>
                    <a:pt x="5431" y="3265"/>
                    <a:pt x="5454" y="3278"/>
                  </a:cubicBezTo>
                  <a:lnTo>
                    <a:pt x="5919" y="3551"/>
                  </a:lnTo>
                  <a:cubicBezTo>
                    <a:pt x="5926" y="3556"/>
                    <a:pt x="5933" y="3558"/>
                    <a:pt x="5942" y="3558"/>
                  </a:cubicBezTo>
                  <a:cubicBezTo>
                    <a:pt x="5958" y="3558"/>
                    <a:pt x="5974" y="3550"/>
                    <a:pt x="5982" y="3535"/>
                  </a:cubicBezTo>
                  <a:cubicBezTo>
                    <a:pt x="5995" y="3513"/>
                    <a:pt x="5988" y="3484"/>
                    <a:pt x="5966" y="3471"/>
                  </a:cubicBezTo>
                  <a:lnTo>
                    <a:pt x="5501" y="3198"/>
                  </a:lnTo>
                  <a:cubicBezTo>
                    <a:pt x="5494" y="3193"/>
                    <a:pt x="5485" y="3191"/>
                    <a:pt x="5477" y="3191"/>
                  </a:cubicBezTo>
                  <a:close/>
                  <a:moveTo>
                    <a:pt x="6252" y="3647"/>
                  </a:moveTo>
                  <a:cubicBezTo>
                    <a:pt x="6236" y="3647"/>
                    <a:pt x="6221" y="3655"/>
                    <a:pt x="6212" y="3669"/>
                  </a:cubicBezTo>
                  <a:cubicBezTo>
                    <a:pt x="6199" y="3692"/>
                    <a:pt x="6206" y="3720"/>
                    <a:pt x="6229" y="3734"/>
                  </a:cubicBezTo>
                  <a:lnTo>
                    <a:pt x="6694" y="4007"/>
                  </a:lnTo>
                  <a:cubicBezTo>
                    <a:pt x="6700" y="4012"/>
                    <a:pt x="6709" y="4014"/>
                    <a:pt x="6717" y="4014"/>
                  </a:cubicBezTo>
                  <a:cubicBezTo>
                    <a:pt x="6733" y="4014"/>
                    <a:pt x="6749" y="4005"/>
                    <a:pt x="6758" y="3990"/>
                  </a:cubicBezTo>
                  <a:cubicBezTo>
                    <a:pt x="6770" y="3969"/>
                    <a:pt x="6762" y="3940"/>
                    <a:pt x="6741" y="3927"/>
                  </a:cubicBezTo>
                  <a:lnTo>
                    <a:pt x="6276" y="3654"/>
                  </a:lnTo>
                  <a:cubicBezTo>
                    <a:pt x="6268" y="3649"/>
                    <a:pt x="6260" y="3647"/>
                    <a:pt x="6252" y="3647"/>
                  </a:cubicBezTo>
                  <a:close/>
                  <a:moveTo>
                    <a:pt x="7027" y="4103"/>
                  </a:moveTo>
                  <a:cubicBezTo>
                    <a:pt x="7011" y="4103"/>
                    <a:pt x="6995" y="4111"/>
                    <a:pt x="6986" y="4126"/>
                  </a:cubicBezTo>
                  <a:cubicBezTo>
                    <a:pt x="6974" y="4148"/>
                    <a:pt x="6981" y="4176"/>
                    <a:pt x="7003" y="4190"/>
                  </a:cubicBezTo>
                  <a:lnTo>
                    <a:pt x="7468" y="4463"/>
                  </a:lnTo>
                  <a:cubicBezTo>
                    <a:pt x="7476" y="4468"/>
                    <a:pt x="7484" y="4469"/>
                    <a:pt x="7492" y="4469"/>
                  </a:cubicBezTo>
                  <a:cubicBezTo>
                    <a:pt x="7508" y="4469"/>
                    <a:pt x="7523" y="4461"/>
                    <a:pt x="7532" y="4446"/>
                  </a:cubicBezTo>
                  <a:cubicBezTo>
                    <a:pt x="7545" y="4424"/>
                    <a:pt x="7538" y="4396"/>
                    <a:pt x="7516" y="4382"/>
                  </a:cubicBezTo>
                  <a:lnTo>
                    <a:pt x="7051" y="4110"/>
                  </a:lnTo>
                  <a:cubicBezTo>
                    <a:pt x="7043" y="4105"/>
                    <a:pt x="7035" y="4103"/>
                    <a:pt x="7027" y="4103"/>
                  </a:cubicBezTo>
                  <a:close/>
                  <a:moveTo>
                    <a:pt x="7802" y="4559"/>
                  </a:moveTo>
                  <a:cubicBezTo>
                    <a:pt x="7786" y="4559"/>
                    <a:pt x="7770" y="4567"/>
                    <a:pt x="7761" y="4582"/>
                  </a:cubicBezTo>
                  <a:cubicBezTo>
                    <a:pt x="7749" y="4604"/>
                    <a:pt x="7755" y="4632"/>
                    <a:pt x="7778" y="4646"/>
                  </a:cubicBezTo>
                  <a:lnTo>
                    <a:pt x="8243" y="4918"/>
                  </a:lnTo>
                  <a:cubicBezTo>
                    <a:pt x="8251" y="4923"/>
                    <a:pt x="8259" y="4925"/>
                    <a:pt x="8267" y="4925"/>
                  </a:cubicBezTo>
                  <a:cubicBezTo>
                    <a:pt x="8282" y="4925"/>
                    <a:pt x="8298" y="4917"/>
                    <a:pt x="8306" y="4903"/>
                  </a:cubicBezTo>
                  <a:cubicBezTo>
                    <a:pt x="8320" y="4880"/>
                    <a:pt x="8312" y="4852"/>
                    <a:pt x="8290" y="4838"/>
                  </a:cubicBezTo>
                  <a:lnTo>
                    <a:pt x="7825" y="4565"/>
                  </a:lnTo>
                  <a:cubicBezTo>
                    <a:pt x="7818" y="4561"/>
                    <a:pt x="7810" y="4559"/>
                    <a:pt x="7802" y="45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45;p60">
              <a:extLst>
                <a:ext uri="{FF2B5EF4-FFF2-40B4-BE49-F238E27FC236}">
                  <a16:creationId xmlns:a16="http://schemas.microsoft.com/office/drawing/2014/main" id="{B801D393-0F32-5569-D6E4-9195E812CD69}"/>
                </a:ext>
              </a:extLst>
            </p:cNvPr>
            <p:cNvSpPr/>
            <p:nvPr/>
          </p:nvSpPr>
          <p:spPr>
            <a:xfrm>
              <a:off x="5739351" y="3080526"/>
              <a:ext cx="847168" cy="509039"/>
            </a:xfrm>
            <a:custGeom>
              <a:avLst/>
              <a:gdLst/>
              <a:ahLst/>
              <a:cxnLst/>
              <a:rect l="l" t="t" r="r" b="b"/>
              <a:pathLst>
                <a:path w="11019" h="6621" extrusionOk="0">
                  <a:moveTo>
                    <a:pt x="10966" y="0"/>
                  </a:moveTo>
                  <a:cubicBezTo>
                    <a:pt x="10958" y="0"/>
                    <a:pt x="10949" y="3"/>
                    <a:pt x="10942" y="7"/>
                  </a:cubicBezTo>
                  <a:lnTo>
                    <a:pt x="10460" y="294"/>
                  </a:lnTo>
                  <a:cubicBezTo>
                    <a:pt x="10439" y="308"/>
                    <a:pt x="10431" y="336"/>
                    <a:pt x="10444" y="359"/>
                  </a:cubicBezTo>
                  <a:cubicBezTo>
                    <a:pt x="10453" y="373"/>
                    <a:pt x="10469" y="381"/>
                    <a:pt x="10485" y="381"/>
                  </a:cubicBezTo>
                  <a:cubicBezTo>
                    <a:pt x="10493" y="381"/>
                    <a:pt x="10500" y="379"/>
                    <a:pt x="10508" y="374"/>
                  </a:cubicBezTo>
                  <a:lnTo>
                    <a:pt x="10989" y="87"/>
                  </a:lnTo>
                  <a:cubicBezTo>
                    <a:pt x="11012" y="74"/>
                    <a:pt x="11018" y="45"/>
                    <a:pt x="11006" y="23"/>
                  </a:cubicBezTo>
                  <a:cubicBezTo>
                    <a:pt x="10997" y="8"/>
                    <a:pt x="10982" y="0"/>
                    <a:pt x="10966" y="0"/>
                  </a:cubicBezTo>
                  <a:close/>
                  <a:moveTo>
                    <a:pt x="10163" y="480"/>
                  </a:moveTo>
                  <a:cubicBezTo>
                    <a:pt x="10155" y="480"/>
                    <a:pt x="10147" y="482"/>
                    <a:pt x="10139" y="487"/>
                  </a:cubicBezTo>
                  <a:lnTo>
                    <a:pt x="9658" y="775"/>
                  </a:lnTo>
                  <a:cubicBezTo>
                    <a:pt x="9636" y="788"/>
                    <a:pt x="9629" y="817"/>
                    <a:pt x="9641" y="838"/>
                  </a:cubicBezTo>
                  <a:cubicBezTo>
                    <a:pt x="9650" y="853"/>
                    <a:pt x="9666" y="861"/>
                    <a:pt x="9682" y="861"/>
                  </a:cubicBezTo>
                  <a:cubicBezTo>
                    <a:pt x="9690" y="861"/>
                    <a:pt x="9699" y="860"/>
                    <a:pt x="9705" y="854"/>
                  </a:cubicBezTo>
                  <a:lnTo>
                    <a:pt x="10187" y="567"/>
                  </a:lnTo>
                  <a:cubicBezTo>
                    <a:pt x="10209" y="553"/>
                    <a:pt x="10217" y="525"/>
                    <a:pt x="10203" y="503"/>
                  </a:cubicBezTo>
                  <a:cubicBezTo>
                    <a:pt x="10194" y="488"/>
                    <a:pt x="10179" y="480"/>
                    <a:pt x="10163" y="480"/>
                  </a:cubicBezTo>
                  <a:close/>
                  <a:moveTo>
                    <a:pt x="9361" y="960"/>
                  </a:moveTo>
                  <a:cubicBezTo>
                    <a:pt x="9353" y="960"/>
                    <a:pt x="9344" y="962"/>
                    <a:pt x="9337" y="967"/>
                  </a:cubicBezTo>
                  <a:lnTo>
                    <a:pt x="8855" y="1255"/>
                  </a:lnTo>
                  <a:cubicBezTo>
                    <a:pt x="8834" y="1267"/>
                    <a:pt x="8826" y="1297"/>
                    <a:pt x="8840" y="1318"/>
                  </a:cubicBezTo>
                  <a:cubicBezTo>
                    <a:pt x="8849" y="1333"/>
                    <a:pt x="8863" y="1342"/>
                    <a:pt x="8879" y="1342"/>
                  </a:cubicBezTo>
                  <a:cubicBezTo>
                    <a:pt x="8888" y="1342"/>
                    <a:pt x="8896" y="1339"/>
                    <a:pt x="8904" y="1335"/>
                  </a:cubicBezTo>
                  <a:lnTo>
                    <a:pt x="9385" y="1047"/>
                  </a:lnTo>
                  <a:cubicBezTo>
                    <a:pt x="9407" y="1033"/>
                    <a:pt x="9414" y="1005"/>
                    <a:pt x="9401" y="982"/>
                  </a:cubicBezTo>
                  <a:cubicBezTo>
                    <a:pt x="9392" y="968"/>
                    <a:pt x="9377" y="960"/>
                    <a:pt x="9361" y="960"/>
                  </a:cubicBezTo>
                  <a:close/>
                  <a:moveTo>
                    <a:pt x="8558" y="1440"/>
                  </a:moveTo>
                  <a:cubicBezTo>
                    <a:pt x="8550" y="1440"/>
                    <a:pt x="8542" y="1442"/>
                    <a:pt x="8534" y="1446"/>
                  </a:cubicBezTo>
                  <a:lnTo>
                    <a:pt x="8054" y="1735"/>
                  </a:lnTo>
                  <a:cubicBezTo>
                    <a:pt x="8031" y="1748"/>
                    <a:pt x="8024" y="1776"/>
                    <a:pt x="8037" y="1799"/>
                  </a:cubicBezTo>
                  <a:cubicBezTo>
                    <a:pt x="8046" y="1813"/>
                    <a:pt x="8061" y="1821"/>
                    <a:pt x="8077" y="1821"/>
                  </a:cubicBezTo>
                  <a:cubicBezTo>
                    <a:pt x="8085" y="1821"/>
                    <a:pt x="8093" y="1819"/>
                    <a:pt x="8101" y="1815"/>
                  </a:cubicBezTo>
                  <a:lnTo>
                    <a:pt x="8582" y="1526"/>
                  </a:lnTo>
                  <a:cubicBezTo>
                    <a:pt x="8604" y="1514"/>
                    <a:pt x="8611" y="1485"/>
                    <a:pt x="8599" y="1463"/>
                  </a:cubicBezTo>
                  <a:cubicBezTo>
                    <a:pt x="8590" y="1448"/>
                    <a:pt x="8574" y="1440"/>
                    <a:pt x="8558" y="1440"/>
                  </a:cubicBezTo>
                  <a:close/>
                  <a:moveTo>
                    <a:pt x="7756" y="1920"/>
                  </a:moveTo>
                  <a:cubicBezTo>
                    <a:pt x="7748" y="1920"/>
                    <a:pt x="7740" y="1922"/>
                    <a:pt x="7733" y="1927"/>
                  </a:cubicBezTo>
                  <a:lnTo>
                    <a:pt x="7251" y="2214"/>
                  </a:lnTo>
                  <a:cubicBezTo>
                    <a:pt x="7228" y="2228"/>
                    <a:pt x="7221" y="2256"/>
                    <a:pt x="7235" y="2278"/>
                  </a:cubicBezTo>
                  <a:cubicBezTo>
                    <a:pt x="7243" y="2293"/>
                    <a:pt x="7259" y="2301"/>
                    <a:pt x="7274" y="2301"/>
                  </a:cubicBezTo>
                  <a:cubicBezTo>
                    <a:pt x="7282" y="2301"/>
                    <a:pt x="7291" y="2299"/>
                    <a:pt x="7298" y="2294"/>
                  </a:cubicBezTo>
                  <a:lnTo>
                    <a:pt x="7780" y="2006"/>
                  </a:lnTo>
                  <a:cubicBezTo>
                    <a:pt x="7802" y="1994"/>
                    <a:pt x="7809" y="1964"/>
                    <a:pt x="7796" y="1943"/>
                  </a:cubicBezTo>
                  <a:cubicBezTo>
                    <a:pt x="7787" y="1928"/>
                    <a:pt x="7772" y="1920"/>
                    <a:pt x="7756" y="1920"/>
                  </a:cubicBezTo>
                  <a:close/>
                  <a:moveTo>
                    <a:pt x="6954" y="2400"/>
                  </a:moveTo>
                  <a:cubicBezTo>
                    <a:pt x="6946" y="2400"/>
                    <a:pt x="6937" y="2402"/>
                    <a:pt x="6930" y="2407"/>
                  </a:cubicBezTo>
                  <a:lnTo>
                    <a:pt x="6449" y="2695"/>
                  </a:lnTo>
                  <a:cubicBezTo>
                    <a:pt x="6426" y="2707"/>
                    <a:pt x="6420" y="2737"/>
                    <a:pt x="6432" y="2758"/>
                  </a:cubicBezTo>
                  <a:cubicBezTo>
                    <a:pt x="6441" y="2773"/>
                    <a:pt x="6457" y="2781"/>
                    <a:pt x="6473" y="2781"/>
                  </a:cubicBezTo>
                  <a:cubicBezTo>
                    <a:pt x="6480" y="2781"/>
                    <a:pt x="6488" y="2778"/>
                    <a:pt x="6496" y="2774"/>
                  </a:cubicBezTo>
                  <a:lnTo>
                    <a:pt x="6977" y="2487"/>
                  </a:lnTo>
                  <a:cubicBezTo>
                    <a:pt x="7000" y="2473"/>
                    <a:pt x="7006" y="2445"/>
                    <a:pt x="6994" y="2423"/>
                  </a:cubicBezTo>
                  <a:cubicBezTo>
                    <a:pt x="6985" y="2408"/>
                    <a:pt x="6970" y="2400"/>
                    <a:pt x="6954" y="2400"/>
                  </a:cubicBezTo>
                  <a:close/>
                  <a:moveTo>
                    <a:pt x="6152" y="2880"/>
                  </a:moveTo>
                  <a:cubicBezTo>
                    <a:pt x="6144" y="2880"/>
                    <a:pt x="6135" y="2882"/>
                    <a:pt x="6128" y="2887"/>
                  </a:cubicBezTo>
                  <a:lnTo>
                    <a:pt x="5646" y="3175"/>
                  </a:lnTo>
                  <a:cubicBezTo>
                    <a:pt x="5624" y="3187"/>
                    <a:pt x="5617" y="3216"/>
                    <a:pt x="5629" y="3238"/>
                  </a:cubicBezTo>
                  <a:cubicBezTo>
                    <a:pt x="5638" y="3252"/>
                    <a:pt x="5654" y="3260"/>
                    <a:pt x="5670" y="3260"/>
                  </a:cubicBezTo>
                  <a:cubicBezTo>
                    <a:pt x="5678" y="3260"/>
                    <a:pt x="5685" y="3259"/>
                    <a:pt x="5693" y="3255"/>
                  </a:cubicBezTo>
                  <a:lnTo>
                    <a:pt x="6175" y="2966"/>
                  </a:lnTo>
                  <a:cubicBezTo>
                    <a:pt x="6198" y="2953"/>
                    <a:pt x="6205" y="2925"/>
                    <a:pt x="6191" y="2902"/>
                  </a:cubicBezTo>
                  <a:cubicBezTo>
                    <a:pt x="6182" y="2888"/>
                    <a:pt x="6167" y="2880"/>
                    <a:pt x="6152" y="2880"/>
                  </a:cubicBezTo>
                  <a:close/>
                  <a:moveTo>
                    <a:pt x="5348" y="3360"/>
                  </a:moveTo>
                  <a:cubicBezTo>
                    <a:pt x="5340" y="3360"/>
                    <a:pt x="5332" y="3362"/>
                    <a:pt x="5325" y="3366"/>
                  </a:cubicBezTo>
                  <a:lnTo>
                    <a:pt x="4843" y="3654"/>
                  </a:lnTo>
                  <a:cubicBezTo>
                    <a:pt x="4821" y="3668"/>
                    <a:pt x="4814" y="3696"/>
                    <a:pt x="4827" y="3719"/>
                  </a:cubicBezTo>
                  <a:cubicBezTo>
                    <a:pt x="4836" y="3733"/>
                    <a:pt x="4851" y="3741"/>
                    <a:pt x="4867" y="3741"/>
                  </a:cubicBezTo>
                  <a:cubicBezTo>
                    <a:pt x="4876" y="3741"/>
                    <a:pt x="4884" y="3739"/>
                    <a:pt x="4890" y="3734"/>
                  </a:cubicBezTo>
                  <a:lnTo>
                    <a:pt x="5372" y="3446"/>
                  </a:lnTo>
                  <a:cubicBezTo>
                    <a:pt x="5395" y="3433"/>
                    <a:pt x="5402" y="3404"/>
                    <a:pt x="5388" y="3382"/>
                  </a:cubicBezTo>
                  <a:cubicBezTo>
                    <a:pt x="5380" y="3368"/>
                    <a:pt x="5364" y="3360"/>
                    <a:pt x="5348" y="3360"/>
                  </a:cubicBezTo>
                  <a:close/>
                  <a:moveTo>
                    <a:pt x="4545" y="3840"/>
                  </a:moveTo>
                  <a:cubicBezTo>
                    <a:pt x="4537" y="3840"/>
                    <a:pt x="4529" y="3842"/>
                    <a:pt x="4522" y="3846"/>
                  </a:cubicBezTo>
                  <a:lnTo>
                    <a:pt x="4041" y="4134"/>
                  </a:lnTo>
                  <a:cubicBezTo>
                    <a:pt x="4019" y="4148"/>
                    <a:pt x="4012" y="4176"/>
                    <a:pt x="4025" y="4198"/>
                  </a:cubicBezTo>
                  <a:cubicBezTo>
                    <a:pt x="4034" y="4213"/>
                    <a:pt x="4049" y="4221"/>
                    <a:pt x="4065" y="4221"/>
                  </a:cubicBezTo>
                  <a:cubicBezTo>
                    <a:pt x="4073" y="4221"/>
                    <a:pt x="4081" y="4219"/>
                    <a:pt x="4089" y="4214"/>
                  </a:cubicBezTo>
                  <a:lnTo>
                    <a:pt x="4570" y="3926"/>
                  </a:lnTo>
                  <a:cubicBezTo>
                    <a:pt x="4592" y="3913"/>
                    <a:pt x="4599" y="3884"/>
                    <a:pt x="4586" y="3863"/>
                  </a:cubicBezTo>
                  <a:cubicBezTo>
                    <a:pt x="4577" y="3848"/>
                    <a:pt x="4561" y="3840"/>
                    <a:pt x="4545" y="3840"/>
                  </a:cubicBezTo>
                  <a:close/>
                  <a:moveTo>
                    <a:pt x="3744" y="4320"/>
                  </a:moveTo>
                  <a:cubicBezTo>
                    <a:pt x="3736" y="4320"/>
                    <a:pt x="3728" y="4322"/>
                    <a:pt x="3721" y="4327"/>
                  </a:cubicBezTo>
                  <a:lnTo>
                    <a:pt x="3239" y="4614"/>
                  </a:lnTo>
                  <a:cubicBezTo>
                    <a:pt x="3216" y="4627"/>
                    <a:pt x="3209" y="4656"/>
                    <a:pt x="3223" y="4678"/>
                  </a:cubicBezTo>
                  <a:cubicBezTo>
                    <a:pt x="3231" y="4693"/>
                    <a:pt x="3246" y="4701"/>
                    <a:pt x="3262" y="4701"/>
                  </a:cubicBezTo>
                  <a:cubicBezTo>
                    <a:pt x="3270" y="4701"/>
                    <a:pt x="3279" y="4698"/>
                    <a:pt x="3286" y="4694"/>
                  </a:cubicBezTo>
                  <a:lnTo>
                    <a:pt x="3768" y="4407"/>
                  </a:lnTo>
                  <a:cubicBezTo>
                    <a:pt x="3790" y="4393"/>
                    <a:pt x="3797" y="4365"/>
                    <a:pt x="3784" y="4343"/>
                  </a:cubicBezTo>
                  <a:cubicBezTo>
                    <a:pt x="3775" y="4328"/>
                    <a:pt x="3760" y="4320"/>
                    <a:pt x="3744" y="4320"/>
                  </a:cubicBezTo>
                  <a:close/>
                  <a:moveTo>
                    <a:pt x="2942" y="4800"/>
                  </a:moveTo>
                  <a:cubicBezTo>
                    <a:pt x="2933" y="4800"/>
                    <a:pt x="2925" y="4802"/>
                    <a:pt x="2918" y="4806"/>
                  </a:cubicBezTo>
                  <a:lnTo>
                    <a:pt x="2436" y="5095"/>
                  </a:lnTo>
                  <a:cubicBezTo>
                    <a:pt x="2414" y="5107"/>
                    <a:pt x="2406" y="5136"/>
                    <a:pt x="2420" y="5158"/>
                  </a:cubicBezTo>
                  <a:cubicBezTo>
                    <a:pt x="2429" y="5172"/>
                    <a:pt x="2444" y="5180"/>
                    <a:pt x="2459" y="5180"/>
                  </a:cubicBezTo>
                  <a:cubicBezTo>
                    <a:pt x="2468" y="5180"/>
                    <a:pt x="2476" y="5178"/>
                    <a:pt x="2484" y="5174"/>
                  </a:cubicBezTo>
                  <a:lnTo>
                    <a:pt x="2965" y="4886"/>
                  </a:lnTo>
                  <a:cubicBezTo>
                    <a:pt x="2987" y="4873"/>
                    <a:pt x="2994" y="4845"/>
                    <a:pt x="2982" y="4822"/>
                  </a:cubicBezTo>
                  <a:cubicBezTo>
                    <a:pt x="2973" y="4807"/>
                    <a:pt x="2957" y="4800"/>
                    <a:pt x="2942" y="4800"/>
                  </a:cubicBezTo>
                  <a:close/>
                  <a:moveTo>
                    <a:pt x="2139" y="5279"/>
                  </a:moveTo>
                  <a:cubicBezTo>
                    <a:pt x="2131" y="5279"/>
                    <a:pt x="2122" y="5282"/>
                    <a:pt x="2115" y="5286"/>
                  </a:cubicBezTo>
                  <a:lnTo>
                    <a:pt x="1634" y="5574"/>
                  </a:lnTo>
                  <a:cubicBezTo>
                    <a:pt x="1611" y="5587"/>
                    <a:pt x="1605" y="5616"/>
                    <a:pt x="1617" y="5637"/>
                  </a:cubicBezTo>
                  <a:cubicBezTo>
                    <a:pt x="1626" y="5652"/>
                    <a:pt x="1642" y="5661"/>
                    <a:pt x="1658" y="5661"/>
                  </a:cubicBezTo>
                  <a:cubicBezTo>
                    <a:pt x="1665" y="5661"/>
                    <a:pt x="1673" y="5659"/>
                    <a:pt x="1681" y="5654"/>
                  </a:cubicBezTo>
                  <a:lnTo>
                    <a:pt x="2163" y="5366"/>
                  </a:lnTo>
                  <a:cubicBezTo>
                    <a:pt x="2185" y="5353"/>
                    <a:pt x="2192" y="5324"/>
                    <a:pt x="2179" y="5302"/>
                  </a:cubicBezTo>
                  <a:cubicBezTo>
                    <a:pt x="2170" y="5288"/>
                    <a:pt x="2155" y="5279"/>
                    <a:pt x="2139" y="5279"/>
                  </a:cubicBezTo>
                  <a:close/>
                  <a:moveTo>
                    <a:pt x="1336" y="5759"/>
                  </a:moveTo>
                  <a:cubicBezTo>
                    <a:pt x="1328" y="5759"/>
                    <a:pt x="1320" y="5761"/>
                    <a:pt x="1313" y="5766"/>
                  </a:cubicBezTo>
                  <a:lnTo>
                    <a:pt x="831" y="6054"/>
                  </a:lnTo>
                  <a:cubicBezTo>
                    <a:pt x="809" y="6068"/>
                    <a:pt x="802" y="6096"/>
                    <a:pt x="815" y="6118"/>
                  </a:cubicBezTo>
                  <a:cubicBezTo>
                    <a:pt x="824" y="6133"/>
                    <a:pt x="839" y="6141"/>
                    <a:pt x="855" y="6141"/>
                  </a:cubicBezTo>
                  <a:cubicBezTo>
                    <a:pt x="864" y="6141"/>
                    <a:pt x="872" y="6139"/>
                    <a:pt x="878" y="6134"/>
                  </a:cubicBezTo>
                  <a:lnTo>
                    <a:pt x="1360" y="5846"/>
                  </a:lnTo>
                  <a:cubicBezTo>
                    <a:pt x="1383" y="5833"/>
                    <a:pt x="1390" y="5804"/>
                    <a:pt x="1376" y="5783"/>
                  </a:cubicBezTo>
                  <a:cubicBezTo>
                    <a:pt x="1367" y="5768"/>
                    <a:pt x="1352" y="5759"/>
                    <a:pt x="1336" y="5759"/>
                  </a:cubicBezTo>
                  <a:close/>
                  <a:moveTo>
                    <a:pt x="534" y="6240"/>
                  </a:moveTo>
                  <a:cubicBezTo>
                    <a:pt x="526" y="6240"/>
                    <a:pt x="518" y="6242"/>
                    <a:pt x="510" y="6247"/>
                  </a:cubicBezTo>
                  <a:lnTo>
                    <a:pt x="29" y="6534"/>
                  </a:lnTo>
                  <a:cubicBezTo>
                    <a:pt x="7" y="6547"/>
                    <a:pt x="0" y="6575"/>
                    <a:pt x="12" y="6598"/>
                  </a:cubicBezTo>
                  <a:cubicBezTo>
                    <a:pt x="21" y="6613"/>
                    <a:pt x="37" y="6621"/>
                    <a:pt x="53" y="6621"/>
                  </a:cubicBezTo>
                  <a:cubicBezTo>
                    <a:pt x="61" y="6621"/>
                    <a:pt x="69" y="6618"/>
                    <a:pt x="77" y="6614"/>
                  </a:cubicBezTo>
                  <a:lnTo>
                    <a:pt x="557" y="6325"/>
                  </a:lnTo>
                  <a:cubicBezTo>
                    <a:pt x="580" y="6313"/>
                    <a:pt x="587" y="6284"/>
                    <a:pt x="574" y="6262"/>
                  </a:cubicBezTo>
                  <a:cubicBezTo>
                    <a:pt x="565" y="6248"/>
                    <a:pt x="550" y="6240"/>
                    <a:pt x="534" y="62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46;p60">
              <a:extLst>
                <a:ext uri="{FF2B5EF4-FFF2-40B4-BE49-F238E27FC236}">
                  <a16:creationId xmlns:a16="http://schemas.microsoft.com/office/drawing/2014/main" id="{2EE0D15E-ADD6-8F80-71F3-68A33E45FF4D}"/>
                </a:ext>
              </a:extLst>
            </p:cNvPr>
            <p:cNvSpPr/>
            <p:nvPr/>
          </p:nvSpPr>
          <p:spPr>
            <a:xfrm>
              <a:off x="5696222" y="3597071"/>
              <a:ext cx="26601" cy="18298"/>
            </a:xfrm>
            <a:custGeom>
              <a:avLst/>
              <a:gdLst/>
              <a:ahLst/>
              <a:cxnLst/>
              <a:rect l="l" t="t" r="r" b="b"/>
              <a:pathLst>
                <a:path w="346" h="238" extrusionOk="0">
                  <a:moveTo>
                    <a:pt x="293" y="0"/>
                  </a:moveTo>
                  <a:cubicBezTo>
                    <a:pt x="285" y="0"/>
                    <a:pt x="276" y="3"/>
                    <a:pt x="268" y="7"/>
                  </a:cubicBezTo>
                  <a:lnTo>
                    <a:pt x="30" y="150"/>
                  </a:lnTo>
                  <a:cubicBezTo>
                    <a:pt x="7" y="164"/>
                    <a:pt x="0" y="192"/>
                    <a:pt x="13" y="215"/>
                  </a:cubicBezTo>
                  <a:cubicBezTo>
                    <a:pt x="22" y="229"/>
                    <a:pt x="37" y="237"/>
                    <a:pt x="53" y="237"/>
                  </a:cubicBezTo>
                  <a:cubicBezTo>
                    <a:pt x="61" y="237"/>
                    <a:pt x="69" y="235"/>
                    <a:pt x="77" y="230"/>
                  </a:cubicBezTo>
                  <a:lnTo>
                    <a:pt x="317" y="87"/>
                  </a:lnTo>
                  <a:cubicBezTo>
                    <a:pt x="338" y="74"/>
                    <a:pt x="346" y="46"/>
                    <a:pt x="332" y="23"/>
                  </a:cubicBezTo>
                  <a:cubicBezTo>
                    <a:pt x="324" y="8"/>
                    <a:pt x="309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47;p60">
              <a:extLst>
                <a:ext uri="{FF2B5EF4-FFF2-40B4-BE49-F238E27FC236}">
                  <a16:creationId xmlns:a16="http://schemas.microsoft.com/office/drawing/2014/main" id="{3883E7D0-D5D4-F05C-B32C-ACB52BC81F28}"/>
                </a:ext>
              </a:extLst>
            </p:cNvPr>
            <p:cNvSpPr/>
            <p:nvPr/>
          </p:nvSpPr>
          <p:spPr>
            <a:xfrm>
              <a:off x="4223155" y="3454001"/>
              <a:ext cx="26755" cy="17991"/>
            </a:xfrm>
            <a:custGeom>
              <a:avLst/>
              <a:gdLst/>
              <a:ahLst/>
              <a:cxnLst/>
              <a:rect l="l" t="t" r="r" b="b"/>
              <a:pathLst>
                <a:path w="348" h="234" extrusionOk="0">
                  <a:moveTo>
                    <a:pt x="295" y="0"/>
                  </a:moveTo>
                  <a:cubicBezTo>
                    <a:pt x="287" y="0"/>
                    <a:pt x="279" y="2"/>
                    <a:pt x="272" y="7"/>
                  </a:cubicBezTo>
                  <a:lnTo>
                    <a:pt x="30" y="147"/>
                  </a:lnTo>
                  <a:cubicBezTo>
                    <a:pt x="7" y="159"/>
                    <a:pt x="0" y="187"/>
                    <a:pt x="13" y="210"/>
                  </a:cubicBezTo>
                  <a:cubicBezTo>
                    <a:pt x="22" y="224"/>
                    <a:pt x="36" y="233"/>
                    <a:pt x="53" y="233"/>
                  </a:cubicBezTo>
                  <a:cubicBezTo>
                    <a:pt x="61" y="233"/>
                    <a:pt x="69" y="231"/>
                    <a:pt x="76" y="227"/>
                  </a:cubicBezTo>
                  <a:lnTo>
                    <a:pt x="318" y="87"/>
                  </a:lnTo>
                  <a:cubicBezTo>
                    <a:pt x="340" y="75"/>
                    <a:pt x="347" y="46"/>
                    <a:pt x="335" y="24"/>
                  </a:cubicBezTo>
                  <a:cubicBezTo>
                    <a:pt x="326" y="9"/>
                    <a:pt x="310" y="0"/>
                    <a:pt x="2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48;p60">
              <a:extLst>
                <a:ext uri="{FF2B5EF4-FFF2-40B4-BE49-F238E27FC236}">
                  <a16:creationId xmlns:a16="http://schemas.microsoft.com/office/drawing/2014/main" id="{79D09B66-FC32-7CE0-2DB0-6891039CDA70}"/>
                </a:ext>
              </a:extLst>
            </p:cNvPr>
            <p:cNvSpPr/>
            <p:nvPr/>
          </p:nvSpPr>
          <p:spPr>
            <a:xfrm>
              <a:off x="3496731" y="3478679"/>
              <a:ext cx="710394" cy="412628"/>
            </a:xfrm>
            <a:custGeom>
              <a:avLst/>
              <a:gdLst/>
              <a:ahLst/>
              <a:cxnLst/>
              <a:rect l="l" t="t" r="r" b="b"/>
              <a:pathLst>
                <a:path w="9240" h="5367" extrusionOk="0">
                  <a:moveTo>
                    <a:pt x="9186" y="1"/>
                  </a:moveTo>
                  <a:cubicBezTo>
                    <a:pt x="9178" y="1"/>
                    <a:pt x="9170" y="3"/>
                    <a:pt x="9163" y="7"/>
                  </a:cubicBezTo>
                  <a:lnTo>
                    <a:pt x="8691" y="279"/>
                  </a:lnTo>
                  <a:cubicBezTo>
                    <a:pt x="8669" y="293"/>
                    <a:pt x="8661" y="321"/>
                    <a:pt x="8675" y="344"/>
                  </a:cubicBezTo>
                  <a:cubicBezTo>
                    <a:pt x="8682" y="358"/>
                    <a:pt x="8698" y="366"/>
                    <a:pt x="8714" y="366"/>
                  </a:cubicBezTo>
                  <a:cubicBezTo>
                    <a:pt x="8723" y="366"/>
                    <a:pt x="8731" y="365"/>
                    <a:pt x="8738" y="360"/>
                  </a:cubicBezTo>
                  <a:lnTo>
                    <a:pt x="9211" y="88"/>
                  </a:lnTo>
                  <a:cubicBezTo>
                    <a:pt x="9232" y="74"/>
                    <a:pt x="9240" y="46"/>
                    <a:pt x="9227" y="24"/>
                  </a:cubicBezTo>
                  <a:cubicBezTo>
                    <a:pt x="9218" y="9"/>
                    <a:pt x="9202" y="1"/>
                    <a:pt x="9186" y="1"/>
                  </a:cubicBezTo>
                  <a:close/>
                  <a:moveTo>
                    <a:pt x="8399" y="455"/>
                  </a:moveTo>
                  <a:cubicBezTo>
                    <a:pt x="8391" y="455"/>
                    <a:pt x="8383" y="457"/>
                    <a:pt x="8376" y="462"/>
                  </a:cubicBezTo>
                  <a:lnTo>
                    <a:pt x="7904" y="734"/>
                  </a:lnTo>
                  <a:cubicBezTo>
                    <a:pt x="7882" y="748"/>
                    <a:pt x="7874" y="776"/>
                    <a:pt x="7886" y="799"/>
                  </a:cubicBezTo>
                  <a:cubicBezTo>
                    <a:pt x="7895" y="813"/>
                    <a:pt x="7911" y="821"/>
                    <a:pt x="7927" y="821"/>
                  </a:cubicBezTo>
                  <a:cubicBezTo>
                    <a:pt x="7935" y="821"/>
                    <a:pt x="7943" y="819"/>
                    <a:pt x="7951" y="815"/>
                  </a:cubicBezTo>
                  <a:lnTo>
                    <a:pt x="8422" y="542"/>
                  </a:lnTo>
                  <a:cubicBezTo>
                    <a:pt x="8445" y="529"/>
                    <a:pt x="8453" y="501"/>
                    <a:pt x="8440" y="479"/>
                  </a:cubicBezTo>
                  <a:cubicBezTo>
                    <a:pt x="8431" y="464"/>
                    <a:pt x="8415" y="455"/>
                    <a:pt x="8399" y="455"/>
                  </a:cubicBezTo>
                  <a:close/>
                  <a:moveTo>
                    <a:pt x="7612" y="910"/>
                  </a:moveTo>
                  <a:cubicBezTo>
                    <a:pt x="7604" y="910"/>
                    <a:pt x="7596" y="912"/>
                    <a:pt x="7589" y="917"/>
                  </a:cubicBezTo>
                  <a:lnTo>
                    <a:pt x="7116" y="1189"/>
                  </a:lnTo>
                  <a:cubicBezTo>
                    <a:pt x="7095" y="1202"/>
                    <a:pt x="7087" y="1230"/>
                    <a:pt x="7099" y="1252"/>
                  </a:cubicBezTo>
                  <a:cubicBezTo>
                    <a:pt x="7108" y="1267"/>
                    <a:pt x="7124" y="1276"/>
                    <a:pt x="7140" y="1276"/>
                  </a:cubicBezTo>
                  <a:cubicBezTo>
                    <a:pt x="7148" y="1276"/>
                    <a:pt x="7156" y="1274"/>
                    <a:pt x="7163" y="1269"/>
                  </a:cubicBezTo>
                  <a:lnTo>
                    <a:pt x="7635" y="997"/>
                  </a:lnTo>
                  <a:cubicBezTo>
                    <a:pt x="7658" y="984"/>
                    <a:pt x="7666" y="956"/>
                    <a:pt x="7652" y="934"/>
                  </a:cubicBezTo>
                  <a:cubicBezTo>
                    <a:pt x="7644" y="919"/>
                    <a:pt x="7628" y="910"/>
                    <a:pt x="7612" y="910"/>
                  </a:cubicBezTo>
                  <a:close/>
                  <a:moveTo>
                    <a:pt x="6824" y="1365"/>
                  </a:moveTo>
                  <a:cubicBezTo>
                    <a:pt x="6816" y="1365"/>
                    <a:pt x="6809" y="1367"/>
                    <a:pt x="6802" y="1371"/>
                  </a:cubicBezTo>
                  <a:lnTo>
                    <a:pt x="6329" y="1644"/>
                  </a:lnTo>
                  <a:cubicBezTo>
                    <a:pt x="6306" y="1657"/>
                    <a:pt x="6300" y="1685"/>
                    <a:pt x="6312" y="1707"/>
                  </a:cubicBezTo>
                  <a:cubicBezTo>
                    <a:pt x="6321" y="1722"/>
                    <a:pt x="6337" y="1731"/>
                    <a:pt x="6353" y="1731"/>
                  </a:cubicBezTo>
                  <a:cubicBezTo>
                    <a:pt x="6361" y="1731"/>
                    <a:pt x="6368" y="1729"/>
                    <a:pt x="6375" y="1724"/>
                  </a:cubicBezTo>
                  <a:lnTo>
                    <a:pt x="6848" y="1452"/>
                  </a:lnTo>
                  <a:cubicBezTo>
                    <a:pt x="6871" y="1438"/>
                    <a:pt x="6877" y="1410"/>
                    <a:pt x="6865" y="1387"/>
                  </a:cubicBezTo>
                  <a:cubicBezTo>
                    <a:pt x="6856" y="1373"/>
                    <a:pt x="6840" y="1365"/>
                    <a:pt x="6824" y="1365"/>
                  </a:cubicBezTo>
                  <a:close/>
                  <a:moveTo>
                    <a:pt x="6037" y="1819"/>
                  </a:moveTo>
                  <a:cubicBezTo>
                    <a:pt x="6029" y="1819"/>
                    <a:pt x="6021" y="1821"/>
                    <a:pt x="6014" y="1825"/>
                  </a:cubicBezTo>
                  <a:lnTo>
                    <a:pt x="5542" y="2098"/>
                  </a:lnTo>
                  <a:cubicBezTo>
                    <a:pt x="5519" y="2112"/>
                    <a:pt x="5511" y="2140"/>
                    <a:pt x="5525" y="2162"/>
                  </a:cubicBezTo>
                  <a:cubicBezTo>
                    <a:pt x="5533" y="2177"/>
                    <a:pt x="5549" y="2185"/>
                    <a:pt x="5566" y="2185"/>
                  </a:cubicBezTo>
                  <a:cubicBezTo>
                    <a:pt x="5573" y="2185"/>
                    <a:pt x="5581" y="2182"/>
                    <a:pt x="5588" y="2179"/>
                  </a:cubicBezTo>
                  <a:lnTo>
                    <a:pt x="6061" y="1907"/>
                  </a:lnTo>
                  <a:cubicBezTo>
                    <a:pt x="6082" y="1893"/>
                    <a:pt x="6090" y="1865"/>
                    <a:pt x="6078" y="1842"/>
                  </a:cubicBezTo>
                  <a:cubicBezTo>
                    <a:pt x="6069" y="1827"/>
                    <a:pt x="6053" y="1819"/>
                    <a:pt x="6037" y="1819"/>
                  </a:cubicBezTo>
                  <a:close/>
                  <a:moveTo>
                    <a:pt x="5250" y="2274"/>
                  </a:moveTo>
                  <a:cubicBezTo>
                    <a:pt x="5242" y="2274"/>
                    <a:pt x="5234" y="2276"/>
                    <a:pt x="5227" y="2280"/>
                  </a:cubicBezTo>
                  <a:lnTo>
                    <a:pt x="4755" y="2553"/>
                  </a:lnTo>
                  <a:cubicBezTo>
                    <a:pt x="4732" y="2565"/>
                    <a:pt x="4724" y="2595"/>
                    <a:pt x="4738" y="2616"/>
                  </a:cubicBezTo>
                  <a:cubicBezTo>
                    <a:pt x="4746" y="2632"/>
                    <a:pt x="4762" y="2640"/>
                    <a:pt x="4777" y="2640"/>
                  </a:cubicBezTo>
                  <a:cubicBezTo>
                    <a:pt x="4786" y="2640"/>
                    <a:pt x="4794" y="2637"/>
                    <a:pt x="4801" y="2633"/>
                  </a:cubicBezTo>
                  <a:lnTo>
                    <a:pt x="5274" y="2360"/>
                  </a:lnTo>
                  <a:cubicBezTo>
                    <a:pt x="5295" y="2348"/>
                    <a:pt x="5303" y="2320"/>
                    <a:pt x="5291" y="2297"/>
                  </a:cubicBezTo>
                  <a:cubicBezTo>
                    <a:pt x="5282" y="2282"/>
                    <a:pt x="5266" y="2274"/>
                    <a:pt x="5250" y="2274"/>
                  </a:cubicBezTo>
                  <a:close/>
                  <a:moveTo>
                    <a:pt x="4463" y="2728"/>
                  </a:moveTo>
                  <a:cubicBezTo>
                    <a:pt x="4455" y="2728"/>
                    <a:pt x="4447" y="2730"/>
                    <a:pt x="4439" y="2734"/>
                  </a:cubicBezTo>
                  <a:lnTo>
                    <a:pt x="3967" y="3008"/>
                  </a:lnTo>
                  <a:cubicBezTo>
                    <a:pt x="3945" y="3020"/>
                    <a:pt x="3937" y="3048"/>
                    <a:pt x="3950" y="3071"/>
                  </a:cubicBezTo>
                  <a:cubicBezTo>
                    <a:pt x="3959" y="3086"/>
                    <a:pt x="3974" y="3095"/>
                    <a:pt x="3990" y="3095"/>
                  </a:cubicBezTo>
                  <a:cubicBezTo>
                    <a:pt x="3998" y="3095"/>
                    <a:pt x="4006" y="3092"/>
                    <a:pt x="4014" y="3088"/>
                  </a:cubicBezTo>
                  <a:lnTo>
                    <a:pt x="4486" y="2815"/>
                  </a:lnTo>
                  <a:cubicBezTo>
                    <a:pt x="4508" y="2802"/>
                    <a:pt x="4516" y="2774"/>
                    <a:pt x="4503" y="2751"/>
                  </a:cubicBezTo>
                  <a:cubicBezTo>
                    <a:pt x="4494" y="2736"/>
                    <a:pt x="4479" y="2728"/>
                    <a:pt x="4463" y="2728"/>
                  </a:cubicBezTo>
                  <a:close/>
                  <a:moveTo>
                    <a:pt x="3675" y="3183"/>
                  </a:moveTo>
                  <a:cubicBezTo>
                    <a:pt x="3668" y="3183"/>
                    <a:pt x="3660" y="3185"/>
                    <a:pt x="3652" y="3189"/>
                  </a:cubicBezTo>
                  <a:lnTo>
                    <a:pt x="3179" y="3462"/>
                  </a:lnTo>
                  <a:cubicBezTo>
                    <a:pt x="3158" y="3475"/>
                    <a:pt x="3150" y="3503"/>
                    <a:pt x="3163" y="3526"/>
                  </a:cubicBezTo>
                  <a:cubicBezTo>
                    <a:pt x="3172" y="3540"/>
                    <a:pt x="3187" y="3548"/>
                    <a:pt x="3203" y="3548"/>
                  </a:cubicBezTo>
                  <a:cubicBezTo>
                    <a:pt x="3211" y="3548"/>
                    <a:pt x="3219" y="3547"/>
                    <a:pt x="3227" y="3543"/>
                  </a:cubicBezTo>
                  <a:lnTo>
                    <a:pt x="3699" y="3270"/>
                  </a:lnTo>
                  <a:cubicBezTo>
                    <a:pt x="3721" y="3257"/>
                    <a:pt x="3729" y="3229"/>
                    <a:pt x="3715" y="3206"/>
                  </a:cubicBezTo>
                  <a:cubicBezTo>
                    <a:pt x="3707" y="3191"/>
                    <a:pt x="3691" y="3183"/>
                    <a:pt x="3675" y="3183"/>
                  </a:cubicBezTo>
                  <a:close/>
                  <a:moveTo>
                    <a:pt x="2888" y="3637"/>
                  </a:moveTo>
                  <a:cubicBezTo>
                    <a:pt x="2880" y="3637"/>
                    <a:pt x="2872" y="3640"/>
                    <a:pt x="2865" y="3644"/>
                  </a:cubicBezTo>
                  <a:lnTo>
                    <a:pt x="2392" y="3917"/>
                  </a:lnTo>
                  <a:cubicBezTo>
                    <a:pt x="2370" y="3929"/>
                    <a:pt x="2363" y="3958"/>
                    <a:pt x="2375" y="3980"/>
                  </a:cubicBezTo>
                  <a:cubicBezTo>
                    <a:pt x="2384" y="3995"/>
                    <a:pt x="2400" y="4003"/>
                    <a:pt x="2416" y="4003"/>
                  </a:cubicBezTo>
                  <a:cubicBezTo>
                    <a:pt x="2424" y="4003"/>
                    <a:pt x="2432" y="4001"/>
                    <a:pt x="2438" y="3998"/>
                  </a:cubicBezTo>
                  <a:lnTo>
                    <a:pt x="2911" y="3724"/>
                  </a:lnTo>
                  <a:cubicBezTo>
                    <a:pt x="2934" y="3712"/>
                    <a:pt x="2941" y="3683"/>
                    <a:pt x="2928" y="3661"/>
                  </a:cubicBezTo>
                  <a:cubicBezTo>
                    <a:pt x="2919" y="3646"/>
                    <a:pt x="2904" y="3637"/>
                    <a:pt x="2888" y="3637"/>
                  </a:cubicBezTo>
                  <a:close/>
                  <a:moveTo>
                    <a:pt x="2101" y="4092"/>
                  </a:moveTo>
                  <a:cubicBezTo>
                    <a:pt x="2093" y="4092"/>
                    <a:pt x="2085" y="4095"/>
                    <a:pt x="2077" y="4099"/>
                  </a:cubicBezTo>
                  <a:lnTo>
                    <a:pt x="1605" y="4372"/>
                  </a:lnTo>
                  <a:cubicBezTo>
                    <a:pt x="1583" y="4384"/>
                    <a:pt x="1576" y="4412"/>
                    <a:pt x="1588" y="4435"/>
                  </a:cubicBezTo>
                  <a:cubicBezTo>
                    <a:pt x="1597" y="4449"/>
                    <a:pt x="1612" y="4458"/>
                    <a:pt x="1629" y="4458"/>
                  </a:cubicBezTo>
                  <a:cubicBezTo>
                    <a:pt x="1637" y="4458"/>
                    <a:pt x="1645" y="4456"/>
                    <a:pt x="1651" y="4451"/>
                  </a:cubicBezTo>
                  <a:lnTo>
                    <a:pt x="2124" y="4179"/>
                  </a:lnTo>
                  <a:cubicBezTo>
                    <a:pt x="2146" y="4167"/>
                    <a:pt x="2154" y="4137"/>
                    <a:pt x="2141" y="4116"/>
                  </a:cubicBezTo>
                  <a:cubicBezTo>
                    <a:pt x="2132" y="4101"/>
                    <a:pt x="2117" y="4092"/>
                    <a:pt x="2101" y="4092"/>
                  </a:cubicBezTo>
                  <a:close/>
                  <a:moveTo>
                    <a:pt x="1314" y="4547"/>
                  </a:moveTo>
                  <a:cubicBezTo>
                    <a:pt x="1306" y="4547"/>
                    <a:pt x="1297" y="4549"/>
                    <a:pt x="1290" y="4553"/>
                  </a:cubicBezTo>
                  <a:lnTo>
                    <a:pt x="818" y="4825"/>
                  </a:lnTo>
                  <a:cubicBezTo>
                    <a:pt x="796" y="4839"/>
                    <a:pt x="788" y="4867"/>
                    <a:pt x="801" y="4889"/>
                  </a:cubicBezTo>
                  <a:cubicBezTo>
                    <a:pt x="809" y="4904"/>
                    <a:pt x="825" y="4912"/>
                    <a:pt x="841" y="4912"/>
                  </a:cubicBezTo>
                  <a:cubicBezTo>
                    <a:pt x="849" y="4912"/>
                    <a:pt x="858" y="4911"/>
                    <a:pt x="864" y="4906"/>
                  </a:cubicBezTo>
                  <a:lnTo>
                    <a:pt x="1337" y="4634"/>
                  </a:lnTo>
                  <a:cubicBezTo>
                    <a:pt x="1359" y="4620"/>
                    <a:pt x="1366" y="4592"/>
                    <a:pt x="1354" y="4570"/>
                  </a:cubicBezTo>
                  <a:cubicBezTo>
                    <a:pt x="1345" y="4555"/>
                    <a:pt x="1330" y="4547"/>
                    <a:pt x="1314" y="4547"/>
                  </a:cubicBezTo>
                  <a:close/>
                  <a:moveTo>
                    <a:pt x="526" y="5001"/>
                  </a:moveTo>
                  <a:cubicBezTo>
                    <a:pt x="518" y="5001"/>
                    <a:pt x="510" y="5003"/>
                    <a:pt x="503" y="5008"/>
                  </a:cubicBezTo>
                  <a:lnTo>
                    <a:pt x="31" y="5280"/>
                  </a:lnTo>
                  <a:cubicBezTo>
                    <a:pt x="8" y="5294"/>
                    <a:pt x="1" y="5322"/>
                    <a:pt x="13" y="5344"/>
                  </a:cubicBezTo>
                  <a:cubicBezTo>
                    <a:pt x="22" y="5359"/>
                    <a:pt x="38" y="5367"/>
                    <a:pt x="54" y="5367"/>
                  </a:cubicBezTo>
                  <a:cubicBezTo>
                    <a:pt x="61" y="5367"/>
                    <a:pt x="69" y="5365"/>
                    <a:pt x="77" y="5361"/>
                  </a:cubicBezTo>
                  <a:lnTo>
                    <a:pt x="549" y="5088"/>
                  </a:lnTo>
                  <a:cubicBezTo>
                    <a:pt x="571" y="5075"/>
                    <a:pt x="579" y="5047"/>
                    <a:pt x="566" y="5025"/>
                  </a:cubicBezTo>
                  <a:cubicBezTo>
                    <a:pt x="558" y="5010"/>
                    <a:pt x="542" y="5001"/>
                    <a:pt x="526" y="50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49;p60">
              <a:extLst>
                <a:ext uri="{FF2B5EF4-FFF2-40B4-BE49-F238E27FC236}">
                  <a16:creationId xmlns:a16="http://schemas.microsoft.com/office/drawing/2014/main" id="{812CE8AE-E0D5-99A8-61B0-82778F3E779A}"/>
                </a:ext>
              </a:extLst>
            </p:cNvPr>
            <p:cNvSpPr/>
            <p:nvPr/>
          </p:nvSpPr>
          <p:spPr>
            <a:xfrm>
              <a:off x="3453987" y="3898126"/>
              <a:ext cx="26832" cy="17914"/>
            </a:xfrm>
            <a:custGeom>
              <a:avLst/>
              <a:gdLst/>
              <a:ahLst/>
              <a:cxnLst/>
              <a:rect l="l" t="t" r="r" b="b"/>
              <a:pathLst>
                <a:path w="349" h="233" extrusionOk="0">
                  <a:moveTo>
                    <a:pt x="295" y="0"/>
                  </a:moveTo>
                  <a:cubicBezTo>
                    <a:pt x="287" y="0"/>
                    <a:pt x="279" y="2"/>
                    <a:pt x="272" y="7"/>
                  </a:cubicBezTo>
                  <a:lnTo>
                    <a:pt x="30" y="146"/>
                  </a:lnTo>
                  <a:cubicBezTo>
                    <a:pt x="8" y="159"/>
                    <a:pt x="0" y="187"/>
                    <a:pt x="13" y="209"/>
                  </a:cubicBezTo>
                  <a:cubicBezTo>
                    <a:pt x="22" y="224"/>
                    <a:pt x="37" y="233"/>
                    <a:pt x="53" y="233"/>
                  </a:cubicBezTo>
                  <a:cubicBezTo>
                    <a:pt x="61" y="233"/>
                    <a:pt x="69" y="231"/>
                    <a:pt x="77" y="226"/>
                  </a:cubicBezTo>
                  <a:lnTo>
                    <a:pt x="318" y="87"/>
                  </a:lnTo>
                  <a:cubicBezTo>
                    <a:pt x="340" y="74"/>
                    <a:pt x="348" y="45"/>
                    <a:pt x="335" y="24"/>
                  </a:cubicBezTo>
                  <a:cubicBezTo>
                    <a:pt x="326" y="9"/>
                    <a:pt x="311" y="0"/>
                    <a:pt x="2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650;p60">
              <a:extLst>
                <a:ext uri="{FF2B5EF4-FFF2-40B4-BE49-F238E27FC236}">
                  <a16:creationId xmlns:a16="http://schemas.microsoft.com/office/drawing/2014/main" id="{2446A15F-502A-BCCB-20A2-43B36848D3B2}"/>
                </a:ext>
              </a:extLst>
            </p:cNvPr>
            <p:cNvSpPr/>
            <p:nvPr/>
          </p:nvSpPr>
          <p:spPr>
            <a:xfrm>
              <a:off x="5690841" y="2577204"/>
              <a:ext cx="26832" cy="17991"/>
            </a:xfrm>
            <a:custGeom>
              <a:avLst/>
              <a:gdLst/>
              <a:ahLst/>
              <a:cxnLst/>
              <a:rect l="l" t="t" r="r" b="b"/>
              <a:pathLst>
                <a:path w="349" h="234" extrusionOk="0">
                  <a:moveTo>
                    <a:pt x="295" y="1"/>
                  </a:moveTo>
                  <a:cubicBezTo>
                    <a:pt x="287" y="1"/>
                    <a:pt x="279" y="3"/>
                    <a:pt x="272" y="7"/>
                  </a:cubicBezTo>
                  <a:lnTo>
                    <a:pt x="30" y="147"/>
                  </a:lnTo>
                  <a:cubicBezTo>
                    <a:pt x="7" y="159"/>
                    <a:pt x="0" y="187"/>
                    <a:pt x="13" y="210"/>
                  </a:cubicBezTo>
                  <a:cubicBezTo>
                    <a:pt x="22" y="225"/>
                    <a:pt x="36" y="234"/>
                    <a:pt x="53" y="234"/>
                  </a:cubicBezTo>
                  <a:cubicBezTo>
                    <a:pt x="61" y="234"/>
                    <a:pt x="69" y="231"/>
                    <a:pt x="76" y="227"/>
                  </a:cubicBezTo>
                  <a:lnTo>
                    <a:pt x="318" y="87"/>
                  </a:lnTo>
                  <a:cubicBezTo>
                    <a:pt x="340" y="75"/>
                    <a:pt x="348" y="47"/>
                    <a:pt x="335" y="24"/>
                  </a:cubicBezTo>
                  <a:cubicBezTo>
                    <a:pt x="327" y="9"/>
                    <a:pt x="31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651;p60">
              <a:extLst>
                <a:ext uri="{FF2B5EF4-FFF2-40B4-BE49-F238E27FC236}">
                  <a16:creationId xmlns:a16="http://schemas.microsoft.com/office/drawing/2014/main" id="{CFB9A203-27CC-4353-558D-1769D93E082E}"/>
                </a:ext>
              </a:extLst>
            </p:cNvPr>
            <p:cNvSpPr/>
            <p:nvPr/>
          </p:nvSpPr>
          <p:spPr>
            <a:xfrm>
              <a:off x="4788519" y="2601805"/>
              <a:ext cx="886532" cy="514344"/>
            </a:xfrm>
            <a:custGeom>
              <a:avLst/>
              <a:gdLst/>
              <a:ahLst/>
              <a:cxnLst/>
              <a:rect l="l" t="t" r="r" b="b"/>
              <a:pathLst>
                <a:path w="11531" h="6690" extrusionOk="0">
                  <a:moveTo>
                    <a:pt x="11477" y="0"/>
                  </a:moveTo>
                  <a:cubicBezTo>
                    <a:pt x="11469" y="0"/>
                    <a:pt x="11461" y="3"/>
                    <a:pt x="11454" y="7"/>
                  </a:cubicBezTo>
                  <a:lnTo>
                    <a:pt x="10984" y="278"/>
                  </a:lnTo>
                  <a:cubicBezTo>
                    <a:pt x="10962" y="291"/>
                    <a:pt x="10955" y="319"/>
                    <a:pt x="10967" y="342"/>
                  </a:cubicBezTo>
                  <a:cubicBezTo>
                    <a:pt x="10976" y="356"/>
                    <a:pt x="10992" y="365"/>
                    <a:pt x="11008" y="365"/>
                  </a:cubicBezTo>
                  <a:cubicBezTo>
                    <a:pt x="11016" y="365"/>
                    <a:pt x="11024" y="363"/>
                    <a:pt x="11030" y="358"/>
                  </a:cubicBezTo>
                  <a:lnTo>
                    <a:pt x="11500" y="88"/>
                  </a:lnTo>
                  <a:cubicBezTo>
                    <a:pt x="11522" y="75"/>
                    <a:pt x="11530" y="47"/>
                    <a:pt x="11517" y="24"/>
                  </a:cubicBezTo>
                  <a:cubicBezTo>
                    <a:pt x="11508" y="9"/>
                    <a:pt x="11493" y="0"/>
                    <a:pt x="11477" y="0"/>
                  </a:cubicBezTo>
                  <a:close/>
                  <a:moveTo>
                    <a:pt x="10695" y="453"/>
                  </a:moveTo>
                  <a:cubicBezTo>
                    <a:pt x="10687" y="453"/>
                    <a:pt x="10679" y="455"/>
                    <a:pt x="10671" y="459"/>
                  </a:cubicBezTo>
                  <a:lnTo>
                    <a:pt x="10201" y="730"/>
                  </a:lnTo>
                  <a:cubicBezTo>
                    <a:pt x="10180" y="742"/>
                    <a:pt x="10172" y="772"/>
                    <a:pt x="10185" y="793"/>
                  </a:cubicBezTo>
                  <a:cubicBezTo>
                    <a:pt x="10194" y="809"/>
                    <a:pt x="10209" y="817"/>
                    <a:pt x="10225" y="817"/>
                  </a:cubicBezTo>
                  <a:cubicBezTo>
                    <a:pt x="10233" y="817"/>
                    <a:pt x="10241" y="814"/>
                    <a:pt x="10249" y="810"/>
                  </a:cubicBezTo>
                  <a:lnTo>
                    <a:pt x="10718" y="540"/>
                  </a:lnTo>
                  <a:cubicBezTo>
                    <a:pt x="10740" y="526"/>
                    <a:pt x="10748" y="498"/>
                    <a:pt x="10735" y="476"/>
                  </a:cubicBezTo>
                  <a:cubicBezTo>
                    <a:pt x="10726" y="461"/>
                    <a:pt x="10711" y="453"/>
                    <a:pt x="10695" y="453"/>
                  </a:cubicBezTo>
                  <a:close/>
                  <a:moveTo>
                    <a:pt x="9911" y="904"/>
                  </a:moveTo>
                  <a:cubicBezTo>
                    <a:pt x="9903" y="904"/>
                    <a:pt x="9896" y="906"/>
                    <a:pt x="9888" y="910"/>
                  </a:cubicBezTo>
                  <a:lnTo>
                    <a:pt x="9419" y="1182"/>
                  </a:lnTo>
                  <a:cubicBezTo>
                    <a:pt x="9397" y="1195"/>
                    <a:pt x="9390" y="1223"/>
                    <a:pt x="9402" y="1246"/>
                  </a:cubicBezTo>
                  <a:cubicBezTo>
                    <a:pt x="9411" y="1260"/>
                    <a:pt x="9427" y="1268"/>
                    <a:pt x="9443" y="1268"/>
                  </a:cubicBezTo>
                  <a:cubicBezTo>
                    <a:pt x="9450" y="1268"/>
                    <a:pt x="9458" y="1266"/>
                    <a:pt x="9466" y="1263"/>
                  </a:cubicBezTo>
                  <a:lnTo>
                    <a:pt x="9936" y="991"/>
                  </a:lnTo>
                  <a:cubicBezTo>
                    <a:pt x="9957" y="979"/>
                    <a:pt x="9965" y="950"/>
                    <a:pt x="9953" y="928"/>
                  </a:cubicBezTo>
                  <a:cubicBezTo>
                    <a:pt x="9943" y="913"/>
                    <a:pt x="9927" y="904"/>
                    <a:pt x="9911" y="904"/>
                  </a:cubicBezTo>
                  <a:close/>
                  <a:moveTo>
                    <a:pt x="9129" y="1356"/>
                  </a:moveTo>
                  <a:cubicBezTo>
                    <a:pt x="9121" y="1356"/>
                    <a:pt x="9113" y="1358"/>
                    <a:pt x="9106" y="1362"/>
                  </a:cubicBezTo>
                  <a:lnTo>
                    <a:pt x="8637" y="1633"/>
                  </a:lnTo>
                  <a:cubicBezTo>
                    <a:pt x="8615" y="1647"/>
                    <a:pt x="8607" y="1675"/>
                    <a:pt x="8619" y="1697"/>
                  </a:cubicBezTo>
                  <a:cubicBezTo>
                    <a:pt x="8628" y="1712"/>
                    <a:pt x="8644" y="1720"/>
                    <a:pt x="8660" y="1720"/>
                  </a:cubicBezTo>
                  <a:cubicBezTo>
                    <a:pt x="8668" y="1720"/>
                    <a:pt x="8677" y="1719"/>
                    <a:pt x="8684" y="1714"/>
                  </a:cubicBezTo>
                  <a:lnTo>
                    <a:pt x="9153" y="1443"/>
                  </a:lnTo>
                  <a:cubicBezTo>
                    <a:pt x="9175" y="1430"/>
                    <a:pt x="9182" y="1401"/>
                    <a:pt x="9170" y="1380"/>
                  </a:cubicBezTo>
                  <a:cubicBezTo>
                    <a:pt x="9161" y="1364"/>
                    <a:pt x="9145" y="1356"/>
                    <a:pt x="9129" y="1356"/>
                  </a:cubicBezTo>
                  <a:close/>
                  <a:moveTo>
                    <a:pt x="8347" y="1808"/>
                  </a:moveTo>
                  <a:cubicBezTo>
                    <a:pt x="8339" y="1808"/>
                    <a:pt x="8331" y="1810"/>
                    <a:pt x="8324" y="1814"/>
                  </a:cubicBezTo>
                  <a:lnTo>
                    <a:pt x="7855" y="2086"/>
                  </a:lnTo>
                  <a:cubicBezTo>
                    <a:pt x="7832" y="2098"/>
                    <a:pt x="7824" y="2126"/>
                    <a:pt x="7838" y="2149"/>
                  </a:cubicBezTo>
                  <a:cubicBezTo>
                    <a:pt x="7846" y="2163"/>
                    <a:pt x="7862" y="2173"/>
                    <a:pt x="7878" y="2173"/>
                  </a:cubicBezTo>
                  <a:cubicBezTo>
                    <a:pt x="7886" y="2173"/>
                    <a:pt x="7894" y="2170"/>
                    <a:pt x="7901" y="2166"/>
                  </a:cubicBezTo>
                  <a:lnTo>
                    <a:pt x="8371" y="1894"/>
                  </a:lnTo>
                  <a:cubicBezTo>
                    <a:pt x="8393" y="1882"/>
                    <a:pt x="8400" y="1854"/>
                    <a:pt x="8387" y="1831"/>
                  </a:cubicBezTo>
                  <a:cubicBezTo>
                    <a:pt x="8378" y="1816"/>
                    <a:pt x="8363" y="1808"/>
                    <a:pt x="8347" y="1808"/>
                  </a:cubicBezTo>
                  <a:close/>
                  <a:moveTo>
                    <a:pt x="7565" y="2260"/>
                  </a:moveTo>
                  <a:cubicBezTo>
                    <a:pt x="7557" y="2260"/>
                    <a:pt x="7549" y="2262"/>
                    <a:pt x="7542" y="2266"/>
                  </a:cubicBezTo>
                  <a:lnTo>
                    <a:pt x="7072" y="2537"/>
                  </a:lnTo>
                  <a:cubicBezTo>
                    <a:pt x="7050" y="2550"/>
                    <a:pt x="7042" y="2578"/>
                    <a:pt x="7055" y="2600"/>
                  </a:cubicBezTo>
                  <a:cubicBezTo>
                    <a:pt x="7063" y="2615"/>
                    <a:pt x="7079" y="2624"/>
                    <a:pt x="7096" y="2624"/>
                  </a:cubicBezTo>
                  <a:cubicBezTo>
                    <a:pt x="7104" y="2624"/>
                    <a:pt x="7112" y="2622"/>
                    <a:pt x="7118" y="2617"/>
                  </a:cubicBezTo>
                  <a:lnTo>
                    <a:pt x="7588" y="2346"/>
                  </a:lnTo>
                  <a:cubicBezTo>
                    <a:pt x="7610" y="2334"/>
                    <a:pt x="7617" y="2305"/>
                    <a:pt x="7605" y="2283"/>
                  </a:cubicBezTo>
                  <a:cubicBezTo>
                    <a:pt x="7596" y="2268"/>
                    <a:pt x="7580" y="2260"/>
                    <a:pt x="7565" y="2260"/>
                  </a:cubicBezTo>
                  <a:close/>
                  <a:moveTo>
                    <a:pt x="6782" y="2711"/>
                  </a:moveTo>
                  <a:cubicBezTo>
                    <a:pt x="6774" y="2711"/>
                    <a:pt x="6766" y="2713"/>
                    <a:pt x="6759" y="2718"/>
                  </a:cubicBezTo>
                  <a:lnTo>
                    <a:pt x="6290" y="2989"/>
                  </a:lnTo>
                  <a:cubicBezTo>
                    <a:pt x="6267" y="3001"/>
                    <a:pt x="6260" y="3031"/>
                    <a:pt x="6273" y="3052"/>
                  </a:cubicBezTo>
                  <a:cubicBezTo>
                    <a:pt x="6282" y="3067"/>
                    <a:pt x="6297" y="3076"/>
                    <a:pt x="6313" y="3076"/>
                  </a:cubicBezTo>
                  <a:cubicBezTo>
                    <a:pt x="6321" y="3076"/>
                    <a:pt x="6329" y="3073"/>
                    <a:pt x="6336" y="3069"/>
                  </a:cubicBezTo>
                  <a:lnTo>
                    <a:pt x="6805" y="2799"/>
                  </a:lnTo>
                  <a:cubicBezTo>
                    <a:pt x="6828" y="2785"/>
                    <a:pt x="6836" y="2757"/>
                    <a:pt x="6822" y="2734"/>
                  </a:cubicBezTo>
                  <a:cubicBezTo>
                    <a:pt x="6814" y="2719"/>
                    <a:pt x="6798" y="2711"/>
                    <a:pt x="6782" y="2711"/>
                  </a:cubicBezTo>
                  <a:close/>
                  <a:moveTo>
                    <a:pt x="5999" y="3163"/>
                  </a:moveTo>
                  <a:cubicBezTo>
                    <a:pt x="5992" y="3163"/>
                    <a:pt x="5984" y="3165"/>
                    <a:pt x="5977" y="3169"/>
                  </a:cubicBezTo>
                  <a:lnTo>
                    <a:pt x="5507" y="3440"/>
                  </a:lnTo>
                  <a:cubicBezTo>
                    <a:pt x="5486" y="3454"/>
                    <a:pt x="5478" y="3482"/>
                    <a:pt x="5490" y="3505"/>
                  </a:cubicBezTo>
                  <a:cubicBezTo>
                    <a:pt x="5499" y="3519"/>
                    <a:pt x="5515" y="3527"/>
                    <a:pt x="5531" y="3527"/>
                  </a:cubicBezTo>
                  <a:cubicBezTo>
                    <a:pt x="5539" y="3527"/>
                    <a:pt x="5546" y="3525"/>
                    <a:pt x="5554" y="3522"/>
                  </a:cubicBezTo>
                  <a:lnTo>
                    <a:pt x="6023" y="3250"/>
                  </a:lnTo>
                  <a:cubicBezTo>
                    <a:pt x="6045" y="3238"/>
                    <a:pt x="6053" y="3208"/>
                    <a:pt x="6041" y="3187"/>
                  </a:cubicBezTo>
                  <a:cubicBezTo>
                    <a:pt x="6032" y="3171"/>
                    <a:pt x="6016" y="3163"/>
                    <a:pt x="5999" y="3163"/>
                  </a:cubicBezTo>
                  <a:close/>
                  <a:moveTo>
                    <a:pt x="5217" y="3615"/>
                  </a:moveTo>
                  <a:cubicBezTo>
                    <a:pt x="5209" y="3615"/>
                    <a:pt x="5201" y="3617"/>
                    <a:pt x="5194" y="3622"/>
                  </a:cubicBezTo>
                  <a:lnTo>
                    <a:pt x="4724" y="3892"/>
                  </a:lnTo>
                  <a:cubicBezTo>
                    <a:pt x="4703" y="3906"/>
                    <a:pt x="4695" y="3934"/>
                    <a:pt x="4707" y="3956"/>
                  </a:cubicBezTo>
                  <a:cubicBezTo>
                    <a:pt x="4716" y="3971"/>
                    <a:pt x="4732" y="3979"/>
                    <a:pt x="4748" y="3979"/>
                  </a:cubicBezTo>
                  <a:cubicBezTo>
                    <a:pt x="4756" y="3979"/>
                    <a:pt x="4764" y="3978"/>
                    <a:pt x="4772" y="3973"/>
                  </a:cubicBezTo>
                  <a:lnTo>
                    <a:pt x="5241" y="3702"/>
                  </a:lnTo>
                  <a:cubicBezTo>
                    <a:pt x="5263" y="3689"/>
                    <a:pt x="5270" y="3660"/>
                    <a:pt x="5258" y="3639"/>
                  </a:cubicBezTo>
                  <a:cubicBezTo>
                    <a:pt x="5249" y="3624"/>
                    <a:pt x="5233" y="3615"/>
                    <a:pt x="5217" y="3615"/>
                  </a:cubicBezTo>
                  <a:close/>
                  <a:moveTo>
                    <a:pt x="4435" y="4067"/>
                  </a:moveTo>
                  <a:cubicBezTo>
                    <a:pt x="4427" y="4067"/>
                    <a:pt x="4419" y="4069"/>
                    <a:pt x="4411" y="4073"/>
                  </a:cubicBezTo>
                  <a:lnTo>
                    <a:pt x="3943" y="4344"/>
                  </a:lnTo>
                  <a:cubicBezTo>
                    <a:pt x="3920" y="4357"/>
                    <a:pt x="3912" y="4385"/>
                    <a:pt x="3925" y="4408"/>
                  </a:cubicBezTo>
                  <a:cubicBezTo>
                    <a:pt x="3934" y="4422"/>
                    <a:pt x="3950" y="4430"/>
                    <a:pt x="3965" y="4430"/>
                  </a:cubicBezTo>
                  <a:cubicBezTo>
                    <a:pt x="3973" y="4430"/>
                    <a:pt x="3981" y="4429"/>
                    <a:pt x="3989" y="4425"/>
                  </a:cubicBezTo>
                  <a:lnTo>
                    <a:pt x="4459" y="4153"/>
                  </a:lnTo>
                  <a:cubicBezTo>
                    <a:pt x="4480" y="4141"/>
                    <a:pt x="4488" y="4113"/>
                    <a:pt x="4476" y="4090"/>
                  </a:cubicBezTo>
                  <a:cubicBezTo>
                    <a:pt x="4466" y="4075"/>
                    <a:pt x="4451" y="4067"/>
                    <a:pt x="4435" y="4067"/>
                  </a:cubicBezTo>
                  <a:close/>
                  <a:moveTo>
                    <a:pt x="3653" y="4518"/>
                  </a:moveTo>
                  <a:cubicBezTo>
                    <a:pt x="3645" y="4518"/>
                    <a:pt x="3637" y="4520"/>
                    <a:pt x="3630" y="4525"/>
                  </a:cubicBezTo>
                  <a:lnTo>
                    <a:pt x="3160" y="4796"/>
                  </a:lnTo>
                  <a:cubicBezTo>
                    <a:pt x="3138" y="4809"/>
                    <a:pt x="3130" y="4837"/>
                    <a:pt x="3143" y="4859"/>
                  </a:cubicBezTo>
                  <a:cubicBezTo>
                    <a:pt x="3151" y="4874"/>
                    <a:pt x="3167" y="4883"/>
                    <a:pt x="3183" y="4883"/>
                  </a:cubicBezTo>
                  <a:cubicBezTo>
                    <a:pt x="3192" y="4883"/>
                    <a:pt x="3200" y="4881"/>
                    <a:pt x="3206" y="4876"/>
                  </a:cubicBezTo>
                  <a:lnTo>
                    <a:pt x="3676" y="4605"/>
                  </a:lnTo>
                  <a:cubicBezTo>
                    <a:pt x="3699" y="4592"/>
                    <a:pt x="3705" y="4564"/>
                    <a:pt x="3693" y="4542"/>
                  </a:cubicBezTo>
                  <a:cubicBezTo>
                    <a:pt x="3684" y="4527"/>
                    <a:pt x="3668" y="4518"/>
                    <a:pt x="3653" y="4518"/>
                  </a:cubicBezTo>
                  <a:close/>
                  <a:moveTo>
                    <a:pt x="2870" y="4970"/>
                  </a:moveTo>
                  <a:cubicBezTo>
                    <a:pt x="2862" y="4970"/>
                    <a:pt x="2854" y="4972"/>
                    <a:pt x="2847" y="4976"/>
                  </a:cubicBezTo>
                  <a:lnTo>
                    <a:pt x="2378" y="5248"/>
                  </a:lnTo>
                  <a:cubicBezTo>
                    <a:pt x="2355" y="5260"/>
                    <a:pt x="2348" y="5288"/>
                    <a:pt x="2361" y="5311"/>
                  </a:cubicBezTo>
                  <a:cubicBezTo>
                    <a:pt x="2370" y="5325"/>
                    <a:pt x="2384" y="5334"/>
                    <a:pt x="2401" y="5334"/>
                  </a:cubicBezTo>
                  <a:cubicBezTo>
                    <a:pt x="2409" y="5334"/>
                    <a:pt x="2417" y="5332"/>
                    <a:pt x="2424" y="5328"/>
                  </a:cubicBezTo>
                  <a:lnTo>
                    <a:pt x="2893" y="5057"/>
                  </a:lnTo>
                  <a:cubicBezTo>
                    <a:pt x="2916" y="5044"/>
                    <a:pt x="2924" y="5016"/>
                    <a:pt x="2910" y="4993"/>
                  </a:cubicBezTo>
                  <a:cubicBezTo>
                    <a:pt x="2902" y="4978"/>
                    <a:pt x="2886" y="4970"/>
                    <a:pt x="2870" y="4970"/>
                  </a:cubicBezTo>
                  <a:close/>
                  <a:moveTo>
                    <a:pt x="2088" y="5422"/>
                  </a:moveTo>
                  <a:cubicBezTo>
                    <a:pt x="2080" y="5422"/>
                    <a:pt x="2072" y="5424"/>
                    <a:pt x="2065" y="5428"/>
                  </a:cubicBezTo>
                  <a:lnTo>
                    <a:pt x="1595" y="5699"/>
                  </a:lnTo>
                  <a:cubicBezTo>
                    <a:pt x="1573" y="5712"/>
                    <a:pt x="1566" y="5741"/>
                    <a:pt x="1578" y="5762"/>
                  </a:cubicBezTo>
                  <a:cubicBezTo>
                    <a:pt x="1587" y="5778"/>
                    <a:pt x="1603" y="5786"/>
                    <a:pt x="1619" y="5786"/>
                  </a:cubicBezTo>
                  <a:cubicBezTo>
                    <a:pt x="1627" y="5786"/>
                    <a:pt x="1634" y="5784"/>
                    <a:pt x="1641" y="5780"/>
                  </a:cubicBezTo>
                  <a:lnTo>
                    <a:pt x="2111" y="5509"/>
                  </a:lnTo>
                  <a:cubicBezTo>
                    <a:pt x="2133" y="5495"/>
                    <a:pt x="2141" y="5467"/>
                    <a:pt x="2128" y="5445"/>
                  </a:cubicBezTo>
                  <a:cubicBezTo>
                    <a:pt x="2119" y="5430"/>
                    <a:pt x="2104" y="5422"/>
                    <a:pt x="2088" y="5422"/>
                  </a:cubicBezTo>
                  <a:close/>
                  <a:moveTo>
                    <a:pt x="1305" y="5874"/>
                  </a:moveTo>
                  <a:cubicBezTo>
                    <a:pt x="1297" y="5874"/>
                    <a:pt x="1289" y="5876"/>
                    <a:pt x="1282" y="5881"/>
                  </a:cubicBezTo>
                  <a:lnTo>
                    <a:pt x="812" y="6151"/>
                  </a:lnTo>
                  <a:cubicBezTo>
                    <a:pt x="791" y="6164"/>
                    <a:pt x="783" y="6193"/>
                    <a:pt x="796" y="6215"/>
                  </a:cubicBezTo>
                  <a:cubicBezTo>
                    <a:pt x="805" y="6230"/>
                    <a:pt x="820" y="6238"/>
                    <a:pt x="836" y="6238"/>
                  </a:cubicBezTo>
                  <a:cubicBezTo>
                    <a:pt x="844" y="6238"/>
                    <a:pt x="852" y="6235"/>
                    <a:pt x="860" y="6232"/>
                  </a:cubicBezTo>
                  <a:lnTo>
                    <a:pt x="1328" y="5961"/>
                  </a:lnTo>
                  <a:cubicBezTo>
                    <a:pt x="1351" y="5948"/>
                    <a:pt x="1359" y="5919"/>
                    <a:pt x="1346" y="5897"/>
                  </a:cubicBezTo>
                  <a:cubicBezTo>
                    <a:pt x="1337" y="5882"/>
                    <a:pt x="1321" y="5874"/>
                    <a:pt x="1305" y="5874"/>
                  </a:cubicBezTo>
                  <a:close/>
                  <a:moveTo>
                    <a:pt x="523" y="6326"/>
                  </a:moveTo>
                  <a:cubicBezTo>
                    <a:pt x="515" y="6326"/>
                    <a:pt x="507" y="6328"/>
                    <a:pt x="499" y="6332"/>
                  </a:cubicBezTo>
                  <a:lnTo>
                    <a:pt x="30" y="6602"/>
                  </a:lnTo>
                  <a:cubicBezTo>
                    <a:pt x="8" y="6616"/>
                    <a:pt x="1" y="6644"/>
                    <a:pt x="13" y="6667"/>
                  </a:cubicBezTo>
                  <a:cubicBezTo>
                    <a:pt x="22" y="6681"/>
                    <a:pt x="38" y="6689"/>
                    <a:pt x="53" y="6689"/>
                  </a:cubicBezTo>
                  <a:cubicBezTo>
                    <a:pt x="61" y="6689"/>
                    <a:pt x="69" y="6688"/>
                    <a:pt x="77" y="6683"/>
                  </a:cubicBezTo>
                  <a:lnTo>
                    <a:pt x="547" y="6412"/>
                  </a:lnTo>
                  <a:cubicBezTo>
                    <a:pt x="568" y="6400"/>
                    <a:pt x="576" y="6372"/>
                    <a:pt x="564" y="6349"/>
                  </a:cubicBezTo>
                  <a:cubicBezTo>
                    <a:pt x="555" y="6334"/>
                    <a:pt x="539" y="6326"/>
                    <a:pt x="523" y="63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52;p60">
              <a:extLst>
                <a:ext uri="{FF2B5EF4-FFF2-40B4-BE49-F238E27FC236}">
                  <a16:creationId xmlns:a16="http://schemas.microsoft.com/office/drawing/2014/main" id="{EE706A15-9928-5B44-572C-6B3F5C63D60B}"/>
                </a:ext>
              </a:extLst>
            </p:cNvPr>
            <p:cNvSpPr/>
            <p:nvPr/>
          </p:nvSpPr>
          <p:spPr>
            <a:xfrm>
              <a:off x="4745852" y="3122809"/>
              <a:ext cx="26832" cy="17991"/>
            </a:xfrm>
            <a:custGeom>
              <a:avLst/>
              <a:gdLst/>
              <a:ahLst/>
              <a:cxnLst/>
              <a:rect l="l" t="t" r="r" b="b"/>
              <a:pathLst>
                <a:path w="349" h="234" extrusionOk="0">
                  <a:moveTo>
                    <a:pt x="296" y="0"/>
                  </a:moveTo>
                  <a:cubicBezTo>
                    <a:pt x="288" y="0"/>
                    <a:pt x="280" y="2"/>
                    <a:pt x="273" y="7"/>
                  </a:cubicBezTo>
                  <a:lnTo>
                    <a:pt x="31" y="146"/>
                  </a:lnTo>
                  <a:cubicBezTo>
                    <a:pt x="8" y="159"/>
                    <a:pt x="0" y="187"/>
                    <a:pt x="14" y="209"/>
                  </a:cubicBezTo>
                  <a:cubicBezTo>
                    <a:pt x="22" y="224"/>
                    <a:pt x="38" y="233"/>
                    <a:pt x="53" y="233"/>
                  </a:cubicBezTo>
                  <a:cubicBezTo>
                    <a:pt x="62" y="233"/>
                    <a:pt x="69" y="231"/>
                    <a:pt x="77" y="226"/>
                  </a:cubicBezTo>
                  <a:lnTo>
                    <a:pt x="319" y="87"/>
                  </a:lnTo>
                  <a:cubicBezTo>
                    <a:pt x="342" y="74"/>
                    <a:pt x="348" y="46"/>
                    <a:pt x="336" y="24"/>
                  </a:cubicBezTo>
                  <a:cubicBezTo>
                    <a:pt x="327" y="9"/>
                    <a:pt x="311" y="0"/>
                    <a:pt x="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53;p60">
              <a:extLst>
                <a:ext uri="{FF2B5EF4-FFF2-40B4-BE49-F238E27FC236}">
                  <a16:creationId xmlns:a16="http://schemas.microsoft.com/office/drawing/2014/main" id="{F3BD57C6-783D-5F11-41A5-AC065FF19480}"/>
                </a:ext>
              </a:extLst>
            </p:cNvPr>
            <p:cNvSpPr/>
            <p:nvPr/>
          </p:nvSpPr>
          <p:spPr>
            <a:xfrm>
              <a:off x="3182760" y="2199117"/>
              <a:ext cx="26755" cy="18067"/>
            </a:xfrm>
            <a:custGeom>
              <a:avLst/>
              <a:gdLst/>
              <a:ahLst/>
              <a:cxnLst/>
              <a:rect l="l" t="t" r="r" b="b"/>
              <a:pathLst>
                <a:path w="348" h="235" extrusionOk="0">
                  <a:moveTo>
                    <a:pt x="294" y="0"/>
                  </a:moveTo>
                  <a:cubicBezTo>
                    <a:pt x="286" y="0"/>
                    <a:pt x="278" y="2"/>
                    <a:pt x="271" y="7"/>
                  </a:cubicBezTo>
                  <a:lnTo>
                    <a:pt x="30" y="147"/>
                  </a:lnTo>
                  <a:cubicBezTo>
                    <a:pt x="7" y="160"/>
                    <a:pt x="0" y="189"/>
                    <a:pt x="13" y="211"/>
                  </a:cubicBezTo>
                  <a:cubicBezTo>
                    <a:pt x="22" y="226"/>
                    <a:pt x="38" y="234"/>
                    <a:pt x="53" y="234"/>
                  </a:cubicBezTo>
                  <a:cubicBezTo>
                    <a:pt x="61" y="234"/>
                    <a:pt x="69" y="232"/>
                    <a:pt x="77" y="227"/>
                  </a:cubicBezTo>
                  <a:lnTo>
                    <a:pt x="318" y="87"/>
                  </a:lnTo>
                  <a:cubicBezTo>
                    <a:pt x="340" y="74"/>
                    <a:pt x="347" y="46"/>
                    <a:pt x="335" y="24"/>
                  </a:cubicBezTo>
                  <a:cubicBezTo>
                    <a:pt x="326" y="9"/>
                    <a:pt x="310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54;p60">
              <a:extLst>
                <a:ext uri="{FF2B5EF4-FFF2-40B4-BE49-F238E27FC236}">
                  <a16:creationId xmlns:a16="http://schemas.microsoft.com/office/drawing/2014/main" id="{E2127BFF-3386-8D46-A91C-B65BE9ED0468}"/>
                </a:ext>
              </a:extLst>
            </p:cNvPr>
            <p:cNvSpPr/>
            <p:nvPr/>
          </p:nvSpPr>
          <p:spPr>
            <a:xfrm>
              <a:off x="3225120" y="1921048"/>
              <a:ext cx="461064" cy="271395"/>
            </a:xfrm>
            <a:custGeom>
              <a:avLst/>
              <a:gdLst/>
              <a:ahLst/>
              <a:cxnLst/>
              <a:rect l="l" t="t" r="r" b="b"/>
              <a:pathLst>
                <a:path w="5997" h="3530" extrusionOk="0">
                  <a:moveTo>
                    <a:pt x="5943" y="0"/>
                  </a:moveTo>
                  <a:cubicBezTo>
                    <a:pt x="5935" y="0"/>
                    <a:pt x="5927" y="2"/>
                    <a:pt x="5920" y="7"/>
                  </a:cubicBezTo>
                  <a:lnTo>
                    <a:pt x="5455" y="278"/>
                  </a:lnTo>
                  <a:cubicBezTo>
                    <a:pt x="5432" y="291"/>
                    <a:pt x="5425" y="319"/>
                    <a:pt x="5438" y="341"/>
                  </a:cubicBezTo>
                  <a:cubicBezTo>
                    <a:pt x="5447" y="356"/>
                    <a:pt x="5461" y="365"/>
                    <a:pt x="5478" y="365"/>
                  </a:cubicBezTo>
                  <a:cubicBezTo>
                    <a:pt x="5486" y="365"/>
                    <a:pt x="5494" y="363"/>
                    <a:pt x="5502" y="358"/>
                  </a:cubicBezTo>
                  <a:lnTo>
                    <a:pt x="5967" y="87"/>
                  </a:lnTo>
                  <a:cubicBezTo>
                    <a:pt x="5988" y="74"/>
                    <a:pt x="5996" y="45"/>
                    <a:pt x="5983" y="24"/>
                  </a:cubicBezTo>
                  <a:cubicBezTo>
                    <a:pt x="5974" y="9"/>
                    <a:pt x="5959" y="0"/>
                    <a:pt x="5943" y="0"/>
                  </a:cubicBezTo>
                  <a:close/>
                  <a:moveTo>
                    <a:pt x="5169" y="452"/>
                  </a:moveTo>
                  <a:cubicBezTo>
                    <a:pt x="5161" y="452"/>
                    <a:pt x="5152" y="454"/>
                    <a:pt x="5145" y="458"/>
                  </a:cubicBezTo>
                  <a:lnTo>
                    <a:pt x="4680" y="730"/>
                  </a:lnTo>
                  <a:cubicBezTo>
                    <a:pt x="4657" y="743"/>
                    <a:pt x="4651" y="771"/>
                    <a:pt x="4663" y="794"/>
                  </a:cubicBezTo>
                  <a:cubicBezTo>
                    <a:pt x="4672" y="809"/>
                    <a:pt x="4687" y="816"/>
                    <a:pt x="4704" y="816"/>
                  </a:cubicBezTo>
                  <a:cubicBezTo>
                    <a:pt x="4711" y="816"/>
                    <a:pt x="4719" y="815"/>
                    <a:pt x="4727" y="811"/>
                  </a:cubicBezTo>
                  <a:lnTo>
                    <a:pt x="5191" y="539"/>
                  </a:lnTo>
                  <a:cubicBezTo>
                    <a:pt x="5214" y="526"/>
                    <a:pt x="5222" y="498"/>
                    <a:pt x="5208" y="475"/>
                  </a:cubicBezTo>
                  <a:cubicBezTo>
                    <a:pt x="5200" y="460"/>
                    <a:pt x="5185" y="452"/>
                    <a:pt x="5169" y="452"/>
                  </a:cubicBezTo>
                  <a:close/>
                  <a:moveTo>
                    <a:pt x="4393" y="904"/>
                  </a:moveTo>
                  <a:cubicBezTo>
                    <a:pt x="4385" y="904"/>
                    <a:pt x="4377" y="907"/>
                    <a:pt x="4370" y="911"/>
                  </a:cubicBezTo>
                  <a:lnTo>
                    <a:pt x="3905" y="1182"/>
                  </a:lnTo>
                  <a:cubicBezTo>
                    <a:pt x="3883" y="1195"/>
                    <a:pt x="3875" y="1224"/>
                    <a:pt x="3888" y="1245"/>
                  </a:cubicBezTo>
                  <a:cubicBezTo>
                    <a:pt x="3896" y="1261"/>
                    <a:pt x="3912" y="1269"/>
                    <a:pt x="3928" y="1269"/>
                  </a:cubicBezTo>
                  <a:cubicBezTo>
                    <a:pt x="3936" y="1269"/>
                    <a:pt x="3945" y="1267"/>
                    <a:pt x="3951" y="1262"/>
                  </a:cubicBezTo>
                  <a:lnTo>
                    <a:pt x="4416" y="991"/>
                  </a:lnTo>
                  <a:cubicBezTo>
                    <a:pt x="4439" y="979"/>
                    <a:pt x="4447" y="949"/>
                    <a:pt x="4433" y="928"/>
                  </a:cubicBezTo>
                  <a:cubicBezTo>
                    <a:pt x="4425" y="913"/>
                    <a:pt x="4409" y="904"/>
                    <a:pt x="4393" y="904"/>
                  </a:cubicBezTo>
                  <a:close/>
                  <a:moveTo>
                    <a:pt x="3617" y="1357"/>
                  </a:moveTo>
                  <a:cubicBezTo>
                    <a:pt x="3610" y="1357"/>
                    <a:pt x="3602" y="1359"/>
                    <a:pt x="3594" y="1363"/>
                  </a:cubicBezTo>
                  <a:lnTo>
                    <a:pt x="3129" y="1634"/>
                  </a:lnTo>
                  <a:cubicBezTo>
                    <a:pt x="3108" y="1647"/>
                    <a:pt x="3100" y="1676"/>
                    <a:pt x="3112" y="1698"/>
                  </a:cubicBezTo>
                  <a:cubicBezTo>
                    <a:pt x="3121" y="1713"/>
                    <a:pt x="3137" y="1721"/>
                    <a:pt x="3153" y="1721"/>
                  </a:cubicBezTo>
                  <a:cubicBezTo>
                    <a:pt x="3161" y="1721"/>
                    <a:pt x="3169" y="1720"/>
                    <a:pt x="3177" y="1715"/>
                  </a:cubicBezTo>
                  <a:lnTo>
                    <a:pt x="3642" y="1444"/>
                  </a:lnTo>
                  <a:cubicBezTo>
                    <a:pt x="3664" y="1430"/>
                    <a:pt x="3671" y="1402"/>
                    <a:pt x="3659" y="1379"/>
                  </a:cubicBezTo>
                  <a:cubicBezTo>
                    <a:pt x="3649" y="1365"/>
                    <a:pt x="3634" y="1357"/>
                    <a:pt x="3617" y="1357"/>
                  </a:cubicBezTo>
                  <a:close/>
                  <a:moveTo>
                    <a:pt x="2843" y="1809"/>
                  </a:moveTo>
                  <a:cubicBezTo>
                    <a:pt x="2835" y="1809"/>
                    <a:pt x="2827" y="1811"/>
                    <a:pt x="2820" y="1815"/>
                  </a:cubicBezTo>
                  <a:lnTo>
                    <a:pt x="2355" y="2087"/>
                  </a:lnTo>
                  <a:cubicBezTo>
                    <a:pt x="2332" y="2099"/>
                    <a:pt x="2325" y="2128"/>
                    <a:pt x="2338" y="2150"/>
                  </a:cubicBezTo>
                  <a:cubicBezTo>
                    <a:pt x="2347" y="2164"/>
                    <a:pt x="2362" y="2173"/>
                    <a:pt x="2378" y="2173"/>
                  </a:cubicBezTo>
                  <a:cubicBezTo>
                    <a:pt x="2386" y="2173"/>
                    <a:pt x="2394" y="2171"/>
                    <a:pt x="2402" y="2167"/>
                  </a:cubicBezTo>
                  <a:lnTo>
                    <a:pt x="2867" y="1895"/>
                  </a:lnTo>
                  <a:cubicBezTo>
                    <a:pt x="2888" y="1883"/>
                    <a:pt x="2896" y="1855"/>
                    <a:pt x="2884" y="1832"/>
                  </a:cubicBezTo>
                  <a:cubicBezTo>
                    <a:pt x="2875" y="1817"/>
                    <a:pt x="2859" y="1809"/>
                    <a:pt x="2843" y="1809"/>
                  </a:cubicBezTo>
                  <a:close/>
                  <a:moveTo>
                    <a:pt x="2067" y="2261"/>
                  </a:moveTo>
                  <a:cubicBezTo>
                    <a:pt x="2060" y="2261"/>
                    <a:pt x="2052" y="2263"/>
                    <a:pt x="2045" y="2267"/>
                  </a:cubicBezTo>
                  <a:lnTo>
                    <a:pt x="1580" y="2538"/>
                  </a:lnTo>
                  <a:cubicBezTo>
                    <a:pt x="1557" y="2552"/>
                    <a:pt x="1551" y="2580"/>
                    <a:pt x="1563" y="2602"/>
                  </a:cubicBezTo>
                  <a:cubicBezTo>
                    <a:pt x="1572" y="2617"/>
                    <a:pt x="1587" y="2626"/>
                    <a:pt x="1604" y="2626"/>
                  </a:cubicBezTo>
                  <a:cubicBezTo>
                    <a:pt x="1611" y="2626"/>
                    <a:pt x="1619" y="2624"/>
                    <a:pt x="1627" y="2619"/>
                  </a:cubicBezTo>
                  <a:lnTo>
                    <a:pt x="2091" y="2348"/>
                  </a:lnTo>
                  <a:cubicBezTo>
                    <a:pt x="2114" y="2334"/>
                    <a:pt x="2122" y="2306"/>
                    <a:pt x="2108" y="2284"/>
                  </a:cubicBezTo>
                  <a:cubicBezTo>
                    <a:pt x="2100" y="2269"/>
                    <a:pt x="2083" y="2261"/>
                    <a:pt x="2067" y="2261"/>
                  </a:cubicBezTo>
                  <a:close/>
                  <a:moveTo>
                    <a:pt x="1293" y="2713"/>
                  </a:moveTo>
                  <a:cubicBezTo>
                    <a:pt x="1285" y="2713"/>
                    <a:pt x="1277" y="2715"/>
                    <a:pt x="1270" y="2719"/>
                  </a:cubicBezTo>
                  <a:lnTo>
                    <a:pt x="805" y="2991"/>
                  </a:lnTo>
                  <a:cubicBezTo>
                    <a:pt x="783" y="3003"/>
                    <a:pt x="775" y="3033"/>
                    <a:pt x="788" y="3054"/>
                  </a:cubicBezTo>
                  <a:cubicBezTo>
                    <a:pt x="796" y="3070"/>
                    <a:pt x="812" y="3078"/>
                    <a:pt x="828" y="3078"/>
                  </a:cubicBezTo>
                  <a:cubicBezTo>
                    <a:pt x="837" y="3078"/>
                    <a:pt x="845" y="3075"/>
                    <a:pt x="851" y="3071"/>
                  </a:cubicBezTo>
                  <a:lnTo>
                    <a:pt x="1316" y="2799"/>
                  </a:lnTo>
                  <a:cubicBezTo>
                    <a:pt x="1339" y="2787"/>
                    <a:pt x="1347" y="2759"/>
                    <a:pt x="1333" y="2736"/>
                  </a:cubicBezTo>
                  <a:cubicBezTo>
                    <a:pt x="1325" y="2721"/>
                    <a:pt x="1309" y="2713"/>
                    <a:pt x="1293" y="2713"/>
                  </a:cubicBezTo>
                  <a:close/>
                  <a:moveTo>
                    <a:pt x="518" y="3165"/>
                  </a:moveTo>
                  <a:cubicBezTo>
                    <a:pt x="510" y="3165"/>
                    <a:pt x="502" y="3168"/>
                    <a:pt x="494" y="3172"/>
                  </a:cubicBezTo>
                  <a:lnTo>
                    <a:pt x="29" y="3442"/>
                  </a:lnTo>
                  <a:cubicBezTo>
                    <a:pt x="8" y="3456"/>
                    <a:pt x="0" y="3484"/>
                    <a:pt x="14" y="3507"/>
                  </a:cubicBezTo>
                  <a:cubicBezTo>
                    <a:pt x="21" y="3521"/>
                    <a:pt x="37" y="3529"/>
                    <a:pt x="53" y="3529"/>
                  </a:cubicBezTo>
                  <a:cubicBezTo>
                    <a:pt x="61" y="3529"/>
                    <a:pt x="69" y="3528"/>
                    <a:pt x="77" y="3523"/>
                  </a:cubicBezTo>
                  <a:lnTo>
                    <a:pt x="542" y="3252"/>
                  </a:lnTo>
                  <a:cubicBezTo>
                    <a:pt x="564" y="3239"/>
                    <a:pt x="571" y="3210"/>
                    <a:pt x="559" y="3188"/>
                  </a:cubicBezTo>
                  <a:cubicBezTo>
                    <a:pt x="550" y="3174"/>
                    <a:pt x="534" y="3165"/>
                    <a:pt x="518" y="31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55;p60">
              <a:extLst>
                <a:ext uri="{FF2B5EF4-FFF2-40B4-BE49-F238E27FC236}">
                  <a16:creationId xmlns:a16="http://schemas.microsoft.com/office/drawing/2014/main" id="{262F1129-E8FB-C6F9-ADA7-79EE58DE6C43}"/>
                </a:ext>
              </a:extLst>
            </p:cNvPr>
            <p:cNvSpPr/>
            <p:nvPr/>
          </p:nvSpPr>
          <p:spPr>
            <a:xfrm>
              <a:off x="3701766" y="1895755"/>
              <a:ext cx="45361" cy="18606"/>
            </a:xfrm>
            <a:custGeom>
              <a:avLst/>
              <a:gdLst/>
              <a:ahLst/>
              <a:cxnLst/>
              <a:rect l="l" t="t" r="r" b="b"/>
              <a:pathLst>
                <a:path w="590" h="242" extrusionOk="0">
                  <a:moveTo>
                    <a:pt x="294" y="0"/>
                  </a:moveTo>
                  <a:lnTo>
                    <a:pt x="29" y="154"/>
                  </a:lnTo>
                  <a:cubicBezTo>
                    <a:pt x="8" y="168"/>
                    <a:pt x="0" y="196"/>
                    <a:pt x="12" y="219"/>
                  </a:cubicBezTo>
                  <a:cubicBezTo>
                    <a:pt x="21" y="233"/>
                    <a:pt x="37" y="241"/>
                    <a:pt x="53" y="241"/>
                  </a:cubicBezTo>
                  <a:cubicBezTo>
                    <a:pt x="61" y="241"/>
                    <a:pt x="69" y="240"/>
                    <a:pt x="77" y="236"/>
                  </a:cubicBezTo>
                  <a:lnTo>
                    <a:pt x="294" y="108"/>
                  </a:lnTo>
                  <a:lnTo>
                    <a:pt x="512" y="234"/>
                  </a:lnTo>
                  <a:cubicBezTo>
                    <a:pt x="520" y="238"/>
                    <a:pt x="528" y="240"/>
                    <a:pt x="535" y="240"/>
                  </a:cubicBezTo>
                  <a:cubicBezTo>
                    <a:pt x="552" y="240"/>
                    <a:pt x="567" y="232"/>
                    <a:pt x="577" y="218"/>
                  </a:cubicBezTo>
                  <a:cubicBezTo>
                    <a:pt x="589" y="195"/>
                    <a:pt x="581" y="167"/>
                    <a:pt x="560" y="15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56;p60">
              <a:extLst>
                <a:ext uri="{FF2B5EF4-FFF2-40B4-BE49-F238E27FC236}">
                  <a16:creationId xmlns:a16="http://schemas.microsoft.com/office/drawing/2014/main" id="{19A34552-8C9D-1CF1-1796-D077E4B62A85}"/>
                </a:ext>
              </a:extLst>
            </p:cNvPr>
            <p:cNvSpPr/>
            <p:nvPr/>
          </p:nvSpPr>
          <p:spPr>
            <a:xfrm>
              <a:off x="3763653" y="1921356"/>
              <a:ext cx="1036684" cy="600991"/>
            </a:xfrm>
            <a:custGeom>
              <a:avLst/>
              <a:gdLst/>
              <a:ahLst/>
              <a:cxnLst/>
              <a:rect l="l" t="t" r="r" b="b"/>
              <a:pathLst>
                <a:path w="13484" h="7817" extrusionOk="0">
                  <a:moveTo>
                    <a:pt x="54" y="0"/>
                  </a:moveTo>
                  <a:cubicBezTo>
                    <a:pt x="38" y="0"/>
                    <a:pt x="22" y="9"/>
                    <a:pt x="13" y="24"/>
                  </a:cubicBezTo>
                  <a:cubicBezTo>
                    <a:pt x="0" y="46"/>
                    <a:pt x="8" y="75"/>
                    <a:pt x="29" y="87"/>
                  </a:cubicBezTo>
                  <a:lnTo>
                    <a:pt x="514" y="367"/>
                  </a:lnTo>
                  <a:cubicBezTo>
                    <a:pt x="520" y="371"/>
                    <a:pt x="528" y="372"/>
                    <a:pt x="536" y="372"/>
                  </a:cubicBezTo>
                  <a:cubicBezTo>
                    <a:pt x="553" y="372"/>
                    <a:pt x="568" y="364"/>
                    <a:pt x="577" y="350"/>
                  </a:cubicBezTo>
                  <a:cubicBezTo>
                    <a:pt x="589" y="327"/>
                    <a:pt x="582" y="299"/>
                    <a:pt x="560" y="285"/>
                  </a:cubicBezTo>
                  <a:lnTo>
                    <a:pt x="77" y="6"/>
                  </a:lnTo>
                  <a:cubicBezTo>
                    <a:pt x="70" y="2"/>
                    <a:pt x="62" y="0"/>
                    <a:pt x="54" y="0"/>
                  </a:cubicBezTo>
                  <a:close/>
                  <a:moveTo>
                    <a:pt x="859" y="466"/>
                  </a:moveTo>
                  <a:cubicBezTo>
                    <a:pt x="843" y="466"/>
                    <a:pt x="827" y="474"/>
                    <a:pt x="819" y="489"/>
                  </a:cubicBezTo>
                  <a:cubicBezTo>
                    <a:pt x="806" y="512"/>
                    <a:pt x="813" y="540"/>
                    <a:pt x="836" y="552"/>
                  </a:cubicBezTo>
                  <a:lnTo>
                    <a:pt x="1319" y="832"/>
                  </a:lnTo>
                  <a:cubicBezTo>
                    <a:pt x="1327" y="836"/>
                    <a:pt x="1335" y="838"/>
                    <a:pt x="1342" y="838"/>
                  </a:cubicBezTo>
                  <a:cubicBezTo>
                    <a:pt x="1358" y="838"/>
                    <a:pt x="1374" y="829"/>
                    <a:pt x="1383" y="815"/>
                  </a:cubicBezTo>
                  <a:cubicBezTo>
                    <a:pt x="1395" y="792"/>
                    <a:pt x="1388" y="764"/>
                    <a:pt x="1366" y="752"/>
                  </a:cubicBezTo>
                  <a:lnTo>
                    <a:pt x="882" y="472"/>
                  </a:lnTo>
                  <a:cubicBezTo>
                    <a:pt x="875" y="468"/>
                    <a:pt x="867" y="466"/>
                    <a:pt x="859" y="466"/>
                  </a:cubicBezTo>
                  <a:close/>
                  <a:moveTo>
                    <a:pt x="1665" y="931"/>
                  </a:moveTo>
                  <a:cubicBezTo>
                    <a:pt x="1649" y="931"/>
                    <a:pt x="1633" y="939"/>
                    <a:pt x="1625" y="954"/>
                  </a:cubicBezTo>
                  <a:cubicBezTo>
                    <a:pt x="1612" y="977"/>
                    <a:pt x="1619" y="1005"/>
                    <a:pt x="1642" y="1017"/>
                  </a:cubicBezTo>
                  <a:lnTo>
                    <a:pt x="2125" y="1297"/>
                  </a:lnTo>
                  <a:cubicBezTo>
                    <a:pt x="2132" y="1301"/>
                    <a:pt x="2141" y="1303"/>
                    <a:pt x="2149" y="1303"/>
                  </a:cubicBezTo>
                  <a:cubicBezTo>
                    <a:pt x="2164" y="1303"/>
                    <a:pt x="2180" y="1294"/>
                    <a:pt x="2189" y="1280"/>
                  </a:cubicBezTo>
                  <a:cubicBezTo>
                    <a:pt x="2202" y="1257"/>
                    <a:pt x="2194" y="1229"/>
                    <a:pt x="2171" y="1217"/>
                  </a:cubicBezTo>
                  <a:lnTo>
                    <a:pt x="1688" y="937"/>
                  </a:lnTo>
                  <a:cubicBezTo>
                    <a:pt x="1681" y="933"/>
                    <a:pt x="1673" y="931"/>
                    <a:pt x="1665" y="931"/>
                  </a:cubicBezTo>
                  <a:close/>
                  <a:moveTo>
                    <a:pt x="2471" y="1396"/>
                  </a:moveTo>
                  <a:cubicBezTo>
                    <a:pt x="2455" y="1396"/>
                    <a:pt x="2439" y="1404"/>
                    <a:pt x="2430" y="1419"/>
                  </a:cubicBezTo>
                  <a:cubicBezTo>
                    <a:pt x="2418" y="1442"/>
                    <a:pt x="2426" y="1470"/>
                    <a:pt x="2447" y="1484"/>
                  </a:cubicBezTo>
                  <a:lnTo>
                    <a:pt x="2931" y="1762"/>
                  </a:lnTo>
                  <a:cubicBezTo>
                    <a:pt x="2938" y="1766"/>
                    <a:pt x="2946" y="1768"/>
                    <a:pt x="2954" y="1768"/>
                  </a:cubicBezTo>
                  <a:cubicBezTo>
                    <a:pt x="2971" y="1768"/>
                    <a:pt x="2985" y="1761"/>
                    <a:pt x="2994" y="1745"/>
                  </a:cubicBezTo>
                  <a:cubicBezTo>
                    <a:pt x="3007" y="1723"/>
                    <a:pt x="3000" y="1694"/>
                    <a:pt x="2977" y="1682"/>
                  </a:cubicBezTo>
                  <a:lnTo>
                    <a:pt x="2494" y="1402"/>
                  </a:lnTo>
                  <a:cubicBezTo>
                    <a:pt x="2487" y="1398"/>
                    <a:pt x="2479" y="1396"/>
                    <a:pt x="2471" y="1396"/>
                  </a:cubicBezTo>
                  <a:close/>
                  <a:moveTo>
                    <a:pt x="3276" y="1861"/>
                  </a:moveTo>
                  <a:cubicBezTo>
                    <a:pt x="3261" y="1861"/>
                    <a:pt x="3245" y="1869"/>
                    <a:pt x="3236" y="1884"/>
                  </a:cubicBezTo>
                  <a:cubicBezTo>
                    <a:pt x="3224" y="1907"/>
                    <a:pt x="3231" y="1935"/>
                    <a:pt x="3253" y="1949"/>
                  </a:cubicBezTo>
                  <a:lnTo>
                    <a:pt x="3736" y="2228"/>
                  </a:lnTo>
                  <a:cubicBezTo>
                    <a:pt x="3744" y="2231"/>
                    <a:pt x="3752" y="2234"/>
                    <a:pt x="3760" y="2234"/>
                  </a:cubicBezTo>
                  <a:cubicBezTo>
                    <a:pt x="3776" y="2234"/>
                    <a:pt x="3792" y="2226"/>
                    <a:pt x="3801" y="2210"/>
                  </a:cubicBezTo>
                  <a:cubicBezTo>
                    <a:pt x="3813" y="2188"/>
                    <a:pt x="3805" y="2159"/>
                    <a:pt x="3784" y="2147"/>
                  </a:cubicBezTo>
                  <a:lnTo>
                    <a:pt x="3300" y="1868"/>
                  </a:lnTo>
                  <a:cubicBezTo>
                    <a:pt x="3292" y="1863"/>
                    <a:pt x="3284" y="1861"/>
                    <a:pt x="3276" y="1861"/>
                  </a:cubicBezTo>
                  <a:close/>
                  <a:moveTo>
                    <a:pt x="4083" y="2327"/>
                  </a:moveTo>
                  <a:cubicBezTo>
                    <a:pt x="4067" y="2327"/>
                    <a:pt x="4051" y="2335"/>
                    <a:pt x="4042" y="2351"/>
                  </a:cubicBezTo>
                  <a:cubicBezTo>
                    <a:pt x="4029" y="2372"/>
                    <a:pt x="4037" y="2401"/>
                    <a:pt x="4059" y="2414"/>
                  </a:cubicBezTo>
                  <a:lnTo>
                    <a:pt x="4543" y="2693"/>
                  </a:lnTo>
                  <a:cubicBezTo>
                    <a:pt x="4549" y="2697"/>
                    <a:pt x="4557" y="2699"/>
                    <a:pt x="4566" y="2699"/>
                  </a:cubicBezTo>
                  <a:cubicBezTo>
                    <a:pt x="4582" y="2699"/>
                    <a:pt x="4598" y="2691"/>
                    <a:pt x="4606" y="2676"/>
                  </a:cubicBezTo>
                  <a:cubicBezTo>
                    <a:pt x="4619" y="2654"/>
                    <a:pt x="4611" y="2625"/>
                    <a:pt x="4589" y="2612"/>
                  </a:cubicBezTo>
                  <a:lnTo>
                    <a:pt x="4106" y="2333"/>
                  </a:lnTo>
                  <a:cubicBezTo>
                    <a:pt x="4099" y="2329"/>
                    <a:pt x="4091" y="2327"/>
                    <a:pt x="4083" y="2327"/>
                  </a:cubicBezTo>
                  <a:close/>
                  <a:moveTo>
                    <a:pt x="4888" y="2792"/>
                  </a:moveTo>
                  <a:cubicBezTo>
                    <a:pt x="4872" y="2792"/>
                    <a:pt x="4857" y="2801"/>
                    <a:pt x="4848" y="2816"/>
                  </a:cubicBezTo>
                  <a:cubicBezTo>
                    <a:pt x="4835" y="2837"/>
                    <a:pt x="4842" y="2866"/>
                    <a:pt x="4865" y="2879"/>
                  </a:cubicBezTo>
                  <a:lnTo>
                    <a:pt x="5349" y="3158"/>
                  </a:lnTo>
                  <a:cubicBezTo>
                    <a:pt x="5356" y="3163"/>
                    <a:pt x="5364" y="3165"/>
                    <a:pt x="5371" y="3165"/>
                  </a:cubicBezTo>
                  <a:cubicBezTo>
                    <a:pt x="5387" y="3165"/>
                    <a:pt x="5403" y="3156"/>
                    <a:pt x="5412" y="3141"/>
                  </a:cubicBezTo>
                  <a:cubicBezTo>
                    <a:pt x="5424" y="3119"/>
                    <a:pt x="5417" y="3090"/>
                    <a:pt x="5395" y="3077"/>
                  </a:cubicBezTo>
                  <a:lnTo>
                    <a:pt x="4911" y="2799"/>
                  </a:lnTo>
                  <a:cubicBezTo>
                    <a:pt x="4904" y="2794"/>
                    <a:pt x="4896" y="2792"/>
                    <a:pt x="4888" y="2792"/>
                  </a:cubicBezTo>
                  <a:close/>
                  <a:moveTo>
                    <a:pt x="5694" y="3257"/>
                  </a:moveTo>
                  <a:cubicBezTo>
                    <a:pt x="5678" y="3257"/>
                    <a:pt x="5662" y="3266"/>
                    <a:pt x="5654" y="3281"/>
                  </a:cubicBezTo>
                  <a:cubicBezTo>
                    <a:pt x="5641" y="3303"/>
                    <a:pt x="5649" y="3331"/>
                    <a:pt x="5671" y="3344"/>
                  </a:cubicBezTo>
                  <a:lnTo>
                    <a:pt x="6154" y="3623"/>
                  </a:lnTo>
                  <a:cubicBezTo>
                    <a:pt x="6162" y="3628"/>
                    <a:pt x="6170" y="3630"/>
                    <a:pt x="6178" y="3630"/>
                  </a:cubicBezTo>
                  <a:cubicBezTo>
                    <a:pt x="6194" y="3630"/>
                    <a:pt x="6209" y="3621"/>
                    <a:pt x="6218" y="3606"/>
                  </a:cubicBezTo>
                  <a:cubicBezTo>
                    <a:pt x="6231" y="3584"/>
                    <a:pt x="6223" y="3556"/>
                    <a:pt x="6201" y="3543"/>
                  </a:cubicBezTo>
                  <a:lnTo>
                    <a:pt x="5717" y="3264"/>
                  </a:lnTo>
                  <a:cubicBezTo>
                    <a:pt x="5710" y="3259"/>
                    <a:pt x="5702" y="3257"/>
                    <a:pt x="5694" y="3257"/>
                  </a:cubicBezTo>
                  <a:close/>
                  <a:moveTo>
                    <a:pt x="6500" y="3722"/>
                  </a:moveTo>
                  <a:cubicBezTo>
                    <a:pt x="6484" y="3722"/>
                    <a:pt x="6468" y="3731"/>
                    <a:pt x="6459" y="3746"/>
                  </a:cubicBezTo>
                  <a:cubicBezTo>
                    <a:pt x="6447" y="3768"/>
                    <a:pt x="6455" y="3796"/>
                    <a:pt x="6476" y="3809"/>
                  </a:cubicBezTo>
                  <a:lnTo>
                    <a:pt x="6960" y="4088"/>
                  </a:lnTo>
                  <a:cubicBezTo>
                    <a:pt x="6967" y="4093"/>
                    <a:pt x="6975" y="4095"/>
                    <a:pt x="6984" y="4095"/>
                  </a:cubicBezTo>
                  <a:cubicBezTo>
                    <a:pt x="7000" y="4095"/>
                    <a:pt x="7016" y="4087"/>
                    <a:pt x="7023" y="4071"/>
                  </a:cubicBezTo>
                  <a:cubicBezTo>
                    <a:pt x="7037" y="4049"/>
                    <a:pt x="7029" y="4021"/>
                    <a:pt x="7007" y="4008"/>
                  </a:cubicBezTo>
                  <a:lnTo>
                    <a:pt x="6523" y="3729"/>
                  </a:lnTo>
                  <a:cubicBezTo>
                    <a:pt x="6516" y="3724"/>
                    <a:pt x="6508" y="3722"/>
                    <a:pt x="6500" y="3722"/>
                  </a:cubicBezTo>
                  <a:close/>
                  <a:moveTo>
                    <a:pt x="7305" y="4188"/>
                  </a:moveTo>
                  <a:cubicBezTo>
                    <a:pt x="7290" y="4188"/>
                    <a:pt x="7274" y="4196"/>
                    <a:pt x="7266" y="4211"/>
                  </a:cubicBezTo>
                  <a:cubicBezTo>
                    <a:pt x="7252" y="4233"/>
                    <a:pt x="7260" y="4262"/>
                    <a:pt x="7282" y="4275"/>
                  </a:cubicBezTo>
                  <a:lnTo>
                    <a:pt x="7765" y="4554"/>
                  </a:lnTo>
                  <a:cubicBezTo>
                    <a:pt x="7773" y="4558"/>
                    <a:pt x="7781" y="4560"/>
                    <a:pt x="7789" y="4560"/>
                  </a:cubicBezTo>
                  <a:cubicBezTo>
                    <a:pt x="7805" y="4560"/>
                    <a:pt x="7821" y="4552"/>
                    <a:pt x="7830" y="4536"/>
                  </a:cubicBezTo>
                  <a:cubicBezTo>
                    <a:pt x="7842" y="4515"/>
                    <a:pt x="7834" y="4486"/>
                    <a:pt x="7813" y="4473"/>
                  </a:cubicBezTo>
                  <a:lnTo>
                    <a:pt x="7329" y="4194"/>
                  </a:lnTo>
                  <a:cubicBezTo>
                    <a:pt x="7321" y="4190"/>
                    <a:pt x="7313" y="4188"/>
                    <a:pt x="7305" y="4188"/>
                  </a:cubicBezTo>
                  <a:close/>
                  <a:moveTo>
                    <a:pt x="8112" y="4653"/>
                  </a:moveTo>
                  <a:cubicBezTo>
                    <a:pt x="8096" y="4653"/>
                    <a:pt x="8080" y="4661"/>
                    <a:pt x="8072" y="4676"/>
                  </a:cubicBezTo>
                  <a:cubicBezTo>
                    <a:pt x="8058" y="4698"/>
                    <a:pt x="8066" y="4727"/>
                    <a:pt x="8089" y="4740"/>
                  </a:cubicBezTo>
                  <a:lnTo>
                    <a:pt x="8572" y="5019"/>
                  </a:lnTo>
                  <a:cubicBezTo>
                    <a:pt x="8578" y="5023"/>
                    <a:pt x="8588" y="5025"/>
                    <a:pt x="8595" y="5025"/>
                  </a:cubicBezTo>
                  <a:cubicBezTo>
                    <a:pt x="8611" y="5025"/>
                    <a:pt x="8627" y="5017"/>
                    <a:pt x="8636" y="5002"/>
                  </a:cubicBezTo>
                  <a:cubicBezTo>
                    <a:pt x="8648" y="4980"/>
                    <a:pt x="8640" y="4951"/>
                    <a:pt x="8618" y="4938"/>
                  </a:cubicBezTo>
                  <a:lnTo>
                    <a:pt x="8135" y="4659"/>
                  </a:lnTo>
                  <a:cubicBezTo>
                    <a:pt x="8128" y="4655"/>
                    <a:pt x="8120" y="4653"/>
                    <a:pt x="8112" y="4653"/>
                  </a:cubicBezTo>
                  <a:close/>
                  <a:moveTo>
                    <a:pt x="8917" y="5119"/>
                  </a:moveTo>
                  <a:cubicBezTo>
                    <a:pt x="8901" y="5119"/>
                    <a:pt x="8886" y="5127"/>
                    <a:pt x="8877" y="5142"/>
                  </a:cubicBezTo>
                  <a:cubicBezTo>
                    <a:pt x="8865" y="5164"/>
                    <a:pt x="8872" y="5193"/>
                    <a:pt x="8894" y="5205"/>
                  </a:cubicBezTo>
                  <a:lnTo>
                    <a:pt x="9378" y="5484"/>
                  </a:lnTo>
                  <a:cubicBezTo>
                    <a:pt x="9385" y="5489"/>
                    <a:pt x="9393" y="5491"/>
                    <a:pt x="9401" y="5491"/>
                  </a:cubicBezTo>
                  <a:cubicBezTo>
                    <a:pt x="9416" y="5491"/>
                    <a:pt x="9432" y="5482"/>
                    <a:pt x="9441" y="5468"/>
                  </a:cubicBezTo>
                  <a:cubicBezTo>
                    <a:pt x="9453" y="5445"/>
                    <a:pt x="9447" y="5417"/>
                    <a:pt x="9424" y="5403"/>
                  </a:cubicBezTo>
                  <a:lnTo>
                    <a:pt x="8941" y="5125"/>
                  </a:lnTo>
                  <a:cubicBezTo>
                    <a:pt x="8934" y="5121"/>
                    <a:pt x="8925" y="5119"/>
                    <a:pt x="8917" y="5119"/>
                  </a:cubicBezTo>
                  <a:close/>
                  <a:moveTo>
                    <a:pt x="9723" y="5584"/>
                  </a:moveTo>
                  <a:cubicBezTo>
                    <a:pt x="9707" y="5584"/>
                    <a:pt x="9691" y="5592"/>
                    <a:pt x="9683" y="5607"/>
                  </a:cubicBezTo>
                  <a:cubicBezTo>
                    <a:pt x="9670" y="5630"/>
                    <a:pt x="9678" y="5658"/>
                    <a:pt x="9700" y="5670"/>
                  </a:cubicBezTo>
                  <a:lnTo>
                    <a:pt x="10183" y="5949"/>
                  </a:lnTo>
                  <a:cubicBezTo>
                    <a:pt x="10191" y="5954"/>
                    <a:pt x="10199" y="5956"/>
                    <a:pt x="10207" y="5956"/>
                  </a:cubicBezTo>
                  <a:cubicBezTo>
                    <a:pt x="10223" y="5956"/>
                    <a:pt x="10238" y="5947"/>
                    <a:pt x="10247" y="5933"/>
                  </a:cubicBezTo>
                  <a:cubicBezTo>
                    <a:pt x="10260" y="5910"/>
                    <a:pt x="10252" y="5882"/>
                    <a:pt x="10230" y="5870"/>
                  </a:cubicBezTo>
                  <a:lnTo>
                    <a:pt x="9746" y="5590"/>
                  </a:lnTo>
                  <a:cubicBezTo>
                    <a:pt x="9739" y="5586"/>
                    <a:pt x="9731" y="5584"/>
                    <a:pt x="9723" y="5584"/>
                  </a:cubicBezTo>
                  <a:close/>
                  <a:moveTo>
                    <a:pt x="10529" y="6049"/>
                  </a:moveTo>
                  <a:cubicBezTo>
                    <a:pt x="10513" y="6049"/>
                    <a:pt x="10497" y="6057"/>
                    <a:pt x="10488" y="6072"/>
                  </a:cubicBezTo>
                  <a:cubicBezTo>
                    <a:pt x="10476" y="6095"/>
                    <a:pt x="10484" y="6123"/>
                    <a:pt x="10506" y="6135"/>
                  </a:cubicBezTo>
                  <a:lnTo>
                    <a:pt x="10989" y="6415"/>
                  </a:lnTo>
                  <a:cubicBezTo>
                    <a:pt x="10996" y="6419"/>
                    <a:pt x="11004" y="6421"/>
                    <a:pt x="11013" y="6421"/>
                  </a:cubicBezTo>
                  <a:cubicBezTo>
                    <a:pt x="11029" y="6421"/>
                    <a:pt x="11045" y="6412"/>
                    <a:pt x="11052" y="6398"/>
                  </a:cubicBezTo>
                  <a:cubicBezTo>
                    <a:pt x="11066" y="6375"/>
                    <a:pt x="11058" y="6347"/>
                    <a:pt x="11036" y="6335"/>
                  </a:cubicBezTo>
                  <a:lnTo>
                    <a:pt x="10552" y="6055"/>
                  </a:lnTo>
                  <a:cubicBezTo>
                    <a:pt x="10545" y="6051"/>
                    <a:pt x="10537" y="6049"/>
                    <a:pt x="10529" y="6049"/>
                  </a:cubicBezTo>
                  <a:close/>
                  <a:moveTo>
                    <a:pt x="11335" y="6514"/>
                  </a:moveTo>
                  <a:cubicBezTo>
                    <a:pt x="11319" y="6514"/>
                    <a:pt x="11304" y="6522"/>
                    <a:pt x="11295" y="6537"/>
                  </a:cubicBezTo>
                  <a:cubicBezTo>
                    <a:pt x="11282" y="6560"/>
                    <a:pt x="11290" y="6588"/>
                    <a:pt x="11311" y="6600"/>
                  </a:cubicBezTo>
                  <a:lnTo>
                    <a:pt x="11796" y="6880"/>
                  </a:lnTo>
                  <a:cubicBezTo>
                    <a:pt x="11802" y="6884"/>
                    <a:pt x="11810" y="6886"/>
                    <a:pt x="11818" y="6886"/>
                  </a:cubicBezTo>
                  <a:cubicBezTo>
                    <a:pt x="11834" y="6886"/>
                    <a:pt x="11850" y="6878"/>
                    <a:pt x="11859" y="6863"/>
                  </a:cubicBezTo>
                  <a:cubicBezTo>
                    <a:pt x="11871" y="6840"/>
                    <a:pt x="11864" y="6812"/>
                    <a:pt x="11842" y="6800"/>
                  </a:cubicBezTo>
                  <a:lnTo>
                    <a:pt x="11359" y="6520"/>
                  </a:lnTo>
                  <a:cubicBezTo>
                    <a:pt x="11351" y="6516"/>
                    <a:pt x="11343" y="6514"/>
                    <a:pt x="11335" y="6514"/>
                  </a:cubicBezTo>
                  <a:close/>
                  <a:moveTo>
                    <a:pt x="12140" y="6979"/>
                  </a:moveTo>
                  <a:cubicBezTo>
                    <a:pt x="12124" y="6979"/>
                    <a:pt x="12109" y="6987"/>
                    <a:pt x="12100" y="7002"/>
                  </a:cubicBezTo>
                  <a:cubicBezTo>
                    <a:pt x="12087" y="7025"/>
                    <a:pt x="12095" y="7053"/>
                    <a:pt x="12118" y="7067"/>
                  </a:cubicBezTo>
                  <a:lnTo>
                    <a:pt x="12601" y="7346"/>
                  </a:lnTo>
                  <a:cubicBezTo>
                    <a:pt x="12609" y="7349"/>
                    <a:pt x="12617" y="7351"/>
                    <a:pt x="12624" y="7351"/>
                  </a:cubicBezTo>
                  <a:cubicBezTo>
                    <a:pt x="12640" y="7351"/>
                    <a:pt x="12656" y="7344"/>
                    <a:pt x="12665" y="7328"/>
                  </a:cubicBezTo>
                  <a:cubicBezTo>
                    <a:pt x="12677" y="7306"/>
                    <a:pt x="12669" y="7277"/>
                    <a:pt x="12648" y="7265"/>
                  </a:cubicBezTo>
                  <a:lnTo>
                    <a:pt x="12164" y="6985"/>
                  </a:lnTo>
                  <a:cubicBezTo>
                    <a:pt x="12156" y="6981"/>
                    <a:pt x="12148" y="6979"/>
                    <a:pt x="12140" y="6979"/>
                  </a:cubicBezTo>
                  <a:close/>
                  <a:moveTo>
                    <a:pt x="12947" y="7445"/>
                  </a:moveTo>
                  <a:cubicBezTo>
                    <a:pt x="12931" y="7445"/>
                    <a:pt x="12915" y="7453"/>
                    <a:pt x="12906" y="7467"/>
                  </a:cubicBezTo>
                  <a:cubicBezTo>
                    <a:pt x="12894" y="7490"/>
                    <a:pt x="12901" y="7518"/>
                    <a:pt x="12923" y="7532"/>
                  </a:cubicBezTo>
                  <a:lnTo>
                    <a:pt x="13407" y="7811"/>
                  </a:lnTo>
                  <a:cubicBezTo>
                    <a:pt x="13414" y="7815"/>
                    <a:pt x="13422" y="7816"/>
                    <a:pt x="13430" y="7816"/>
                  </a:cubicBezTo>
                  <a:cubicBezTo>
                    <a:pt x="13446" y="7816"/>
                    <a:pt x="13462" y="7809"/>
                    <a:pt x="13470" y="7794"/>
                  </a:cubicBezTo>
                  <a:cubicBezTo>
                    <a:pt x="13484" y="7771"/>
                    <a:pt x="13476" y="7743"/>
                    <a:pt x="13453" y="7730"/>
                  </a:cubicBezTo>
                  <a:lnTo>
                    <a:pt x="12970" y="7451"/>
                  </a:lnTo>
                  <a:cubicBezTo>
                    <a:pt x="12963" y="7447"/>
                    <a:pt x="12955" y="7445"/>
                    <a:pt x="12947" y="74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57;p60">
              <a:extLst>
                <a:ext uri="{FF2B5EF4-FFF2-40B4-BE49-F238E27FC236}">
                  <a16:creationId xmlns:a16="http://schemas.microsoft.com/office/drawing/2014/main" id="{87CEF57F-3CCE-3206-492C-C3D8F9F5CC5B}"/>
                </a:ext>
              </a:extLst>
            </p:cNvPr>
            <p:cNvSpPr/>
            <p:nvPr/>
          </p:nvSpPr>
          <p:spPr>
            <a:xfrm>
              <a:off x="4816733" y="2529386"/>
              <a:ext cx="26909" cy="18067"/>
            </a:xfrm>
            <a:custGeom>
              <a:avLst/>
              <a:gdLst/>
              <a:ahLst/>
              <a:cxnLst/>
              <a:rect l="l" t="t" r="r" b="b"/>
              <a:pathLst>
                <a:path w="350" h="235" extrusionOk="0">
                  <a:moveTo>
                    <a:pt x="55" y="1"/>
                  </a:moveTo>
                  <a:cubicBezTo>
                    <a:pt x="39" y="1"/>
                    <a:pt x="23" y="9"/>
                    <a:pt x="14" y="25"/>
                  </a:cubicBezTo>
                  <a:cubicBezTo>
                    <a:pt x="1" y="46"/>
                    <a:pt x="9" y="75"/>
                    <a:pt x="31" y="88"/>
                  </a:cubicBezTo>
                  <a:lnTo>
                    <a:pt x="273" y="227"/>
                  </a:lnTo>
                  <a:cubicBezTo>
                    <a:pt x="280" y="232"/>
                    <a:pt x="288" y="234"/>
                    <a:pt x="296" y="234"/>
                  </a:cubicBezTo>
                  <a:cubicBezTo>
                    <a:pt x="313" y="234"/>
                    <a:pt x="328" y="225"/>
                    <a:pt x="336" y="210"/>
                  </a:cubicBezTo>
                  <a:cubicBezTo>
                    <a:pt x="350" y="188"/>
                    <a:pt x="342" y="160"/>
                    <a:pt x="319" y="147"/>
                  </a:cubicBezTo>
                  <a:lnTo>
                    <a:pt x="77" y="7"/>
                  </a:lnTo>
                  <a:cubicBezTo>
                    <a:pt x="70" y="3"/>
                    <a:pt x="63" y="1"/>
                    <a:pt x="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58;p60">
              <a:extLst>
                <a:ext uri="{FF2B5EF4-FFF2-40B4-BE49-F238E27FC236}">
                  <a16:creationId xmlns:a16="http://schemas.microsoft.com/office/drawing/2014/main" id="{FF1C8302-C6B1-8519-D084-8BFBCED56467}"/>
                </a:ext>
              </a:extLst>
            </p:cNvPr>
            <p:cNvSpPr/>
            <p:nvPr/>
          </p:nvSpPr>
          <p:spPr>
            <a:xfrm>
              <a:off x="3476897" y="3694553"/>
              <a:ext cx="26755" cy="17914"/>
            </a:xfrm>
            <a:custGeom>
              <a:avLst/>
              <a:gdLst/>
              <a:ahLst/>
              <a:cxnLst/>
              <a:rect l="l" t="t" r="r" b="b"/>
              <a:pathLst>
                <a:path w="348" h="233" extrusionOk="0">
                  <a:moveTo>
                    <a:pt x="53" y="0"/>
                  </a:moveTo>
                  <a:cubicBezTo>
                    <a:pt x="37" y="0"/>
                    <a:pt x="21" y="8"/>
                    <a:pt x="13" y="23"/>
                  </a:cubicBezTo>
                  <a:cubicBezTo>
                    <a:pt x="1" y="46"/>
                    <a:pt x="7" y="74"/>
                    <a:pt x="30" y="86"/>
                  </a:cubicBezTo>
                  <a:lnTo>
                    <a:pt x="272" y="226"/>
                  </a:lnTo>
                  <a:cubicBezTo>
                    <a:pt x="279" y="230"/>
                    <a:pt x="287" y="233"/>
                    <a:pt x="295" y="233"/>
                  </a:cubicBezTo>
                  <a:cubicBezTo>
                    <a:pt x="312" y="233"/>
                    <a:pt x="327" y="225"/>
                    <a:pt x="335" y="209"/>
                  </a:cubicBezTo>
                  <a:cubicBezTo>
                    <a:pt x="348" y="186"/>
                    <a:pt x="341" y="158"/>
                    <a:pt x="318" y="146"/>
                  </a:cubicBezTo>
                  <a:lnTo>
                    <a:pt x="76" y="6"/>
                  </a:lnTo>
                  <a:cubicBezTo>
                    <a:pt x="69" y="2"/>
                    <a:pt x="61" y="0"/>
                    <a:pt x="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59;p60">
              <a:extLst>
                <a:ext uri="{FF2B5EF4-FFF2-40B4-BE49-F238E27FC236}">
                  <a16:creationId xmlns:a16="http://schemas.microsoft.com/office/drawing/2014/main" id="{188AC9BE-20B6-2A06-DB8C-6E5D1494CDD4}"/>
                </a:ext>
              </a:extLst>
            </p:cNvPr>
            <p:cNvSpPr/>
            <p:nvPr/>
          </p:nvSpPr>
          <p:spPr>
            <a:xfrm>
              <a:off x="3520179" y="3719538"/>
              <a:ext cx="1036761" cy="600991"/>
            </a:xfrm>
            <a:custGeom>
              <a:avLst/>
              <a:gdLst/>
              <a:ahLst/>
              <a:cxnLst/>
              <a:rect l="l" t="t" r="r" b="b"/>
              <a:pathLst>
                <a:path w="13485" h="7817" extrusionOk="0">
                  <a:moveTo>
                    <a:pt x="54" y="0"/>
                  </a:moveTo>
                  <a:cubicBezTo>
                    <a:pt x="38" y="0"/>
                    <a:pt x="23" y="8"/>
                    <a:pt x="14" y="23"/>
                  </a:cubicBezTo>
                  <a:cubicBezTo>
                    <a:pt x="1" y="46"/>
                    <a:pt x="9" y="74"/>
                    <a:pt x="31" y="88"/>
                  </a:cubicBezTo>
                  <a:lnTo>
                    <a:pt x="514" y="366"/>
                  </a:lnTo>
                  <a:cubicBezTo>
                    <a:pt x="522" y="370"/>
                    <a:pt x="530" y="373"/>
                    <a:pt x="538" y="373"/>
                  </a:cubicBezTo>
                  <a:cubicBezTo>
                    <a:pt x="554" y="373"/>
                    <a:pt x="569" y="365"/>
                    <a:pt x="578" y="349"/>
                  </a:cubicBezTo>
                  <a:cubicBezTo>
                    <a:pt x="591" y="328"/>
                    <a:pt x="583" y="298"/>
                    <a:pt x="560" y="286"/>
                  </a:cubicBezTo>
                  <a:lnTo>
                    <a:pt x="77" y="7"/>
                  </a:lnTo>
                  <a:cubicBezTo>
                    <a:pt x="70" y="2"/>
                    <a:pt x="62" y="0"/>
                    <a:pt x="54" y="0"/>
                  </a:cubicBezTo>
                  <a:close/>
                  <a:moveTo>
                    <a:pt x="861" y="466"/>
                  </a:moveTo>
                  <a:cubicBezTo>
                    <a:pt x="844" y="466"/>
                    <a:pt x="829" y="474"/>
                    <a:pt x="819" y="489"/>
                  </a:cubicBezTo>
                  <a:cubicBezTo>
                    <a:pt x="807" y="511"/>
                    <a:pt x="815" y="539"/>
                    <a:pt x="837" y="553"/>
                  </a:cubicBezTo>
                  <a:lnTo>
                    <a:pt x="1320" y="832"/>
                  </a:lnTo>
                  <a:cubicBezTo>
                    <a:pt x="1327" y="837"/>
                    <a:pt x="1335" y="838"/>
                    <a:pt x="1344" y="838"/>
                  </a:cubicBezTo>
                  <a:cubicBezTo>
                    <a:pt x="1360" y="838"/>
                    <a:pt x="1376" y="830"/>
                    <a:pt x="1384" y="815"/>
                  </a:cubicBezTo>
                  <a:cubicBezTo>
                    <a:pt x="1397" y="793"/>
                    <a:pt x="1389" y="764"/>
                    <a:pt x="1367" y="751"/>
                  </a:cubicBezTo>
                  <a:lnTo>
                    <a:pt x="884" y="472"/>
                  </a:lnTo>
                  <a:cubicBezTo>
                    <a:pt x="876" y="468"/>
                    <a:pt x="868" y="466"/>
                    <a:pt x="861" y="466"/>
                  </a:cubicBezTo>
                  <a:close/>
                  <a:moveTo>
                    <a:pt x="1667" y="931"/>
                  </a:moveTo>
                  <a:cubicBezTo>
                    <a:pt x="1650" y="931"/>
                    <a:pt x="1634" y="939"/>
                    <a:pt x="1626" y="955"/>
                  </a:cubicBezTo>
                  <a:cubicBezTo>
                    <a:pt x="1613" y="976"/>
                    <a:pt x="1620" y="1005"/>
                    <a:pt x="1643" y="1018"/>
                  </a:cubicBezTo>
                  <a:lnTo>
                    <a:pt x="2127" y="1297"/>
                  </a:lnTo>
                  <a:cubicBezTo>
                    <a:pt x="2133" y="1302"/>
                    <a:pt x="2141" y="1303"/>
                    <a:pt x="2149" y="1303"/>
                  </a:cubicBezTo>
                  <a:cubicBezTo>
                    <a:pt x="2165" y="1303"/>
                    <a:pt x="2181" y="1295"/>
                    <a:pt x="2190" y="1280"/>
                  </a:cubicBezTo>
                  <a:cubicBezTo>
                    <a:pt x="2202" y="1258"/>
                    <a:pt x="2195" y="1230"/>
                    <a:pt x="2173" y="1216"/>
                  </a:cubicBezTo>
                  <a:lnTo>
                    <a:pt x="1689" y="937"/>
                  </a:lnTo>
                  <a:cubicBezTo>
                    <a:pt x="1682" y="933"/>
                    <a:pt x="1674" y="931"/>
                    <a:pt x="1667" y="931"/>
                  </a:cubicBezTo>
                  <a:close/>
                  <a:moveTo>
                    <a:pt x="2472" y="1396"/>
                  </a:moveTo>
                  <a:cubicBezTo>
                    <a:pt x="2456" y="1396"/>
                    <a:pt x="2440" y="1405"/>
                    <a:pt x="2432" y="1420"/>
                  </a:cubicBezTo>
                  <a:cubicBezTo>
                    <a:pt x="2418" y="1441"/>
                    <a:pt x="2426" y="1470"/>
                    <a:pt x="2449" y="1483"/>
                  </a:cubicBezTo>
                  <a:lnTo>
                    <a:pt x="2932" y="1762"/>
                  </a:lnTo>
                  <a:cubicBezTo>
                    <a:pt x="2939" y="1767"/>
                    <a:pt x="2948" y="1769"/>
                    <a:pt x="2956" y="1769"/>
                  </a:cubicBezTo>
                  <a:cubicBezTo>
                    <a:pt x="2971" y="1769"/>
                    <a:pt x="2987" y="1760"/>
                    <a:pt x="2996" y="1745"/>
                  </a:cubicBezTo>
                  <a:cubicBezTo>
                    <a:pt x="3008" y="1723"/>
                    <a:pt x="3001" y="1695"/>
                    <a:pt x="2978" y="1681"/>
                  </a:cubicBezTo>
                  <a:lnTo>
                    <a:pt x="2495" y="1403"/>
                  </a:lnTo>
                  <a:cubicBezTo>
                    <a:pt x="2488" y="1398"/>
                    <a:pt x="2480" y="1396"/>
                    <a:pt x="2472" y="1396"/>
                  </a:cubicBezTo>
                  <a:close/>
                  <a:moveTo>
                    <a:pt x="3278" y="1861"/>
                  </a:moveTo>
                  <a:cubicBezTo>
                    <a:pt x="3262" y="1861"/>
                    <a:pt x="3246" y="1870"/>
                    <a:pt x="3237" y="1885"/>
                  </a:cubicBezTo>
                  <a:cubicBezTo>
                    <a:pt x="3225" y="1907"/>
                    <a:pt x="3233" y="1936"/>
                    <a:pt x="3254" y="1948"/>
                  </a:cubicBezTo>
                  <a:lnTo>
                    <a:pt x="3738" y="2227"/>
                  </a:lnTo>
                  <a:cubicBezTo>
                    <a:pt x="3745" y="2232"/>
                    <a:pt x="3753" y="2234"/>
                    <a:pt x="3761" y="2234"/>
                  </a:cubicBezTo>
                  <a:cubicBezTo>
                    <a:pt x="3778" y="2234"/>
                    <a:pt x="3792" y="2225"/>
                    <a:pt x="3801" y="2210"/>
                  </a:cubicBezTo>
                  <a:cubicBezTo>
                    <a:pt x="3814" y="2188"/>
                    <a:pt x="3807" y="2160"/>
                    <a:pt x="3784" y="2147"/>
                  </a:cubicBezTo>
                  <a:lnTo>
                    <a:pt x="3301" y="1868"/>
                  </a:lnTo>
                  <a:cubicBezTo>
                    <a:pt x="3294" y="1863"/>
                    <a:pt x="3286" y="1861"/>
                    <a:pt x="3278" y="1861"/>
                  </a:cubicBezTo>
                  <a:close/>
                  <a:moveTo>
                    <a:pt x="4083" y="2327"/>
                  </a:moveTo>
                  <a:cubicBezTo>
                    <a:pt x="4067" y="2327"/>
                    <a:pt x="4052" y="2335"/>
                    <a:pt x="4043" y="2350"/>
                  </a:cubicBezTo>
                  <a:cubicBezTo>
                    <a:pt x="4031" y="2372"/>
                    <a:pt x="4038" y="2401"/>
                    <a:pt x="4060" y="2413"/>
                  </a:cubicBezTo>
                  <a:lnTo>
                    <a:pt x="4543" y="2692"/>
                  </a:lnTo>
                  <a:cubicBezTo>
                    <a:pt x="4551" y="2697"/>
                    <a:pt x="4559" y="2699"/>
                    <a:pt x="4567" y="2699"/>
                  </a:cubicBezTo>
                  <a:cubicBezTo>
                    <a:pt x="4583" y="2699"/>
                    <a:pt x="4598" y="2691"/>
                    <a:pt x="4607" y="2675"/>
                  </a:cubicBezTo>
                  <a:cubicBezTo>
                    <a:pt x="4620" y="2653"/>
                    <a:pt x="4612" y="2625"/>
                    <a:pt x="4591" y="2612"/>
                  </a:cubicBezTo>
                  <a:lnTo>
                    <a:pt x="4106" y="2333"/>
                  </a:lnTo>
                  <a:cubicBezTo>
                    <a:pt x="4099" y="2329"/>
                    <a:pt x="4091" y="2327"/>
                    <a:pt x="4083" y="2327"/>
                  </a:cubicBezTo>
                  <a:close/>
                  <a:moveTo>
                    <a:pt x="4889" y="2792"/>
                  </a:moveTo>
                  <a:cubicBezTo>
                    <a:pt x="4873" y="2792"/>
                    <a:pt x="4857" y="2800"/>
                    <a:pt x="4848" y="2815"/>
                  </a:cubicBezTo>
                  <a:cubicBezTo>
                    <a:pt x="4836" y="2838"/>
                    <a:pt x="4844" y="2866"/>
                    <a:pt x="4866" y="2879"/>
                  </a:cubicBezTo>
                  <a:lnTo>
                    <a:pt x="5350" y="3157"/>
                  </a:lnTo>
                  <a:cubicBezTo>
                    <a:pt x="5356" y="3162"/>
                    <a:pt x="5365" y="3164"/>
                    <a:pt x="5373" y="3164"/>
                  </a:cubicBezTo>
                  <a:cubicBezTo>
                    <a:pt x="5389" y="3164"/>
                    <a:pt x="5405" y="3156"/>
                    <a:pt x="5414" y="3140"/>
                  </a:cubicBezTo>
                  <a:cubicBezTo>
                    <a:pt x="5426" y="3119"/>
                    <a:pt x="5418" y="3090"/>
                    <a:pt x="5396" y="3077"/>
                  </a:cubicBezTo>
                  <a:lnTo>
                    <a:pt x="4913" y="2798"/>
                  </a:lnTo>
                  <a:cubicBezTo>
                    <a:pt x="4905" y="2794"/>
                    <a:pt x="4897" y="2792"/>
                    <a:pt x="4889" y="2792"/>
                  </a:cubicBezTo>
                  <a:close/>
                  <a:moveTo>
                    <a:pt x="5695" y="3257"/>
                  </a:moveTo>
                  <a:cubicBezTo>
                    <a:pt x="5679" y="3257"/>
                    <a:pt x="5664" y="3265"/>
                    <a:pt x="5655" y="3280"/>
                  </a:cubicBezTo>
                  <a:cubicBezTo>
                    <a:pt x="5642" y="3303"/>
                    <a:pt x="5650" y="3331"/>
                    <a:pt x="5672" y="3344"/>
                  </a:cubicBezTo>
                  <a:lnTo>
                    <a:pt x="6156" y="3623"/>
                  </a:lnTo>
                  <a:cubicBezTo>
                    <a:pt x="6163" y="3627"/>
                    <a:pt x="6170" y="3629"/>
                    <a:pt x="6178" y="3629"/>
                  </a:cubicBezTo>
                  <a:cubicBezTo>
                    <a:pt x="6194" y="3629"/>
                    <a:pt x="6210" y="3621"/>
                    <a:pt x="6219" y="3605"/>
                  </a:cubicBezTo>
                  <a:cubicBezTo>
                    <a:pt x="6231" y="3584"/>
                    <a:pt x="6223" y="3555"/>
                    <a:pt x="6202" y="3542"/>
                  </a:cubicBezTo>
                  <a:lnTo>
                    <a:pt x="5719" y="3263"/>
                  </a:lnTo>
                  <a:cubicBezTo>
                    <a:pt x="5711" y="3259"/>
                    <a:pt x="5703" y="3257"/>
                    <a:pt x="5695" y="3257"/>
                  </a:cubicBezTo>
                  <a:close/>
                  <a:moveTo>
                    <a:pt x="6502" y="3722"/>
                  </a:moveTo>
                  <a:cubicBezTo>
                    <a:pt x="6486" y="3722"/>
                    <a:pt x="6469" y="3731"/>
                    <a:pt x="6461" y="3746"/>
                  </a:cubicBezTo>
                  <a:cubicBezTo>
                    <a:pt x="6447" y="3768"/>
                    <a:pt x="6455" y="3797"/>
                    <a:pt x="6478" y="3809"/>
                  </a:cubicBezTo>
                  <a:lnTo>
                    <a:pt x="6961" y="4089"/>
                  </a:lnTo>
                  <a:cubicBezTo>
                    <a:pt x="6969" y="4093"/>
                    <a:pt x="6977" y="4094"/>
                    <a:pt x="6985" y="4094"/>
                  </a:cubicBezTo>
                  <a:cubicBezTo>
                    <a:pt x="7000" y="4094"/>
                    <a:pt x="7016" y="4086"/>
                    <a:pt x="7025" y="4072"/>
                  </a:cubicBezTo>
                  <a:cubicBezTo>
                    <a:pt x="7037" y="4049"/>
                    <a:pt x="7030" y="4021"/>
                    <a:pt x="7007" y="4007"/>
                  </a:cubicBezTo>
                  <a:lnTo>
                    <a:pt x="6524" y="3728"/>
                  </a:lnTo>
                  <a:cubicBezTo>
                    <a:pt x="6517" y="3724"/>
                    <a:pt x="6509" y="3722"/>
                    <a:pt x="6502" y="3722"/>
                  </a:cubicBezTo>
                  <a:close/>
                  <a:moveTo>
                    <a:pt x="7307" y="4188"/>
                  </a:moveTo>
                  <a:cubicBezTo>
                    <a:pt x="7291" y="4188"/>
                    <a:pt x="7275" y="4196"/>
                    <a:pt x="7266" y="4211"/>
                  </a:cubicBezTo>
                  <a:cubicBezTo>
                    <a:pt x="7254" y="4233"/>
                    <a:pt x="7262" y="4262"/>
                    <a:pt x="7283" y="4274"/>
                  </a:cubicBezTo>
                  <a:lnTo>
                    <a:pt x="7767" y="4554"/>
                  </a:lnTo>
                  <a:cubicBezTo>
                    <a:pt x="7774" y="4558"/>
                    <a:pt x="7782" y="4560"/>
                    <a:pt x="7790" y="4560"/>
                  </a:cubicBezTo>
                  <a:cubicBezTo>
                    <a:pt x="7807" y="4560"/>
                    <a:pt x="7822" y="4551"/>
                    <a:pt x="7830" y="4537"/>
                  </a:cubicBezTo>
                  <a:cubicBezTo>
                    <a:pt x="7844" y="4514"/>
                    <a:pt x="7836" y="4486"/>
                    <a:pt x="7813" y="4473"/>
                  </a:cubicBezTo>
                  <a:lnTo>
                    <a:pt x="7330" y="4194"/>
                  </a:lnTo>
                  <a:cubicBezTo>
                    <a:pt x="7323" y="4190"/>
                    <a:pt x="7315" y="4188"/>
                    <a:pt x="7307" y="4188"/>
                  </a:cubicBezTo>
                  <a:close/>
                  <a:moveTo>
                    <a:pt x="8112" y="4653"/>
                  </a:moveTo>
                  <a:cubicBezTo>
                    <a:pt x="8096" y="4653"/>
                    <a:pt x="8081" y="4661"/>
                    <a:pt x="8072" y="4676"/>
                  </a:cubicBezTo>
                  <a:cubicBezTo>
                    <a:pt x="8059" y="4699"/>
                    <a:pt x="8067" y="4727"/>
                    <a:pt x="8089" y="4739"/>
                  </a:cubicBezTo>
                  <a:lnTo>
                    <a:pt x="8572" y="5019"/>
                  </a:lnTo>
                  <a:cubicBezTo>
                    <a:pt x="8580" y="5023"/>
                    <a:pt x="8588" y="5025"/>
                    <a:pt x="8596" y="5025"/>
                  </a:cubicBezTo>
                  <a:cubicBezTo>
                    <a:pt x="8612" y="5025"/>
                    <a:pt x="8627" y="5016"/>
                    <a:pt x="8636" y="5002"/>
                  </a:cubicBezTo>
                  <a:cubicBezTo>
                    <a:pt x="8649" y="4979"/>
                    <a:pt x="8641" y="4951"/>
                    <a:pt x="8620" y="4939"/>
                  </a:cubicBezTo>
                  <a:lnTo>
                    <a:pt x="8135" y="4659"/>
                  </a:lnTo>
                  <a:cubicBezTo>
                    <a:pt x="8128" y="4655"/>
                    <a:pt x="8120" y="4653"/>
                    <a:pt x="8112" y="4653"/>
                  </a:cubicBezTo>
                  <a:close/>
                  <a:moveTo>
                    <a:pt x="8918" y="5118"/>
                  </a:moveTo>
                  <a:cubicBezTo>
                    <a:pt x="8902" y="5118"/>
                    <a:pt x="8886" y="5126"/>
                    <a:pt x="8877" y="5141"/>
                  </a:cubicBezTo>
                  <a:cubicBezTo>
                    <a:pt x="8865" y="5164"/>
                    <a:pt x="8873" y="5192"/>
                    <a:pt x="8895" y="5204"/>
                  </a:cubicBezTo>
                  <a:lnTo>
                    <a:pt x="9379" y="5484"/>
                  </a:lnTo>
                  <a:cubicBezTo>
                    <a:pt x="9385" y="5488"/>
                    <a:pt x="9393" y="5490"/>
                    <a:pt x="9402" y="5490"/>
                  </a:cubicBezTo>
                  <a:cubicBezTo>
                    <a:pt x="9418" y="5490"/>
                    <a:pt x="9434" y="5481"/>
                    <a:pt x="9442" y="5467"/>
                  </a:cubicBezTo>
                  <a:cubicBezTo>
                    <a:pt x="9455" y="5444"/>
                    <a:pt x="9447" y="5416"/>
                    <a:pt x="9425" y="5404"/>
                  </a:cubicBezTo>
                  <a:lnTo>
                    <a:pt x="8942" y="5125"/>
                  </a:lnTo>
                  <a:cubicBezTo>
                    <a:pt x="8934" y="5120"/>
                    <a:pt x="8926" y="5118"/>
                    <a:pt x="8918" y="5118"/>
                  </a:cubicBezTo>
                  <a:close/>
                  <a:moveTo>
                    <a:pt x="9724" y="5583"/>
                  </a:moveTo>
                  <a:cubicBezTo>
                    <a:pt x="9708" y="5583"/>
                    <a:pt x="9693" y="5591"/>
                    <a:pt x="9684" y="5606"/>
                  </a:cubicBezTo>
                  <a:cubicBezTo>
                    <a:pt x="9671" y="5629"/>
                    <a:pt x="9679" y="5657"/>
                    <a:pt x="9701" y="5671"/>
                  </a:cubicBezTo>
                  <a:lnTo>
                    <a:pt x="10185" y="5949"/>
                  </a:lnTo>
                  <a:cubicBezTo>
                    <a:pt x="10192" y="5953"/>
                    <a:pt x="10199" y="5956"/>
                    <a:pt x="10207" y="5956"/>
                  </a:cubicBezTo>
                  <a:cubicBezTo>
                    <a:pt x="10223" y="5956"/>
                    <a:pt x="10239" y="5948"/>
                    <a:pt x="10248" y="5932"/>
                  </a:cubicBezTo>
                  <a:cubicBezTo>
                    <a:pt x="10260" y="5911"/>
                    <a:pt x="10252" y="5881"/>
                    <a:pt x="10231" y="5869"/>
                  </a:cubicBezTo>
                  <a:lnTo>
                    <a:pt x="9748" y="5590"/>
                  </a:lnTo>
                  <a:cubicBezTo>
                    <a:pt x="9740" y="5585"/>
                    <a:pt x="9732" y="5583"/>
                    <a:pt x="9724" y="5583"/>
                  </a:cubicBezTo>
                  <a:close/>
                  <a:moveTo>
                    <a:pt x="10530" y="6049"/>
                  </a:moveTo>
                  <a:cubicBezTo>
                    <a:pt x="10514" y="6049"/>
                    <a:pt x="10498" y="6057"/>
                    <a:pt x="10490" y="6072"/>
                  </a:cubicBezTo>
                  <a:cubicBezTo>
                    <a:pt x="10476" y="6094"/>
                    <a:pt x="10484" y="6122"/>
                    <a:pt x="10507" y="6136"/>
                  </a:cubicBezTo>
                  <a:lnTo>
                    <a:pt x="10990" y="6415"/>
                  </a:lnTo>
                  <a:cubicBezTo>
                    <a:pt x="10998" y="6418"/>
                    <a:pt x="11006" y="6421"/>
                    <a:pt x="11014" y="6421"/>
                  </a:cubicBezTo>
                  <a:cubicBezTo>
                    <a:pt x="11029" y="6421"/>
                    <a:pt x="11045" y="6413"/>
                    <a:pt x="11054" y="6397"/>
                  </a:cubicBezTo>
                  <a:cubicBezTo>
                    <a:pt x="11066" y="6376"/>
                    <a:pt x="11059" y="6346"/>
                    <a:pt x="11036" y="6334"/>
                  </a:cubicBezTo>
                  <a:lnTo>
                    <a:pt x="10553" y="6055"/>
                  </a:lnTo>
                  <a:cubicBezTo>
                    <a:pt x="10546" y="6051"/>
                    <a:pt x="10538" y="6049"/>
                    <a:pt x="10530" y="6049"/>
                  </a:cubicBezTo>
                  <a:close/>
                  <a:moveTo>
                    <a:pt x="11336" y="6514"/>
                  </a:moveTo>
                  <a:cubicBezTo>
                    <a:pt x="11320" y="6514"/>
                    <a:pt x="11304" y="6522"/>
                    <a:pt x="11295" y="6537"/>
                  </a:cubicBezTo>
                  <a:cubicBezTo>
                    <a:pt x="11283" y="6559"/>
                    <a:pt x="11291" y="6587"/>
                    <a:pt x="11312" y="6601"/>
                  </a:cubicBezTo>
                  <a:lnTo>
                    <a:pt x="11796" y="6880"/>
                  </a:lnTo>
                  <a:cubicBezTo>
                    <a:pt x="11803" y="6883"/>
                    <a:pt x="11811" y="6886"/>
                    <a:pt x="11819" y="6886"/>
                  </a:cubicBezTo>
                  <a:cubicBezTo>
                    <a:pt x="11836" y="6886"/>
                    <a:pt x="11851" y="6878"/>
                    <a:pt x="11859" y="6863"/>
                  </a:cubicBezTo>
                  <a:cubicBezTo>
                    <a:pt x="11873" y="6841"/>
                    <a:pt x="11865" y="6812"/>
                    <a:pt x="11842" y="6799"/>
                  </a:cubicBezTo>
                  <a:lnTo>
                    <a:pt x="11359" y="6520"/>
                  </a:lnTo>
                  <a:cubicBezTo>
                    <a:pt x="11352" y="6516"/>
                    <a:pt x="11344" y="6514"/>
                    <a:pt x="11336" y="6514"/>
                  </a:cubicBezTo>
                  <a:close/>
                  <a:moveTo>
                    <a:pt x="12142" y="6979"/>
                  </a:moveTo>
                  <a:cubicBezTo>
                    <a:pt x="12126" y="6979"/>
                    <a:pt x="12110" y="6987"/>
                    <a:pt x="12101" y="7003"/>
                  </a:cubicBezTo>
                  <a:cubicBezTo>
                    <a:pt x="12089" y="7024"/>
                    <a:pt x="12096" y="7053"/>
                    <a:pt x="12118" y="7066"/>
                  </a:cubicBezTo>
                  <a:lnTo>
                    <a:pt x="12601" y="7345"/>
                  </a:lnTo>
                  <a:cubicBezTo>
                    <a:pt x="12609" y="7350"/>
                    <a:pt x="12617" y="7351"/>
                    <a:pt x="12625" y="7351"/>
                  </a:cubicBezTo>
                  <a:cubicBezTo>
                    <a:pt x="12641" y="7351"/>
                    <a:pt x="12656" y="7343"/>
                    <a:pt x="12665" y="7328"/>
                  </a:cubicBezTo>
                  <a:cubicBezTo>
                    <a:pt x="12678" y="7306"/>
                    <a:pt x="12670" y="7278"/>
                    <a:pt x="12649" y="7264"/>
                  </a:cubicBezTo>
                  <a:lnTo>
                    <a:pt x="12164" y="6985"/>
                  </a:lnTo>
                  <a:cubicBezTo>
                    <a:pt x="12158" y="6981"/>
                    <a:pt x="12150" y="6979"/>
                    <a:pt x="12142" y="6979"/>
                  </a:cubicBezTo>
                  <a:close/>
                  <a:moveTo>
                    <a:pt x="12948" y="7444"/>
                  </a:moveTo>
                  <a:cubicBezTo>
                    <a:pt x="12932" y="7444"/>
                    <a:pt x="12916" y="7453"/>
                    <a:pt x="12908" y="7468"/>
                  </a:cubicBezTo>
                  <a:cubicBezTo>
                    <a:pt x="12894" y="7490"/>
                    <a:pt x="12902" y="7519"/>
                    <a:pt x="12924" y="7531"/>
                  </a:cubicBezTo>
                  <a:lnTo>
                    <a:pt x="13408" y="7810"/>
                  </a:lnTo>
                  <a:cubicBezTo>
                    <a:pt x="13414" y="7815"/>
                    <a:pt x="13422" y="7817"/>
                    <a:pt x="13431" y="7817"/>
                  </a:cubicBezTo>
                  <a:cubicBezTo>
                    <a:pt x="13447" y="7817"/>
                    <a:pt x="13463" y="7808"/>
                    <a:pt x="13471" y="7793"/>
                  </a:cubicBezTo>
                  <a:cubicBezTo>
                    <a:pt x="13484" y="7771"/>
                    <a:pt x="13476" y="7743"/>
                    <a:pt x="13454" y="7730"/>
                  </a:cubicBezTo>
                  <a:lnTo>
                    <a:pt x="12971" y="7451"/>
                  </a:lnTo>
                  <a:cubicBezTo>
                    <a:pt x="12964" y="7446"/>
                    <a:pt x="12956" y="7444"/>
                    <a:pt x="12948" y="74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60;p60">
              <a:extLst>
                <a:ext uri="{FF2B5EF4-FFF2-40B4-BE49-F238E27FC236}">
                  <a16:creationId xmlns:a16="http://schemas.microsoft.com/office/drawing/2014/main" id="{D54AA158-BE05-D3A3-3282-DB86BE681A07}"/>
                </a:ext>
              </a:extLst>
            </p:cNvPr>
            <p:cNvSpPr/>
            <p:nvPr/>
          </p:nvSpPr>
          <p:spPr>
            <a:xfrm>
              <a:off x="4573413" y="4327568"/>
              <a:ext cx="45361" cy="18529"/>
            </a:xfrm>
            <a:custGeom>
              <a:avLst/>
              <a:gdLst/>
              <a:ahLst/>
              <a:cxnLst/>
              <a:rect l="l" t="t" r="r" b="b"/>
              <a:pathLst>
                <a:path w="590" h="241" extrusionOk="0">
                  <a:moveTo>
                    <a:pt x="53" y="0"/>
                  </a:moveTo>
                  <a:cubicBezTo>
                    <a:pt x="37" y="0"/>
                    <a:pt x="21" y="9"/>
                    <a:pt x="13" y="24"/>
                  </a:cubicBezTo>
                  <a:cubicBezTo>
                    <a:pt x="0" y="46"/>
                    <a:pt x="7" y="75"/>
                    <a:pt x="30" y="87"/>
                  </a:cubicBezTo>
                  <a:lnTo>
                    <a:pt x="295" y="240"/>
                  </a:lnTo>
                  <a:lnTo>
                    <a:pt x="560" y="87"/>
                  </a:lnTo>
                  <a:cubicBezTo>
                    <a:pt x="582" y="75"/>
                    <a:pt x="589" y="46"/>
                    <a:pt x="577" y="24"/>
                  </a:cubicBezTo>
                  <a:cubicBezTo>
                    <a:pt x="568" y="9"/>
                    <a:pt x="552" y="0"/>
                    <a:pt x="537" y="0"/>
                  </a:cubicBezTo>
                  <a:cubicBezTo>
                    <a:pt x="529" y="0"/>
                    <a:pt x="521" y="3"/>
                    <a:pt x="514" y="7"/>
                  </a:cubicBezTo>
                  <a:lnTo>
                    <a:pt x="295" y="133"/>
                  </a:lnTo>
                  <a:lnTo>
                    <a:pt x="76" y="7"/>
                  </a:lnTo>
                  <a:cubicBezTo>
                    <a:pt x="69" y="3"/>
                    <a:pt x="61" y="0"/>
                    <a:pt x="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61;p60">
              <a:extLst>
                <a:ext uri="{FF2B5EF4-FFF2-40B4-BE49-F238E27FC236}">
                  <a16:creationId xmlns:a16="http://schemas.microsoft.com/office/drawing/2014/main" id="{A851D491-5B07-334E-22F2-F97252DF8A27}"/>
                </a:ext>
              </a:extLst>
            </p:cNvPr>
            <p:cNvSpPr/>
            <p:nvPr/>
          </p:nvSpPr>
          <p:spPr>
            <a:xfrm>
              <a:off x="4634685" y="3840083"/>
              <a:ext cx="828486" cy="480823"/>
            </a:xfrm>
            <a:custGeom>
              <a:avLst/>
              <a:gdLst/>
              <a:ahLst/>
              <a:cxnLst/>
              <a:rect l="l" t="t" r="r" b="b"/>
              <a:pathLst>
                <a:path w="10776" h="6254" extrusionOk="0">
                  <a:moveTo>
                    <a:pt x="10722" y="0"/>
                  </a:moveTo>
                  <a:cubicBezTo>
                    <a:pt x="10714" y="0"/>
                    <a:pt x="10706" y="2"/>
                    <a:pt x="10699" y="6"/>
                  </a:cubicBezTo>
                  <a:lnTo>
                    <a:pt x="10229" y="279"/>
                  </a:lnTo>
                  <a:cubicBezTo>
                    <a:pt x="10207" y="291"/>
                    <a:pt x="10199" y="319"/>
                    <a:pt x="10212" y="342"/>
                  </a:cubicBezTo>
                  <a:cubicBezTo>
                    <a:pt x="10221" y="356"/>
                    <a:pt x="10236" y="365"/>
                    <a:pt x="10252" y="365"/>
                  </a:cubicBezTo>
                  <a:cubicBezTo>
                    <a:pt x="10260" y="365"/>
                    <a:pt x="10268" y="363"/>
                    <a:pt x="10276" y="359"/>
                  </a:cubicBezTo>
                  <a:lnTo>
                    <a:pt x="10747" y="87"/>
                  </a:lnTo>
                  <a:cubicBezTo>
                    <a:pt x="10768" y="74"/>
                    <a:pt x="10776" y="45"/>
                    <a:pt x="10763" y="23"/>
                  </a:cubicBezTo>
                  <a:cubicBezTo>
                    <a:pt x="10754" y="8"/>
                    <a:pt x="10738" y="0"/>
                    <a:pt x="10722" y="0"/>
                  </a:cubicBezTo>
                  <a:close/>
                  <a:moveTo>
                    <a:pt x="9939" y="453"/>
                  </a:moveTo>
                  <a:cubicBezTo>
                    <a:pt x="9931" y="453"/>
                    <a:pt x="9923" y="455"/>
                    <a:pt x="9915" y="460"/>
                  </a:cubicBezTo>
                  <a:lnTo>
                    <a:pt x="9445" y="731"/>
                  </a:lnTo>
                  <a:cubicBezTo>
                    <a:pt x="9422" y="744"/>
                    <a:pt x="9414" y="773"/>
                    <a:pt x="9428" y="794"/>
                  </a:cubicBezTo>
                  <a:cubicBezTo>
                    <a:pt x="9436" y="810"/>
                    <a:pt x="9452" y="818"/>
                    <a:pt x="9467" y="818"/>
                  </a:cubicBezTo>
                  <a:cubicBezTo>
                    <a:pt x="9476" y="818"/>
                    <a:pt x="9484" y="816"/>
                    <a:pt x="9491" y="812"/>
                  </a:cubicBezTo>
                  <a:lnTo>
                    <a:pt x="9962" y="540"/>
                  </a:lnTo>
                  <a:cubicBezTo>
                    <a:pt x="9984" y="527"/>
                    <a:pt x="9991" y="499"/>
                    <a:pt x="9979" y="477"/>
                  </a:cubicBezTo>
                  <a:cubicBezTo>
                    <a:pt x="9970" y="462"/>
                    <a:pt x="9955" y="453"/>
                    <a:pt x="9939" y="453"/>
                  </a:cubicBezTo>
                  <a:close/>
                  <a:moveTo>
                    <a:pt x="9154" y="906"/>
                  </a:moveTo>
                  <a:cubicBezTo>
                    <a:pt x="9146" y="906"/>
                    <a:pt x="9138" y="908"/>
                    <a:pt x="9131" y="913"/>
                  </a:cubicBezTo>
                  <a:lnTo>
                    <a:pt x="8660" y="1184"/>
                  </a:lnTo>
                  <a:cubicBezTo>
                    <a:pt x="8637" y="1197"/>
                    <a:pt x="8631" y="1226"/>
                    <a:pt x="8643" y="1248"/>
                  </a:cubicBezTo>
                  <a:cubicBezTo>
                    <a:pt x="8652" y="1263"/>
                    <a:pt x="8667" y="1271"/>
                    <a:pt x="8684" y="1271"/>
                  </a:cubicBezTo>
                  <a:cubicBezTo>
                    <a:pt x="8691" y="1271"/>
                    <a:pt x="8699" y="1268"/>
                    <a:pt x="8706" y="1265"/>
                  </a:cubicBezTo>
                  <a:lnTo>
                    <a:pt x="9177" y="993"/>
                  </a:lnTo>
                  <a:cubicBezTo>
                    <a:pt x="9199" y="980"/>
                    <a:pt x="9207" y="952"/>
                    <a:pt x="9194" y="929"/>
                  </a:cubicBezTo>
                  <a:cubicBezTo>
                    <a:pt x="9185" y="914"/>
                    <a:pt x="9170" y="906"/>
                    <a:pt x="9154" y="906"/>
                  </a:cubicBezTo>
                  <a:close/>
                  <a:moveTo>
                    <a:pt x="8369" y="1359"/>
                  </a:moveTo>
                  <a:cubicBezTo>
                    <a:pt x="8361" y="1359"/>
                    <a:pt x="8353" y="1361"/>
                    <a:pt x="8346" y="1365"/>
                  </a:cubicBezTo>
                  <a:lnTo>
                    <a:pt x="7875" y="1637"/>
                  </a:lnTo>
                  <a:cubicBezTo>
                    <a:pt x="7854" y="1650"/>
                    <a:pt x="7846" y="1678"/>
                    <a:pt x="7858" y="1701"/>
                  </a:cubicBezTo>
                  <a:cubicBezTo>
                    <a:pt x="7867" y="1715"/>
                    <a:pt x="7883" y="1723"/>
                    <a:pt x="7899" y="1723"/>
                  </a:cubicBezTo>
                  <a:cubicBezTo>
                    <a:pt x="7907" y="1723"/>
                    <a:pt x="7914" y="1722"/>
                    <a:pt x="7922" y="1718"/>
                  </a:cubicBezTo>
                  <a:lnTo>
                    <a:pt x="8393" y="1446"/>
                  </a:lnTo>
                  <a:cubicBezTo>
                    <a:pt x="8414" y="1433"/>
                    <a:pt x="8422" y="1405"/>
                    <a:pt x="8410" y="1382"/>
                  </a:cubicBezTo>
                  <a:cubicBezTo>
                    <a:pt x="8401" y="1367"/>
                    <a:pt x="8385" y="1359"/>
                    <a:pt x="8369" y="1359"/>
                  </a:cubicBezTo>
                  <a:close/>
                  <a:moveTo>
                    <a:pt x="7585" y="1812"/>
                  </a:moveTo>
                  <a:cubicBezTo>
                    <a:pt x="7577" y="1812"/>
                    <a:pt x="7569" y="1814"/>
                    <a:pt x="7562" y="1818"/>
                  </a:cubicBezTo>
                  <a:lnTo>
                    <a:pt x="7091" y="2090"/>
                  </a:lnTo>
                  <a:cubicBezTo>
                    <a:pt x="7069" y="2103"/>
                    <a:pt x="7061" y="2131"/>
                    <a:pt x="7073" y="2153"/>
                  </a:cubicBezTo>
                  <a:cubicBezTo>
                    <a:pt x="7082" y="2168"/>
                    <a:pt x="7098" y="2177"/>
                    <a:pt x="7114" y="2177"/>
                  </a:cubicBezTo>
                  <a:cubicBezTo>
                    <a:pt x="7122" y="2177"/>
                    <a:pt x="7131" y="2175"/>
                    <a:pt x="7137" y="2170"/>
                  </a:cubicBezTo>
                  <a:lnTo>
                    <a:pt x="7608" y="1899"/>
                  </a:lnTo>
                  <a:cubicBezTo>
                    <a:pt x="7631" y="1887"/>
                    <a:pt x="7637" y="1857"/>
                    <a:pt x="7625" y="1836"/>
                  </a:cubicBezTo>
                  <a:cubicBezTo>
                    <a:pt x="7616" y="1820"/>
                    <a:pt x="7600" y="1812"/>
                    <a:pt x="7585" y="1812"/>
                  </a:cubicBezTo>
                  <a:close/>
                  <a:moveTo>
                    <a:pt x="6800" y="2265"/>
                  </a:moveTo>
                  <a:cubicBezTo>
                    <a:pt x="6792" y="2265"/>
                    <a:pt x="6784" y="2267"/>
                    <a:pt x="6777" y="2272"/>
                  </a:cubicBezTo>
                  <a:lnTo>
                    <a:pt x="6306" y="2543"/>
                  </a:lnTo>
                  <a:cubicBezTo>
                    <a:pt x="6284" y="2555"/>
                    <a:pt x="6276" y="2585"/>
                    <a:pt x="6290" y="2606"/>
                  </a:cubicBezTo>
                  <a:cubicBezTo>
                    <a:pt x="6297" y="2622"/>
                    <a:pt x="6313" y="2630"/>
                    <a:pt x="6330" y="2630"/>
                  </a:cubicBezTo>
                  <a:cubicBezTo>
                    <a:pt x="6338" y="2630"/>
                    <a:pt x="6346" y="2628"/>
                    <a:pt x="6353" y="2623"/>
                  </a:cubicBezTo>
                  <a:lnTo>
                    <a:pt x="6823" y="2352"/>
                  </a:lnTo>
                  <a:cubicBezTo>
                    <a:pt x="6846" y="2339"/>
                    <a:pt x="6854" y="2311"/>
                    <a:pt x="6840" y="2289"/>
                  </a:cubicBezTo>
                  <a:cubicBezTo>
                    <a:pt x="6832" y="2274"/>
                    <a:pt x="6816" y="2265"/>
                    <a:pt x="6800" y="2265"/>
                  </a:cubicBezTo>
                  <a:close/>
                  <a:moveTo>
                    <a:pt x="6016" y="2718"/>
                  </a:moveTo>
                  <a:cubicBezTo>
                    <a:pt x="6008" y="2718"/>
                    <a:pt x="6000" y="2720"/>
                    <a:pt x="5992" y="2724"/>
                  </a:cubicBezTo>
                  <a:lnTo>
                    <a:pt x="5522" y="2996"/>
                  </a:lnTo>
                  <a:cubicBezTo>
                    <a:pt x="5500" y="3009"/>
                    <a:pt x="5492" y="3037"/>
                    <a:pt x="5505" y="3060"/>
                  </a:cubicBezTo>
                  <a:cubicBezTo>
                    <a:pt x="5514" y="3075"/>
                    <a:pt x="5529" y="3082"/>
                    <a:pt x="5545" y="3082"/>
                  </a:cubicBezTo>
                  <a:cubicBezTo>
                    <a:pt x="5553" y="3082"/>
                    <a:pt x="5561" y="3080"/>
                    <a:pt x="5569" y="3077"/>
                  </a:cubicBezTo>
                  <a:lnTo>
                    <a:pt x="6040" y="2804"/>
                  </a:lnTo>
                  <a:cubicBezTo>
                    <a:pt x="6061" y="2792"/>
                    <a:pt x="6069" y="2764"/>
                    <a:pt x="6056" y="2741"/>
                  </a:cubicBezTo>
                  <a:cubicBezTo>
                    <a:pt x="6047" y="2726"/>
                    <a:pt x="6032" y="2718"/>
                    <a:pt x="6016" y="2718"/>
                  </a:cubicBezTo>
                  <a:close/>
                  <a:moveTo>
                    <a:pt x="5231" y="3171"/>
                  </a:moveTo>
                  <a:cubicBezTo>
                    <a:pt x="5223" y="3171"/>
                    <a:pt x="5215" y="3173"/>
                    <a:pt x="5207" y="3177"/>
                  </a:cubicBezTo>
                  <a:lnTo>
                    <a:pt x="4737" y="3450"/>
                  </a:lnTo>
                  <a:cubicBezTo>
                    <a:pt x="4715" y="3462"/>
                    <a:pt x="4707" y="3490"/>
                    <a:pt x="4720" y="3513"/>
                  </a:cubicBezTo>
                  <a:cubicBezTo>
                    <a:pt x="4729" y="3527"/>
                    <a:pt x="4745" y="3536"/>
                    <a:pt x="4760" y="3536"/>
                  </a:cubicBezTo>
                  <a:cubicBezTo>
                    <a:pt x="4768" y="3536"/>
                    <a:pt x="4776" y="3534"/>
                    <a:pt x="4784" y="3530"/>
                  </a:cubicBezTo>
                  <a:lnTo>
                    <a:pt x="5255" y="3258"/>
                  </a:lnTo>
                  <a:cubicBezTo>
                    <a:pt x="5276" y="3245"/>
                    <a:pt x="5284" y="3216"/>
                    <a:pt x="5272" y="3194"/>
                  </a:cubicBezTo>
                  <a:cubicBezTo>
                    <a:pt x="5263" y="3179"/>
                    <a:pt x="5247" y="3171"/>
                    <a:pt x="5231" y="3171"/>
                  </a:cubicBezTo>
                  <a:close/>
                  <a:moveTo>
                    <a:pt x="4446" y="3624"/>
                  </a:moveTo>
                  <a:cubicBezTo>
                    <a:pt x="4438" y="3624"/>
                    <a:pt x="4431" y="3626"/>
                    <a:pt x="4424" y="3630"/>
                  </a:cubicBezTo>
                  <a:lnTo>
                    <a:pt x="3953" y="3902"/>
                  </a:lnTo>
                  <a:cubicBezTo>
                    <a:pt x="3930" y="3915"/>
                    <a:pt x="3923" y="3943"/>
                    <a:pt x="3936" y="3965"/>
                  </a:cubicBezTo>
                  <a:cubicBezTo>
                    <a:pt x="3944" y="3980"/>
                    <a:pt x="3960" y="3989"/>
                    <a:pt x="3976" y="3989"/>
                  </a:cubicBezTo>
                  <a:cubicBezTo>
                    <a:pt x="3985" y="3989"/>
                    <a:pt x="3992" y="3987"/>
                    <a:pt x="3999" y="3982"/>
                  </a:cubicBezTo>
                  <a:lnTo>
                    <a:pt x="4470" y="3711"/>
                  </a:lnTo>
                  <a:cubicBezTo>
                    <a:pt x="4492" y="3698"/>
                    <a:pt x="4499" y="3669"/>
                    <a:pt x="4487" y="3648"/>
                  </a:cubicBezTo>
                  <a:cubicBezTo>
                    <a:pt x="4478" y="3632"/>
                    <a:pt x="4462" y="3624"/>
                    <a:pt x="4446" y="3624"/>
                  </a:cubicBezTo>
                  <a:close/>
                  <a:moveTo>
                    <a:pt x="3662" y="4077"/>
                  </a:moveTo>
                  <a:cubicBezTo>
                    <a:pt x="3654" y="4077"/>
                    <a:pt x="3646" y="4079"/>
                    <a:pt x="3639" y="4084"/>
                  </a:cubicBezTo>
                  <a:lnTo>
                    <a:pt x="3168" y="4355"/>
                  </a:lnTo>
                  <a:cubicBezTo>
                    <a:pt x="3146" y="4367"/>
                    <a:pt x="3139" y="4397"/>
                    <a:pt x="3151" y="4418"/>
                  </a:cubicBezTo>
                  <a:cubicBezTo>
                    <a:pt x="3160" y="4434"/>
                    <a:pt x="3176" y="4442"/>
                    <a:pt x="3192" y="4442"/>
                  </a:cubicBezTo>
                  <a:cubicBezTo>
                    <a:pt x="3200" y="4442"/>
                    <a:pt x="3208" y="4439"/>
                    <a:pt x="3214" y="4436"/>
                  </a:cubicBezTo>
                  <a:lnTo>
                    <a:pt x="3685" y="4163"/>
                  </a:lnTo>
                  <a:cubicBezTo>
                    <a:pt x="3708" y="4151"/>
                    <a:pt x="3715" y="4123"/>
                    <a:pt x="3703" y="4100"/>
                  </a:cubicBezTo>
                  <a:cubicBezTo>
                    <a:pt x="3694" y="4085"/>
                    <a:pt x="3678" y="4077"/>
                    <a:pt x="3662" y="4077"/>
                  </a:cubicBezTo>
                  <a:close/>
                  <a:moveTo>
                    <a:pt x="2878" y="4530"/>
                  </a:moveTo>
                  <a:cubicBezTo>
                    <a:pt x="2870" y="4530"/>
                    <a:pt x="2861" y="4532"/>
                    <a:pt x="2854" y="4536"/>
                  </a:cubicBezTo>
                  <a:lnTo>
                    <a:pt x="2383" y="4808"/>
                  </a:lnTo>
                  <a:cubicBezTo>
                    <a:pt x="2362" y="4821"/>
                    <a:pt x="2354" y="4849"/>
                    <a:pt x="2366" y="4872"/>
                  </a:cubicBezTo>
                  <a:cubicBezTo>
                    <a:pt x="2375" y="4886"/>
                    <a:pt x="2391" y="4894"/>
                    <a:pt x="2407" y="4894"/>
                  </a:cubicBezTo>
                  <a:cubicBezTo>
                    <a:pt x="2415" y="4894"/>
                    <a:pt x="2423" y="4893"/>
                    <a:pt x="2431" y="4889"/>
                  </a:cubicBezTo>
                  <a:lnTo>
                    <a:pt x="2901" y="4616"/>
                  </a:lnTo>
                  <a:cubicBezTo>
                    <a:pt x="2923" y="4604"/>
                    <a:pt x="2931" y="4576"/>
                    <a:pt x="2918" y="4553"/>
                  </a:cubicBezTo>
                  <a:cubicBezTo>
                    <a:pt x="2909" y="4538"/>
                    <a:pt x="2894" y="4530"/>
                    <a:pt x="2878" y="4530"/>
                  </a:cubicBezTo>
                  <a:close/>
                  <a:moveTo>
                    <a:pt x="2093" y="4983"/>
                  </a:moveTo>
                  <a:cubicBezTo>
                    <a:pt x="2085" y="4983"/>
                    <a:pt x="2077" y="4985"/>
                    <a:pt x="2070" y="4989"/>
                  </a:cubicBezTo>
                  <a:lnTo>
                    <a:pt x="1600" y="5261"/>
                  </a:lnTo>
                  <a:cubicBezTo>
                    <a:pt x="1577" y="5274"/>
                    <a:pt x="1569" y="5302"/>
                    <a:pt x="1582" y="5324"/>
                  </a:cubicBezTo>
                  <a:cubicBezTo>
                    <a:pt x="1591" y="5339"/>
                    <a:pt x="1606" y="5348"/>
                    <a:pt x="1622" y="5348"/>
                  </a:cubicBezTo>
                  <a:cubicBezTo>
                    <a:pt x="1630" y="5348"/>
                    <a:pt x="1639" y="5346"/>
                    <a:pt x="1646" y="5341"/>
                  </a:cubicBezTo>
                  <a:lnTo>
                    <a:pt x="2116" y="5070"/>
                  </a:lnTo>
                  <a:cubicBezTo>
                    <a:pt x="2139" y="5056"/>
                    <a:pt x="2146" y="5028"/>
                    <a:pt x="2133" y="5006"/>
                  </a:cubicBezTo>
                  <a:cubicBezTo>
                    <a:pt x="2124" y="4991"/>
                    <a:pt x="2109" y="4983"/>
                    <a:pt x="2093" y="4983"/>
                  </a:cubicBezTo>
                  <a:close/>
                  <a:moveTo>
                    <a:pt x="1308" y="5436"/>
                  </a:moveTo>
                  <a:cubicBezTo>
                    <a:pt x="1300" y="5436"/>
                    <a:pt x="1292" y="5438"/>
                    <a:pt x="1285" y="5442"/>
                  </a:cubicBezTo>
                  <a:lnTo>
                    <a:pt x="815" y="5714"/>
                  </a:lnTo>
                  <a:cubicBezTo>
                    <a:pt x="792" y="5726"/>
                    <a:pt x="785" y="5755"/>
                    <a:pt x="798" y="5777"/>
                  </a:cubicBezTo>
                  <a:cubicBezTo>
                    <a:pt x="807" y="5792"/>
                    <a:pt x="821" y="5801"/>
                    <a:pt x="838" y="5801"/>
                  </a:cubicBezTo>
                  <a:cubicBezTo>
                    <a:pt x="846" y="5801"/>
                    <a:pt x="854" y="5799"/>
                    <a:pt x="861" y="5794"/>
                  </a:cubicBezTo>
                  <a:lnTo>
                    <a:pt x="1332" y="5523"/>
                  </a:lnTo>
                  <a:cubicBezTo>
                    <a:pt x="1354" y="5510"/>
                    <a:pt x="1362" y="5481"/>
                    <a:pt x="1348" y="5460"/>
                  </a:cubicBezTo>
                  <a:cubicBezTo>
                    <a:pt x="1340" y="5444"/>
                    <a:pt x="1324" y="5436"/>
                    <a:pt x="1308" y="5436"/>
                  </a:cubicBezTo>
                  <a:close/>
                  <a:moveTo>
                    <a:pt x="524" y="5889"/>
                  </a:moveTo>
                  <a:cubicBezTo>
                    <a:pt x="516" y="5889"/>
                    <a:pt x="508" y="5891"/>
                    <a:pt x="501" y="5895"/>
                  </a:cubicBezTo>
                  <a:lnTo>
                    <a:pt x="30" y="6167"/>
                  </a:lnTo>
                  <a:cubicBezTo>
                    <a:pt x="8" y="6180"/>
                    <a:pt x="1" y="6208"/>
                    <a:pt x="13" y="6231"/>
                  </a:cubicBezTo>
                  <a:cubicBezTo>
                    <a:pt x="22" y="6246"/>
                    <a:pt x="38" y="6253"/>
                    <a:pt x="53" y="6253"/>
                  </a:cubicBezTo>
                  <a:cubicBezTo>
                    <a:pt x="61" y="6253"/>
                    <a:pt x="69" y="6251"/>
                    <a:pt x="77" y="6248"/>
                  </a:cubicBezTo>
                  <a:lnTo>
                    <a:pt x="548" y="5975"/>
                  </a:lnTo>
                  <a:cubicBezTo>
                    <a:pt x="569" y="5963"/>
                    <a:pt x="577" y="5935"/>
                    <a:pt x="565" y="5912"/>
                  </a:cubicBezTo>
                  <a:cubicBezTo>
                    <a:pt x="556" y="5897"/>
                    <a:pt x="540" y="5889"/>
                    <a:pt x="524" y="58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62;p60">
              <a:extLst>
                <a:ext uri="{FF2B5EF4-FFF2-40B4-BE49-F238E27FC236}">
                  <a16:creationId xmlns:a16="http://schemas.microsoft.com/office/drawing/2014/main" id="{4CE88112-762F-9249-1931-95FC61820D6D}"/>
                </a:ext>
              </a:extLst>
            </p:cNvPr>
            <p:cNvSpPr/>
            <p:nvPr/>
          </p:nvSpPr>
          <p:spPr>
            <a:xfrm>
              <a:off x="5479118" y="3815405"/>
              <a:ext cx="26678" cy="17914"/>
            </a:xfrm>
            <a:custGeom>
              <a:avLst/>
              <a:gdLst/>
              <a:ahLst/>
              <a:cxnLst/>
              <a:rect l="l" t="t" r="r" b="b"/>
              <a:pathLst>
                <a:path w="347" h="233" extrusionOk="0">
                  <a:moveTo>
                    <a:pt x="293" y="0"/>
                  </a:moveTo>
                  <a:cubicBezTo>
                    <a:pt x="286" y="0"/>
                    <a:pt x="278" y="2"/>
                    <a:pt x="271" y="6"/>
                  </a:cubicBezTo>
                  <a:lnTo>
                    <a:pt x="29" y="146"/>
                  </a:lnTo>
                  <a:cubicBezTo>
                    <a:pt x="7" y="159"/>
                    <a:pt x="0" y="187"/>
                    <a:pt x="12" y="210"/>
                  </a:cubicBezTo>
                  <a:cubicBezTo>
                    <a:pt x="21" y="225"/>
                    <a:pt x="37" y="232"/>
                    <a:pt x="53" y="232"/>
                  </a:cubicBezTo>
                  <a:cubicBezTo>
                    <a:pt x="61" y="232"/>
                    <a:pt x="69" y="231"/>
                    <a:pt x="76" y="227"/>
                  </a:cubicBezTo>
                  <a:lnTo>
                    <a:pt x="318" y="87"/>
                  </a:lnTo>
                  <a:cubicBezTo>
                    <a:pt x="340" y="75"/>
                    <a:pt x="347" y="46"/>
                    <a:pt x="335" y="24"/>
                  </a:cubicBezTo>
                  <a:cubicBezTo>
                    <a:pt x="325" y="9"/>
                    <a:pt x="309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63;p60">
              <a:extLst>
                <a:ext uri="{FF2B5EF4-FFF2-40B4-BE49-F238E27FC236}">
                  <a16:creationId xmlns:a16="http://schemas.microsoft.com/office/drawing/2014/main" id="{80DB72F7-633B-1ED0-E354-C1E48B8DDF3E}"/>
                </a:ext>
              </a:extLst>
            </p:cNvPr>
            <p:cNvSpPr/>
            <p:nvPr/>
          </p:nvSpPr>
          <p:spPr>
            <a:xfrm>
              <a:off x="4303647" y="2259313"/>
              <a:ext cx="26909" cy="17837"/>
            </a:xfrm>
            <a:custGeom>
              <a:avLst/>
              <a:gdLst/>
              <a:ahLst/>
              <a:cxnLst/>
              <a:rect l="l" t="t" r="r" b="b"/>
              <a:pathLst>
                <a:path w="350" h="232" extrusionOk="0">
                  <a:moveTo>
                    <a:pt x="296" y="0"/>
                  </a:moveTo>
                  <a:cubicBezTo>
                    <a:pt x="288" y="0"/>
                    <a:pt x="280" y="2"/>
                    <a:pt x="273" y="6"/>
                  </a:cubicBezTo>
                  <a:lnTo>
                    <a:pt x="31" y="145"/>
                  </a:lnTo>
                  <a:cubicBezTo>
                    <a:pt x="8" y="157"/>
                    <a:pt x="1" y="185"/>
                    <a:pt x="13" y="208"/>
                  </a:cubicBezTo>
                  <a:cubicBezTo>
                    <a:pt x="22" y="224"/>
                    <a:pt x="38" y="232"/>
                    <a:pt x="53" y="232"/>
                  </a:cubicBezTo>
                  <a:cubicBezTo>
                    <a:pt x="61" y="232"/>
                    <a:pt x="69" y="229"/>
                    <a:pt x="77" y="226"/>
                  </a:cubicBezTo>
                  <a:lnTo>
                    <a:pt x="319" y="87"/>
                  </a:lnTo>
                  <a:cubicBezTo>
                    <a:pt x="342" y="75"/>
                    <a:pt x="350" y="47"/>
                    <a:pt x="337" y="24"/>
                  </a:cubicBezTo>
                  <a:cubicBezTo>
                    <a:pt x="328" y="9"/>
                    <a:pt x="312" y="0"/>
                    <a:pt x="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64;p60">
              <a:extLst>
                <a:ext uri="{FF2B5EF4-FFF2-40B4-BE49-F238E27FC236}">
                  <a16:creationId xmlns:a16="http://schemas.microsoft.com/office/drawing/2014/main" id="{A6AD6CBF-BA89-B1C9-252E-CCEC5D849909}"/>
                </a:ext>
              </a:extLst>
            </p:cNvPr>
            <p:cNvSpPr/>
            <p:nvPr/>
          </p:nvSpPr>
          <p:spPr>
            <a:xfrm>
              <a:off x="4347391" y="2010612"/>
              <a:ext cx="421316" cy="241795"/>
            </a:xfrm>
            <a:custGeom>
              <a:avLst/>
              <a:gdLst/>
              <a:ahLst/>
              <a:cxnLst/>
              <a:rect l="l" t="t" r="r" b="b"/>
              <a:pathLst>
                <a:path w="5480" h="3145" extrusionOk="0">
                  <a:moveTo>
                    <a:pt x="5427" y="0"/>
                  </a:moveTo>
                  <a:cubicBezTo>
                    <a:pt x="5419" y="0"/>
                    <a:pt x="5411" y="2"/>
                    <a:pt x="5404" y="6"/>
                  </a:cubicBezTo>
                  <a:lnTo>
                    <a:pt x="4915" y="284"/>
                  </a:lnTo>
                  <a:cubicBezTo>
                    <a:pt x="4893" y="297"/>
                    <a:pt x="4885" y="325"/>
                    <a:pt x="4897" y="347"/>
                  </a:cubicBezTo>
                  <a:cubicBezTo>
                    <a:pt x="4906" y="362"/>
                    <a:pt x="4922" y="371"/>
                    <a:pt x="4938" y="371"/>
                  </a:cubicBezTo>
                  <a:cubicBezTo>
                    <a:pt x="4946" y="371"/>
                    <a:pt x="4954" y="369"/>
                    <a:pt x="4962" y="364"/>
                  </a:cubicBezTo>
                  <a:lnTo>
                    <a:pt x="5450" y="87"/>
                  </a:lnTo>
                  <a:cubicBezTo>
                    <a:pt x="5473" y="75"/>
                    <a:pt x="5480" y="47"/>
                    <a:pt x="5467" y="24"/>
                  </a:cubicBezTo>
                  <a:cubicBezTo>
                    <a:pt x="5459" y="9"/>
                    <a:pt x="5443" y="0"/>
                    <a:pt x="5427" y="0"/>
                  </a:cubicBezTo>
                  <a:close/>
                  <a:moveTo>
                    <a:pt x="4613" y="462"/>
                  </a:moveTo>
                  <a:cubicBezTo>
                    <a:pt x="4605" y="462"/>
                    <a:pt x="4597" y="464"/>
                    <a:pt x="4590" y="469"/>
                  </a:cubicBezTo>
                  <a:lnTo>
                    <a:pt x="4101" y="746"/>
                  </a:lnTo>
                  <a:cubicBezTo>
                    <a:pt x="4079" y="758"/>
                    <a:pt x="4071" y="788"/>
                    <a:pt x="4083" y="810"/>
                  </a:cubicBezTo>
                  <a:cubicBezTo>
                    <a:pt x="4092" y="825"/>
                    <a:pt x="4108" y="833"/>
                    <a:pt x="4124" y="833"/>
                  </a:cubicBezTo>
                  <a:cubicBezTo>
                    <a:pt x="4132" y="833"/>
                    <a:pt x="4140" y="832"/>
                    <a:pt x="4147" y="827"/>
                  </a:cubicBezTo>
                  <a:lnTo>
                    <a:pt x="4636" y="550"/>
                  </a:lnTo>
                  <a:cubicBezTo>
                    <a:pt x="4658" y="537"/>
                    <a:pt x="4665" y="508"/>
                    <a:pt x="4653" y="486"/>
                  </a:cubicBezTo>
                  <a:cubicBezTo>
                    <a:pt x="4645" y="471"/>
                    <a:pt x="4629" y="462"/>
                    <a:pt x="4613" y="462"/>
                  </a:cubicBezTo>
                  <a:close/>
                  <a:moveTo>
                    <a:pt x="3798" y="925"/>
                  </a:moveTo>
                  <a:cubicBezTo>
                    <a:pt x="3790" y="925"/>
                    <a:pt x="3783" y="927"/>
                    <a:pt x="3776" y="931"/>
                  </a:cubicBezTo>
                  <a:lnTo>
                    <a:pt x="3287" y="1209"/>
                  </a:lnTo>
                  <a:cubicBezTo>
                    <a:pt x="3265" y="1221"/>
                    <a:pt x="3257" y="1249"/>
                    <a:pt x="3269" y="1272"/>
                  </a:cubicBezTo>
                  <a:cubicBezTo>
                    <a:pt x="3278" y="1286"/>
                    <a:pt x="3294" y="1295"/>
                    <a:pt x="3310" y="1295"/>
                  </a:cubicBezTo>
                  <a:cubicBezTo>
                    <a:pt x="3318" y="1295"/>
                    <a:pt x="3325" y="1293"/>
                    <a:pt x="3333" y="1290"/>
                  </a:cubicBezTo>
                  <a:lnTo>
                    <a:pt x="3822" y="1012"/>
                  </a:lnTo>
                  <a:cubicBezTo>
                    <a:pt x="3843" y="999"/>
                    <a:pt x="3851" y="971"/>
                    <a:pt x="3839" y="949"/>
                  </a:cubicBezTo>
                  <a:cubicBezTo>
                    <a:pt x="3830" y="933"/>
                    <a:pt x="3814" y="925"/>
                    <a:pt x="3798" y="925"/>
                  </a:cubicBezTo>
                  <a:close/>
                  <a:moveTo>
                    <a:pt x="2985" y="1387"/>
                  </a:moveTo>
                  <a:cubicBezTo>
                    <a:pt x="2977" y="1387"/>
                    <a:pt x="2969" y="1389"/>
                    <a:pt x="2962" y="1393"/>
                  </a:cubicBezTo>
                  <a:lnTo>
                    <a:pt x="2473" y="1670"/>
                  </a:lnTo>
                  <a:cubicBezTo>
                    <a:pt x="2450" y="1683"/>
                    <a:pt x="2443" y="1712"/>
                    <a:pt x="2455" y="1734"/>
                  </a:cubicBezTo>
                  <a:cubicBezTo>
                    <a:pt x="2464" y="1749"/>
                    <a:pt x="2480" y="1757"/>
                    <a:pt x="2496" y="1757"/>
                  </a:cubicBezTo>
                  <a:cubicBezTo>
                    <a:pt x="2503" y="1757"/>
                    <a:pt x="2511" y="1756"/>
                    <a:pt x="2519" y="1752"/>
                  </a:cubicBezTo>
                  <a:lnTo>
                    <a:pt x="3007" y="1475"/>
                  </a:lnTo>
                  <a:cubicBezTo>
                    <a:pt x="3029" y="1461"/>
                    <a:pt x="3037" y="1433"/>
                    <a:pt x="3025" y="1410"/>
                  </a:cubicBezTo>
                  <a:cubicBezTo>
                    <a:pt x="3017" y="1395"/>
                    <a:pt x="3001" y="1387"/>
                    <a:pt x="2985" y="1387"/>
                  </a:cubicBezTo>
                  <a:close/>
                  <a:moveTo>
                    <a:pt x="2169" y="1849"/>
                  </a:moveTo>
                  <a:cubicBezTo>
                    <a:pt x="2162" y="1849"/>
                    <a:pt x="2154" y="1851"/>
                    <a:pt x="2148" y="1855"/>
                  </a:cubicBezTo>
                  <a:lnTo>
                    <a:pt x="1659" y="2133"/>
                  </a:lnTo>
                  <a:cubicBezTo>
                    <a:pt x="1636" y="2146"/>
                    <a:pt x="1628" y="2174"/>
                    <a:pt x="1641" y="2196"/>
                  </a:cubicBezTo>
                  <a:cubicBezTo>
                    <a:pt x="1650" y="2211"/>
                    <a:pt x="1666" y="2220"/>
                    <a:pt x="1681" y="2220"/>
                  </a:cubicBezTo>
                  <a:cubicBezTo>
                    <a:pt x="1689" y="2220"/>
                    <a:pt x="1697" y="2218"/>
                    <a:pt x="1704" y="2213"/>
                  </a:cubicBezTo>
                  <a:lnTo>
                    <a:pt x="2193" y="1936"/>
                  </a:lnTo>
                  <a:cubicBezTo>
                    <a:pt x="2215" y="1924"/>
                    <a:pt x="2223" y="1896"/>
                    <a:pt x="2211" y="1873"/>
                  </a:cubicBezTo>
                  <a:cubicBezTo>
                    <a:pt x="2201" y="1858"/>
                    <a:pt x="2185" y="1849"/>
                    <a:pt x="2169" y="1849"/>
                  </a:cubicBezTo>
                  <a:close/>
                  <a:moveTo>
                    <a:pt x="1356" y="2311"/>
                  </a:moveTo>
                  <a:cubicBezTo>
                    <a:pt x="1348" y="2311"/>
                    <a:pt x="1340" y="2313"/>
                    <a:pt x="1332" y="2318"/>
                  </a:cubicBezTo>
                  <a:lnTo>
                    <a:pt x="845" y="2595"/>
                  </a:lnTo>
                  <a:cubicBezTo>
                    <a:pt x="822" y="2607"/>
                    <a:pt x="814" y="2635"/>
                    <a:pt x="827" y="2658"/>
                  </a:cubicBezTo>
                  <a:cubicBezTo>
                    <a:pt x="836" y="2674"/>
                    <a:pt x="851" y="2682"/>
                    <a:pt x="867" y="2682"/>
                  </a:cubicBezTo>
                  <a:cubicBezTo>
                    <a:pt x="875" y="2682"/>
                    <a:pt x="883" y="2681"/>
                    <a:pt x="890" y="2676"/>
                  </a:cubicBezTo>
                  <a:lnTo>
                    <a:pt x="1378" y="2399"/>
                  </a:lnTo>
                  <a:cubicBezTo>
                    <a:pt x="1401" y="2385"/>
                    <a:pt x="1409" y="2357"/>
                    <a:pt x="1397" y="2335"/>
                  </a:cubicBezTo>
                  <a:cubicBezTo>
                    <a:pt x="1387" y="2320"/>
                    <a:pt x="1372" y="2311"/>
                    <a:pt x="1356" y="2311"/>
                  </a:cubicBezTo>
                  <a:close/>
                  <a:moveTo>
                    <a:pt x="541" y="2774"/>
                  </a:moveTo>
                  <a:cubicBezTo>
                    <a:pt x="533" y="2774"/>
                    <a:pt x="525" y="2776"/>
                    <a:pt x="518" y="2780"/>
                  </a:cubicBezTo>
                  <a:lnTo>
                    <a:pt x="31" y="3057"/>
                  </a:lnTo>
                  <a:cubicBezTo>
                    <a:pt x="8" y="3070"/>
                    <a:pt x="0" y="3098"/>
                    <a:pt x="13" y="3121"/>
                  </a:cubicBezTo>
                  <a:cubicBezTo>
                    <a:pt x="22" y="3135"/>
                    <a:pt x="37" y="3144"/>
                    <a:pt x="53" y="3144"/>
                  </a:cubicBezTo>
                  <a:cubicBezTo>
                    <a:pt x="61" y="3144"/>
                    <a:pt x="69" y="3142"/>
                    <a:pt x="76" y="3138"/>
                  </a:cubicBezTo>
                  <a:lnTo>
                    <a:pt x="564" y="2861"/>
                  </a:lnTo>
                  <a:cubicBezTo>
                    <a:pt x="587" y="2848"/>
                    <a:pt x="595" y="2820"/>
                    <a:pt x="582" y="2798"/>
                  </a:cubicBezTo>
                  <a:cubicBezTo>
                    <a:pt x="573" y="2782"/>
                    <a:pt x="557" y="2774"/>
                    <a:pt x="541" y="2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65;p60">
              <a:extLst>
                <a:ext uri="{FF2B5EF4-FFF2-40B4-BE49-F238E27FC236}">
                  <a16:creationId xmlns:a16="http://schemas.microsoft.com/office/drawing/2014/main" id="{91278051-9709-7E37-E2A3-F66881E5D63B}"/>
                </a:ext>
              </a:extLst>
            </p:cNvPr>
            <p:cNvSpPr/>
            <p:nvPr/>
          </p:nvSpPr>
          <p:spPr>
            <a:xfrm>
              <a:off x="4785521" y="1985242"/>
              <a:ext cx="45514" cy="18529"/>
            </a:xfrm>
            <a:custGeom>
              <a:avLst/>
              <a:gdLst/>
              <a:ahLst/>
              <a:cxnLst/>
              <a:rect l="l" t="t" r="r" b="b"/>
              <a:pathLst>
                <a:path w="592" h="241" extrusionOk="0">
                  <a:moveTo>
                    <a:pt x="296" y="1"/>
                  </a:moveTo>
                  <a:lnTo>
                    <a:pt x="31" y="151"/>
                  </a:lnTo>
                  <a:cubicBezTo>
                    <a:pt x="8" y="164"/>
                    <a:pt x="0" y="193"/>
                    <a:pt x="13" y="215"/>
                  </a:cubicBezTo>
                  <a:cubicBezTo>
                    <a:pt x="22" y="230"/>
                    <a:pt x="38" y="238"/>
                    <a:pt x="54" y="238"/>
                  </a:cubicBezTo>
                  <a:cubicBezTo>
                    <a:pt x="62" y="238"/>
                    <a:pt x="70" y="236"/>
                    <a:pt x="77" y="233"/>
                  </a:cubicBezTo>
                  <a:lnTo>
                    <a:pt x="296" y="108"/>
                  </a:lnTo>
                  <a:lnTo>
                    <a:pt x="515" y="234"/>
                  </a:lnTo>
                  <a:cubicBezTo>
                    <a:pt x="523" y="238"/>
                    <a:pt x="531" y="240"/>
                    <a:pt x="538" y="240"/>
                  </a:cubicBezTo>
                  <a:cubicBezTo>
                    <a:pt x="554" y="240"/>
                    <a:pt x="570" y="233"/>
                    <a:pt x="579" y="217"/>
                  </a:cubicBezTo>
                  <a:cubicBezTo>
                    <a:pt x="591" y="195"/>
                    <a:pt x="583" y="166"/>
                    <a:pt x="561" y="154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66;p60">
              <a:extLst>
                <a:ext uri="{FF2B5EF4-FFF2-40B4-BE49-F238E27FC236}">
                  <a16:creationId xmlns:a16="http://schemas.microsoft.com/office/drawing/2014/main" id="{C3BC82EE-9366-2621-1332-EC4C27134668}"/>
                </a:ext>
              </a:extLst>
            </p:cNvPr>
            <p:cNvSpPr/>
            <p:nvPr/>
          </p:nvSpPr>
          <p:spPr>
            <a:xfrm>
              <a:off x="4847254" y="2010612"/>
              <a:ext cx="899525" cy="521878"/>
            </a:xfrm>
            <a:custGeom>
              <a:avLst/>
              <a:gdLst/>
              <a:ahLst/>
              <a:cxnLst/>
              <a:rect l="l" t="t" r="r" b="b"/>
              <a:pathLst>
                <a:path w="11700" h="6788" extrusionOk="0">
                  <a:moveTo>
                    <a:pt x="53" y="1"/>
                  </a:moveTo>
                  <a:cubicBezTo>
                    <a:pt x="37" y="1"/>
                    <a:pt x="21" y="9"/>
                    <a:pt x="12" y="24"/>
                  </a:cubicBezTo>
                  <a:cubicBezTo>
                    <a:pt x="0" y="47"/>
                    <a:pt x="8" y="75"/>
                    <a:pt x="29" y="87"/>
                  </a:cubicBezTo>
                  <a:lnTo>
                    <a:pt x="506" y="363"/>
                  </a:lnTo>
                  <a:cubicBezTo>
                    <a:pt x="514" y="366"/>
                    <a:pt x="521" y="369"/>
                    <a:pt x="529" y="369"/>
                  </a:cubicBezTo>
                  <a:cubicBezTo>
                    <a:pt x="545" y="369"/>
                    <a:pt x="561" y="361"/>
                    <a:pt x="570" y="345"/>
                  </a:cubicBezTo>
                  <a:cubicBezTo>
                    <a:pt x="582" y="324"/>
                    <a:pt x="574" y="294"/>
                    <a:pt x="553" y="282"/>
                  </a:cubicBezTo>
                  <a:lnTo>
                    <a:pt x="77" y="7"/>
                  </a:lnTo>
                  <a:cubicBezTo>
                    <a:pt x="69" y="3"/>
                    <a:pt x="61" y="1"/>
                    <a:pt x="53" y="1"/>
                  </a:cubicBezTo>
                  <a:close/>
                  <a:moveTo>
                    <a:pt x="847" y="459"/>
                  </a:moveTo>
                  <a:cubicBezTo>
                    <a:pt x="831" y="459"/>
                    <a:pt x="815" y="467"/>
                    <a:pt x="806" y="482"/>
                  </a:cubicBezTo>
                  <a:cubicBezTo>
                    <a:pt x="794" y="505"/>
                    <a:pt x="802" y="533"/>
                    <a:pt x="823" y="546"/>
                  </a:cubicBezTo>
                  <a:lnTo>
                    <a:pt x="1301" y="821"/>
                  </a:lnTo>
                  <a:cubicBezTo>
                    <a:pt x="1307" y="826"/>
                    <a:pt x="1315" y="827"/>
                    <a:pt x="1323" y="827"/>
                  </a:cubicBezTo>
                  <a:cubicBezTo>
                    <a:pt x="1339" y="827"/>
                    <a:pt x="1355" y="819"/>
                    <a:pt x="1364" y="805"/>
                  </a:cubicBezTo>
                  <a:cubicBezTo>
                    <a:pt x="1376" y="782"/>
                    <a:pt x="1369" y="754"/>
                    <a:pt x="1347" y="740"/>
                  </a:cubicBezTo>
                  <a:lnTo>
                    <a:pt x="870" y="466"/>
                  </a:lnTo>
                  <a:cubicBezTo>
                    <a:pt x="863" y="461"/>
                    <a:pt x="855" y="459"/>
                    <a:pt x="847" y="459"/>
                  </a:cubicBezTo>
                  <a:close/>
                  <a:moveTo>
                    <a:pt x="1641" y="918"/>
                  </a:moveTo>
                  <a:cubicBezTo>
                    <a:pt x="1625" y="918"/>
                    <a:pt x="1609" y="926"/>
                    <a:pt x="1600" y="941"/>
                  </a:cubicBezTo>
                  <a:cubicBezTo>
                    <a:pt x="1588" y="963"/>
                    <a:pt x="1596" y="991"/>
                    <a:pt x="1617" y="1005"/>
                  </a:cubicBezTo>
                  <a:lnTo>
                    <a:pt x="2094" y="1280"/>
                  </a:lnTo>
                  <a:cubicBezTo>
                    <a:pt x="2101" y="1284"/>
                    <a:pt x="2109" y="1286"/>
                    <a:pt x="2117" y="1286"/>
                  </a:cubicBezTo>
                  <a:cubicBezTo>
                    <a:pt x="2134" y="1286"/>
                    <a:pt x="2149" y="1277"/>
                    <a:pt x="2158" y="1263"/>
                  </a:cubicBezTo>
                  <a:cubicBezTo>
                    <a:pt x="2171" y="1240"/>
                    <a:pt x="2163" y="1212"/>
                    <a:pt x="2141" y="1199"/>
                  </a:cubicBezTo>
                  <a:lnTo>
                    <a:pt x="1664" y="924"/>
                  </a:lnTo>
                  <a:cubicBezTo>
                    <a:pt x="1657" y="920"/>
                    <a:pt x="1649" y="918"/>
                    <a:pt x="1641" y="918"/>
                  </a:cubicBezTo>
                  <a:close/>
                  <a:moveTo>
                    <a:pt x="2436" y="1376"/>
                  </a:moveTo>
                  <a:cubicBezTo>
                    <a:pt x="2420" y="1376"/>
                    <a:pt x="2404" y="1385"/>
                    <a:pt x="2395" y="1399"/>
                  </a:cubicBezTo>
                  <a:cubicBezTo>
                    <a:pt x="2382" y="1422"/>
                    <a:pt x="2390" y="1450"/>
                    <a:pt x="2412" y="1463"/>
                  </a:cubicBezTo>
                  <a:lnTo>
                    <a:pt x="2888" y="1738"/>
                  </a:lnTo>
                  <a:cubicBezTo>
                    <a:pt x="2895" y="1743"/>
                    <a:pt x="2903" y="1745"/>
                    <a:pt x="2912" y="1745"/>
                  </a:cubicBezTo>
                  <a:cubicBezTo>
                    <a:pt x="2928" y="1745"/>
                    <a:pt x="2944" y="1736"/>
                    <a:pt x="2951" y="1721"/>
                  </a:cubicBezTo>
                  <a:cubicBezTo>
                    <a:pt x="2965" y="1699"/>
                    <a:pt x="2957" y="1670"/>
                    <a:pt x="2935" y="1658"/>
                  </a:cubicBezTo>
                  <a:lnTo>
                    <a:pt x="2458" y="1382"/>
                  </a:lnTo>
                  <a:cubicBezTo>
                    <a:pt x="2451" y="1378"/>
                    <a:pt x="2444" y="1376"/>
                    <a:pt x="2436" y="1376"/>
                  </a:cubicBezTo>
                  <a:close/>
                  <a:moveTo>
                    <a:pt x="3230" y="1835"/>
                  </a:moveTo>
                  <a:cubicBezTo>
                    <a:pt x="3214" y="1835"/>
                    <a:pt x="3197" y="1843"/>
                    <a:pt x="3189" y="1857"/>
                  </a:cubicBezTo>
                  <a:cubicBezTo>
                    <a:pt x="3176" y="1880"/>
                    <a:pt x="3183" y="1909"/>
                    <a:pt x="3206" y="1922"/>
                  </a:cubicBezTo>
                  <a:lnTo>
                    <a:pt x="3682" y="2196"/>
                  </a:lnTo>
                  <a:cubicBezTo>
                    <a:pt x="3689" y="2201"/>
                    <a:pt x="3698" y="2203"/>
                    <a:pt x="3706" y="2203"/>
                  </a:cubicBezTo>
                  <a:cubicBezTo>
                    <a:pt x="3722" y="2203"/>
                    <a:pt x="3737" y="2194"/>
                    <a:pt x="3746" y="2179"/>
                  </a:cubicBezTo>
                  <a:cubicBezTo>
                    <a:pt x="3759" y="2157"/>
                    <a:pt x="3751" y="2129"/>
                    <a:pt x="3728" y="2116"/>
                  </a:cubicBezTo>
                  <a:lnTo>
                    <a:pt x="3252" y="1840"/>
                  </a:lnTo>
                  <a:cubicBezTo>
                    <a:pt x="3245" y="1836"/>
                    <a:pt x="3237" y="1835"/>
                    <a:pt x="3230" y="1835"/>
                  </a:cubicBezTo>
                  <a:close/>
                  <a:moveTo>
                    <a:pt x="4023" y="2293"/>
                  </a:moveTo>
                  <a:cubicBezTo>
                    <a:pt x="4007" y="2293"/>
                    <a:pt x="3992" y="2302"/>
                    <a:pt x="3983" y="2317"/>
                  </a:cubicBezTo>
                  <a:cubicBezTo>
                    <a:pt x="3970" y="2338"/>
                    <a:pt x="3977" y="2367"/>
                    <a:pt x="4000" y="2380"/>
                  </a:cubicBezTo>
                  <a:lnTo>
                    <a:pt x="4476" y="2655"/>
                  </a:lnTo>
                  <a:cubicBezTo>
                    <a:pt x="4484" y="2659"/>
                    <a:pt x="4492" y="2661"/>
                    <a:pt x="4500" y="2661"/>
                  </a:cubicBezTo>
                  <a:cubicBezTo>
                    <a:pt x="4516" y="2661"/>
                    <a:pt x="4531" y="2653"/>
                    <a:pt x="4540" y="2638"/>
                  </a:cubicBezTo>
                  <a:cubicBezTo>
                    <a:pt x="4553" y="2615"/>
                    <a:pt x="4545" y="2587"/>
                    <a:pt x="4523" y="2575"/>
                  </a:cubicBezTo>
                  <a:lnTo>
                    <a:pt x="4046" y="2300"/>
                  </a:lnTo>
                  <a:cubicBezTo>
                    <a:pt x="4039" y="2295"/>
                    <a:pt x="4031" y="2293"/>
                    <a:pt x="4023" y="2293"/>
                  </a:cubicBezTo>
                  <a:close/>
                  <a:moveTo>
                    <a:pt x="4817" y="2752"/>
                  </a:moveTo>
                  <a:cubicBezTo>
                    <a:pt x="4801" y="2752"/>
                    <a:pt x="4786" y="2760"/>
                    <a:pt x="4777" y="2775"/>
                  </a:cubicBezTo>
                  <a:cubicBezTo>
                    <a:pt x="4764" y="2798"/>
                    <a:pt x="4772" y="2826"/>
                    <a:pt x="4794" y="2838"/>
                  </a:cubicBezTo>
                  <a:lnTo>
                    <a:pt x="5270" y="3114"/>
                  </a:lnTo>
                  <a:cubicBezTo>
                    <a:pt x="5278" y="3117"/>
                    <a:pt x="5286" y="3120"/>
                    <a:pt x="5294" y="3120"/>
                  </a:cubicBezTo>
                  <a:cubicBezTo>
                    <a:pt x="5309" y="3120"/>
                    <a:pt x="5325" y="3112"/>
                    <a:pt x="5334" y="3096"/>
                  </a:cubicBezTo>
                  <a:cubicBezTo>
                    <a:pt x="5347" y="3075"/>
                    <a:pt x="5339" y="3045"/>
                    <a:pt x="5317" y="3033"/>
                  </a:cubicBezTo>
                  <a:lnTo>
                    <a:pt x="4841" y="2758"/>
                  </a:lnTo>
                  <a:cubicBezTo>
                    <a:pt x="4833" y="2754"/>
                    <a:pt x="4825" y="2752"/>
                    <a:pt x="4817" y="2752"/>
                  </a:cubicBezTo>
                  <a:close/>
                  <a:moveTo>
                    <a:pt x="5611" y="3210"/>
                  </a:moveTo>
                  <a:cubicBezTo>
                    <a:pt x="5595" y="3210"/>
                    <a:pt x="5580" y="3218"/>
                    <a:pt x="5571" y="3233"/>
                  </a:cubicBezTo>
                  <a:cubicBezTo>
                    <a:pt x="5558" y="3256"/>
                    <a:pt x="5566" y="3284"/>
                    <a:pt x="5588" y="3296"/>
                  </a:cubicBezTo>
                  <a:lnTo>
                    <a:pt x="6065" y="3572"/>
                  </a:lnTo>
                  <a:cubicBezTo>
                    <a:pt x="6072" y="3576"/>
                    <a:pt x="6080" y="3578"/>
                    <a:pt x="6087" y="3578"/>
                  </a:cubicBezTo>
                  <a:cubicBezTo>
                    <a:pt x="6103" y="3578"/>
                    <a:pt x="6119" y="3570"/>
                    <a:pt x="6128" y="3554"/>
                  </a:cubicBezTo>
                  <a:cubicBezTo>
                    <a:pt x="6140" y="3533"/>
                    <a:pt x="6134" y="3504"/>
                    <a:pt x="6111" y="3491"/>
                  </a:cubicBezTo>
                  <a:lnTo>
                    <a:pt x="5635" y="3217"/>
                  </a:lnTo>
                  <a:cubicBezTo>
                    <a:pt x="5627" y="3212"/>
                    <a:pt x="5619" y="3210"/>
                    <a:pt x="5611" y="3210"/>
                  </a:cubicBezTo>
                  <a:close/>
                  <a:moveTo>
                    <a:pt x="6406" y="3668"/>
                  </a:moveTo>
                  <a:cubicBezTo>
                    <a:pt x="6390" y="3668"/>
                    <a:pt x="6374" y="3677"/>
                    <a:pt x="6366" y="3692"/>
                  </a:cubicBezTo>
                  <a:cubicBezTo>
                    <a:pt x="6352" y="3714"/>
                    <a:pt x="6360" y="3742"/>
                    <a:pt x="6383" y="3756"/>
                  </a:cubicBezTo>
                  <a:lnTo>
                    <a:pt x="6859" y="4031"/>
                  </a:lnTo>
                  <a:cubicBezTo>
                    <a:pt x="6866" y="4035"/>
                    <a:pt x="6873" y="4036"/>
                    <a:pt x="6881" y="4036"/>
                  </a:cubicBezTo>
                  <a:cubicBezTo>
                    <a:pt x="6897" y="4036"/>
                    <a:pt x="6913" y="4028"/>
                    <a:pt x="6922" y="4014"/>
                  </a:cubicBezTo>
                  <a:cubicBezTo>
                    <a:pt x="6935" y="3991"/>
                    <a:pt x="6928" y="3963"/>
                    <a:pt x="6905" y="3950"/>
                  </a:cubicBezTo>
                  <a:lnTo>
                    <a:pt x="6429" y="3675"/>
                  </a:lnTo>
                  <a:cubicBezTo>
                    <a:pt x="6422" y="3670"/>
                    <a:pt x="6414" y="3668"/>
                    <a:pt x="6406" y="3668"/>
                  </a:cubicBezTo>
                  <a:close/>
                  <a:moveTo>
                    <a:pt x="7199" y="4127"/>
                  </a:moveTo>
                  <a:cubicBezTo>
                    <a:pt x="7184" y="4127"/>
                    <a:pt x="7168" y="4135"/>
                    <a:pt x="7159" y="4150"/>
                  </a:cubicBezTo>
                  <a:cubicBezTo>
                    <a:pt x="7146" y="4173"/>
                    <a:pt x="7154" y="4201"/>
                    <a:pt x="7176" y="4214"/>
                  </a:cubicBezTo>
                  <a:lnTo>
                    <a:pt x="7653" y="4489"/>
                  </a:lnTo>
                  <a:cubicBezTo>
                    <a:pt x="7659" y="4493"/>
                    <a:pt x="7667" y="4496"/>
                    <a:pt x="7676" y="4496"/>
                  </a:cubicBezTo>
                  <a:cubicBezTo>
                    <a:pt x="7692" y="4496"/>
                    <a:pt x="7708" y="4487"/>
                    <a:pt x="7716" y="4472"/>
                  </a:cubicBezTo>
                  <a:cubicBezTo>
                    <a:pt x="7729" y="4450"/>
                    <a:pt x="7721" y="4421"/>
                    <a:pt x="7699" y="4408"/>
                  </a:cubicBezTo>
                  <a:lnTo>
                    <a:pt x="7223" y="4133"/>
                  </a:lnTo>
                  <a:cubicBezTo>
                    <a:pt x="7215" y="4129"/>
                    <a:pt x="7207" y="4127"/>
                    <a:pt x="7199" y="4127"/>
                  </a:cubicBezTo>
                  <a:close/>
                  <a:moveTo>
                    <a:pt x="7994" y="4586"/>
                  </a:moveTo>
                  <a:cubicBezTo>
                    <a:pt x="7978" y="4586"/>
                    <a:pt x="7962" y="4594"/>
                    <a:pt x="7953" y="4609"/>
                  </a:cubicBezTo>
                  <a:cubicBezTo>
                    <a:pt x="7940" y="4631"/>
                    <a:pt x="7948" y="4660"/>
                    <a:pt x="7970" y="4673"/>
                  </a:cubicBezTo>
                  <a:lnTo>
                    <a:pt x="8447" y="4947"/>
                  </a:lnTo>
                  <a:cubicBezTo>
                    <a:pt x="8454" y="4952"/>
                    <a:pt x="8462" y="4954"/>
                    <a:pt x="8470" y="4954"/>
                  </a:cubicBezTo>
                  <a:cubicBezTo>
                    <a:pt x="8486" y="4954"/>
                    <a:pt x="8502" y="4945"/>
                    <a:pt x="8511" y="4930"/>
                  </a:cubicBezTo>
                  <a:cubicBezTo>
                    <a:pt x="8523" y="4908"/>
                    <a:pt x="8515" y="4880"/>
                    <a:pt x="8493" y="4867"/>
                  </a:cubicBezTo>
                  <a:lnTo>
                    <a:pt x="8016" y="4591"/>
                  </a:lnTo>
                  <a:cubicBezTo>
                    <a:pt x="8010" y="4587"/>
                    <a:pt x="8002" y="4586"/>
                    <a:pt x="7994" y="4586"/>
                  </a:cubicBezTo>
                  <a:close/>
                  <a:moveTo>
                    <a:pt x="8788" y="5044"/>
                  </a:moveTo>
                  <a:cubicBezTo>
                    <a:pt x="8772" y="5044"/>
                    <a:pt x="8756" y="5052"/>
                    <a:pt x="8747" y="5067"/>
                  </a:cubicBezTo>
                  <a:cubicBezTo>
                    <a:pt x="8735" y="5089"/>
                    <a:pt x="8742" y="5118"/>
                    <a:pt x="8764" y="5131"/>
                  </a:cubicBezTo>
                  <a:lnTo>
                    <a:pt x="9240" y="5406"/>
                  </a:lnTo>
                  <a:cubicBezTo>
                    <a:pt x="9248" y="5410"/>
                    <a:pt x="9256" y="5412"/>
                    <a:pt x="9264" y="5412"/>
                  </a:cubicBezTo>
                  <a:cubicBezTo>
                    <a:pt x="9280" y="5412"/>
                    <a:pt x="9296" y="5403"/>
                    <a:pt x="9305" y="5389"/>
                  </a:cubicBezTo>
                  <a:cubicBezTo>
                    <a:pt x="9317" y="5366"/>
                    <a:pt x="9309" y="5338"/>
                    <a:pt x="9288" y="5326"/>
                  </a:cubicBezTo>
                  <a:lnTo>
                    <a:pt x="8810" y="5050"/>
                  </a:lnTo>
                  <a:cubicBezTo>
                    <a:pt x="8803" y="5046"/>
                    <a:pt x="8796" y="5044"/>
                    <a:pt x="8788" y="5044"/>
                  </a:cubicBezTo>
                  <a:close/>
                  <a:moveTo>
                    <a:pt x="9582" y="5503"/>
                  </a:moveTo>
                  <a:cubicBezTo>
                    <a:pt x="9566" y="5503"/>
                    <a:pt x="9550" y="5511"/>
                    <a:pt x="9541" y="5526"/>
                  </a:cubicBezTo>
                  <a:cubicBezTo>
                    <a:pt x="9529" y="5547"/>
                    <a:pt x="9535" y="5577"/>
                    <a:pt x="9558" y="5589"/>
                  </a:cubicBezTo>
                  <a:lnTo>
                    <a:pt x="10034" y="5864"/>
                  </a:lnTo>
                  <a:cubicBezTo>
                    <a:pt x="10042" y="5868"/>
                    <a:pt x="10050" y="5871"/>
                    <a:pt x="10058" y="5871"/>
                  </a:cubicBezTo>
                  <a:cubicBezTo>
                    <a:pt x="10074" y="5871"/>
                    <a:pt x="10089" y="5863"/>
                    <a:pt x="10098" y="5847"/>
                  </a:cubicBezTo>
                  <a:cubicBezTo>
                    <a:pt x="10111" y="5824"/>
                    <a:pt x="10103" y="5796"/>
                    <a:pt x="10082" y="5784"/>
                  </a:cubicBezTo>
                  <a:lnTo>
                    <a:pt x="9605" y="5509"/>
                  </a:lnTo>
                  <a:cubicBezTo>
                    <a:pt x="9598" y="5505"/>
                    <a:pt x="9590" y="5503"/>
                    <a:pt x="9582" y="5503"/>
                  </a:cubicBezTo>
                  <a:close/>
                  <a:moveTo>
                    <a:pt x="10375" y="5961"/>
                  </a:moveTo>
                  <a:cubicBezTo>
                    <a:pt x="10359" y="5961"/>
                    <a:pt x="10344" y="5969"/>
                    <a:pt x="10335" y="5984"/>
                  </a:cubicBezTo>
                  <a:cubicBezTo>
                    <a:pt x="10323" y="6007"/>
                    <a:pt x="10330" y="6035"/>
                    <a:pt x="10352" y="6047"/>
                  </a:cubicBezTo>
                  <a:lnTo>
                    <a:pt x="10829" y="6323"/>
                  </a:lnTo>
                  <a:cubicBezTo>
                    <a:pt x="10836" y="6327"/>
                    <a:pt x="10844" y="6329"/>
                    <a:pt x="10852" y="6329"/>
                  </a:cubicBezTo>
                  <a:cubicBezTo>
                    <a:pt x="10868" y="6329"/>
                    <a:pt x="10883" y="6321"/>
                    <a:pt x="10892" y="6305"/>
                  </a:cubicBezTo>
                  <a:cubicBezTo>
                    <a:pt x="10905" y="6284"/>
                    <a:pt x="10898" y="6255"/>
                    <a:pt x="10875" y="6242"/>
                  </a:cubicBezTo>
                  <a:lnTo>
                    <a:pt x="10399" y="5967"/>
                  </a:lnTo>
                  <a:cubicBezTo>
                    <a:pt x="10392" y="5963"/>
                    <a:pt x="10384" y="5961"/>
                    <a:pt x="10375" y="5961"/>
                  </a:cubicBezTo>
                  <a:close/>
                  <a:moveTo>
                    <a:pt x="11170" y="6419"/>
                  </a:moveTo>
                  <a:cubicBezTo>
                    <a:pt x="11154" y="6419"/>
                    <a:pt x="11138" y="6428"/>
                    <a:pt x="11130" y="6443"/>
                  </a:cubicBezTo>
                  <a:cubicBezTo>
                    <a:pt x="11116" y="6465"/>
                    <a:pt x="11124" y="6493"/>
                    <a:pt x="11147" y="6506"/>
                  </a:cubicBezTo>
                  <a:lnTo>
                    <a:pt x="11623" y="6782"/>
                  </a:lnTo>
                  <a:cubicBezTo>
                    <a:pt x="11630" y="6785"/>
                    <a:pt x="11638" y="6787"/>
                    <a:pt x="11646" y="6787"/>
                  </a:cubicBezTo>
                  <a:cubicBezTo>
                    <a:pt x="11663" y="6787"/>
                    <a:pt x="11677" y="6779"/>
                    <a:pt x="11686" y="6765"/>
                  </a:cubicBezTo>
                  <a:cubicBezTo>
                    <a:pt x="11700" y="6742"/>
                    <a:pt x="11692" y="6713"/>
                    <a:pt x="11669" y="6701"/>
                  </a:cubicBezTo>
                  <a:lnTo>
                    <a:pt x="11193" y="6426"/>
                  </a:lnTo>
                  <a:cubicBezTo>
                    <a:pt x="11186" y="6421"/>
                    <a:pt x="11178" y="6419"/>
                    <a:pt x="11170" y="64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67;p60">
              <a:extLst>
                <a:ext uri="{FF2B5EF4-FFF2-40B4-BE49-F238E27FC236}">
                  <a16:creationId xmlns:a16="http://schemas.microsoft.com/office/drawing/2014/main" id="{0DB4A323-8F07-EBD7-2331-24D2CC54821D}"/>
                </a:ext>
              </a:extLst>
            </p:cNvPr>
            <p:cNvSpPr/>
            <p:nvPr/>
          </p:nvSpPr>
          <p:spPr>
            <a:xfrm>
              <a:off x="5762876" y="2539303"/>
              <a:ext cx="26832" cy="17991"/>
            </a:xfrm>
            <a:custGeom>
              <a:avLst/>
              <a:gdLst/>
              <a:ahLst/>
              <a:cxnLst/>
              <a:rect l="l" t="t" r="r" b="b"/>
              <a:pathLst>
                <a:path w="349" h="234" extrusionOk="0">
                  <a:moveTo>
                    <a:pt x="54" y="1"/>
                  </a:moveTo>
                  <a:cubicBezTo>
                    <a:pt x="38" y="1"/>
                    <a:pt x="22" y="9"/>
                    <a:pt x="14" y="24"/>
                  </a:cubicBezTo>
                  <a:cubicBezTo>
                    <a:pt x="0" y="46"/>
                    <a:pt x="8" y="75"/>
                    <a:pt x="31" y="87"/>
                  </a:cubicBezTo>
                  <a:lnTo>
                    <a:pt x="273" y="227"/>
                  </a:lnTo>
                  <a:cubicBezTo>
                    <a:pt x="280" y="231"/>
                    <a:pt x="287" y="233"/>
                    <a:pt x="295" y="233"/>
                  </a:cubicBezTo>
                  <a:cubicBezTo>
                    <a:pt x="311" y="233"/>
                    <a:pt x="327" y="226"/>
                    <a:pt x="336" y="210"/>
                  </a:cubicBezTo>
                  <a:cubicBezTo>
                    <a:pt x="348" y="188"/>
                    <a:pt x="341" y="159"/>
                    <a:pt x="319" y="147"/>
                  </a:cubicBezTo>
                  <a:lnTo>
                    <a:pt x="77" y="7"/>
                  </a:lnTo>
                  <a:cubicBezTo>
                    <a:pt x="70" y="3"/>
                    <a:pt x="62" y="1"/>
                    <a:pt x="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68;p60">
              <a:extLst>
                <a:ext uri="{FF2B5EF4-FFF2-40B4-BE49-F238E27FC236}">
                  <a16:creationId xmlns:a16="http://schemas.microsoft.com/office/drawing/2014/main" id="{35D2AEF1-C8AC-FF74-1F35-904E2054CD44}"/>
                </a:ext>
              </a:extLst>
            </p:cNvPr>
            <p:cNvSpPr/>
            <p:nvPr/>
          </p:nvSpPr>
          <p:spPr>
            <a:xfrm>
              <a:off x="4188329" y="2602805"/>
              <a:ext cx="26832" cy="17991"/>
            </a:xfrm>
            <a:custGeom>
              <a:avLst/>
              <a:gdLst/>
              <a:ahLst/>
              <a:cxnLst/>
              <a:rect l="l" t="t" r="r" b="b"/>
              <a:pathLst>
                <a:path w="349" h="234" extrusionOk="0">
                  <a:moveTo>
                    <a:pt x="295" y="1"/>
                  </a:moveTo>
                  <a:cubicBezTo>
                    <a:pt x="287" y="1"/>
                    <a:pt x="279" y="3"/>
                    <a:pt x="272" y="8"/>
                  </a:cubicBezTo>
                  <a:lnTo>
                    <a:pt x="30" y="147"/>
                  </a:lnTo>
                  <a:cubicBezTo>
                    <a:pt x="9" y="160"/>
                    <a:pt x="1" y="189"/>
                    <a:pt x="13" y="210"/>
                  </a:cubicBezTo>
                  <a:cubicBezTo>
                    <a:pt x="22" y="226"/>
                    <a:pt x="38" y="234"/>
                    <a:pt x="54" y="234"/>
                  </a:cubicBezTo>
                  <a:cubicBezTo>
                    <a:pt x="61" y="234"/>
                    <a:pt x="69" y="232"/>
                    <a:pt x="77" y="227"/>
                  </a:cubicBezTo>
                  <a:lnTo>
                    <a:pt x="319" y="88"/>
                  </a:lnTo>
                  <a:cubicBezTo>
                    <a:pt x="341" y="75"/>
                    <a:pt x="349" y="47"/>
                    <a:pt x="336" y="25"/>
                  </a:cubicBezTo>
                  <a:cubicBezTo>
                    <a:pt x="327" y="9"/>
                    <a:pt x="31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69;p60">
              <a:extLst>
                <a:ext uri="{FF2B5EF4-FFF2-40B4-BE49-F238E27FC236}">
                  <a16:creationId xmlns:a16="http://schemas.microsoft.com/office/drawing/2014/main" id="{FA09C450-BF50-DB59-5629-2B2814FAE34C}"/>
                </a:ext>
              </a:extLst>
            </p:cNvPr>
            <p:cNvSpPr/>
            <p:nvPr/>
          </p:nvSpPr>
          <p:spPr>
            <a:xfrm>
              <a:off x="2791372" y="2627636"/>
              <a:ext cx="1381040" cy="799809"/>
            </a:xfrm>
            <a:custGeom>
              <a:avLst/>
              <a:gdLst/>
              <a:ahLst/>
              <a:cxnLst/>
              <a:rect l="l" t="t" r="r" b="b"/>
              <a:pathLst>
                <a:path w="17963" h="10403" extrusionOk="0">
                  <a:moveTo>
                    <a:pt x="17909" y="1"/>
                  </a:moveTo>
                  <a:cubicBezTo>
                    <a:pt x="17901" y="1"/>
                    <a:pt x="17893" y="3"/>
                    <a:pt x="17886" y="7"/>
                  </a:cubicBezTo>
                  <a:lnTo>
                    <a:pt x="17412" y="280"/>
                  </a:lnTo>
                  <a:cubicBezTo>
                    <a:pt x="17389" y="293"/>
                    <a:pt x="17382" y="322"/>
                    <a:pt x="17395" y="343"/>
                  </a:cubicBezTo>
                  <a:cubicBezTo>
                    <a:pt x="17404" y="359"/>
                    <a:pt x="17418" y="367"/>
                    <a:pt x="17435" y="367"/>
                  </a:cubicBezTo>
                  <a:cubicBezTo>
                    <a:pt x="17443" y="367"/>
                    <a:pt x="17451" y="365"/>
                    <a:pt x="17458" y="361"/>
                  </a:cubicBezTo>
                  <a:lnTo>
                    <a:pt x="17932" y="87"/>
                  </a:lnTo>
                  <a:cubicBezTo>
                    <a:pt x="17954" y="74"/>
                    <a:pt x="17962" y="46"/>
                    <a:pt x="17949" y="24"/>
                  </a:cubicBezTo>
                  <a:cubicBezTo>
                    <a:pt x="17940" y="9"/>
                    <a:pt x="17925" y="1"/>
                    <a:pt x="17909" y="1"/>
                  </a:cubicBezTo>
                  <a:close/>
                  <a:moveTo>
                    <a:pt x="17118" y="457"/>
                  </a:moveTo>
                  <a:cubicBezTo>
                    <a:pt x="17110" y="457"/>
                    <a:pt x="17102" y="459"/>
                    <a:pt x="17095" y="463"/>
                  </a:cubicBezTo>
                  <a:lnTo>
                    <a:pt x="16621" y="736"/>
                  </a:lnTo>
                  <a:cubicBezTo>
                    <a:pt x="16600" y="750"/>
                    <a:pt x="16592" y="778"/>
                    <a:pt x="16604" y="801"/>
                  </a:cubicBezTo>
                  <a:cubicBezTo>
                    <a:pt x="16613" y="815"/>
                    <a:pt x="16629" y="823"/>
                    <a:pt x="16645" y="823"/>
                  </a:cubicBezTo>
                  <a:cubicBezTo>
                    <a:pt x="16653" y="823"/>
                    <a:pt x="16660" y="821"/>
                    <a:pt x="16668" y="817"/>
                  </a:cubicBezTo>
                  <a:lnTo>
                    <a:pt x="17142" y="544"/>
                  </a:lnTo>
                  <a:cubicBezTo>
                    <a:pt x="17164" y="530"/>
                    <a:pt x="17172" y="502"/>
                    <a:pt x="17159" y="480"/>
                  </a:cubicBezTo>
                  <a:cubicBezTo>
                    <a:pt x="17150" y="465"/>
                    <a:pt x="17134" y="457"/>
                    <a:pt x="17118" y="457"/>
                  </a:cubicBezTo>
                  <a:close/>
                  <a:moveTo>
                    <a:pt x="16329" y="913"/>
                  </a:moveTo>
                  <a:cubicBezTo>
                    <a:pt x="16321" y="913"/>
                    <a:pt x="16313" y="915"/>
                    <a:pt x="16306" y="919"/>
                  </a:cubicBezTo>
                  <a:lnTo>
                    <a:pt x="15832" y="1192"/>
                  </a:lnTo>
                  <a:cubicBezTo>
                    <a:pt x="15809" y="1206"/>
                    <a:pt x="15801" y="1234"/>
                    <a:pt x="15814" y="1257"/>
                  </a:cubicBezTo>
                  <a:cubicBezTo>
                    <a:pt x="15823" y="1271"/>
                    <a:pt x="15838" y="1279"/>
                    <a:pt x="15854" y="1279"/>
                  </a:cubicBezTo>
                  <a:cubicBezTo>
                    <a:pt x="15862" y="1279"/>
                    <a:pt x="15870" y="1277"/>
                    <a:pt x="15878" y="1273"/>
                  </a:cubicBezTo>
                  <a:lnTo>
                    <a:pt x="16352" y="1000"/>
                  </a:lnTo>
                  <a:cubicBezTo>
                    <a:pt x="16374" y="986"/>
                    <a:pt x="16381" y="958"/>
                    <a:pt x="16369" y="936"/>
                  </a:cubicBezTo>
                  <a:cubicBezTo>
                    <a:pt x="16360" y="921"/>
                    <a:pt x="16344" y="913"/>
                    <a:pt x="16329" y="913"/>
                  </a:cubicBezTo>
                  <a:close/>
                  <a:moveTo>
                    <a:pt x="15538" y="1369"/>
                  </a:moveTo>
                  <a:cubicBezTo>
                    <a:pt x="15530" y="1369"/>
                    <a:pt x="15522" y="1371"/>
                    <a:pt x="15515" y="1375"/>
                  </a:cubicBezTo>
                  <a:lnTo>
                    <a:pt x="15041" y="1648"/>
                  </a:lnTo>
                  <a:cubicBezTo>
                    <a:pt x="15019" y="1662"/>
                    <a:pt x="15012" y="1690"/>
                    <a:pt x="15024" y="1713"/>
                  </a:cubicBezTo>
                  <a:cubicBezTo>
                    <a:pt x="15033" y="1727"/>
                    <a:pt x="15048" y="1735"/>
                    <a:pt x="15065" y="1735"/>
                  </a:cubicBezTo>
                  <a:cubicBezTo>
                    <a:pt x="15073" y="1735"/>
                    <a:pt x="15081" y="1734"/>
                    <a:pt x="15087" y="1730"/>
                  </a:cubicBezTo>
                  <a:lnTo>
                    <a:pt x="15561" y="1456"/>
                  </a:lnTo>
                  <a:cubicBezTo>
                    <a:pt x="15584" y="1442"/>
                    <a:pt x="15592" y="1414"/>
                    <a:pt x="15579" y="1392"/>
                  </a:cubicBezTo>
                  <a:cubicBezTo>
                    <a:pt x="15570" y="1377"/>
                    <a:pt x="15554" y="1369"/>
                    <a:pt x="15538" y="1369"/>
                  </a:cubicBezTo>
                  <a:close/>
                  <a:moveTo>
                    <a:pt x="14748" y="1825"/>
                  </a:moveTo>
                  <a:cubicBezTo>
                    <a:pt x="14740" y="1825"/>
                    <a:pt x="14732" y="1827"/>
                    <a:pt x="14725" y="1831"/>
                  </a:cubicBezTo>
                  <a:lnTo>
                    <a:pt x="14251" y="2105"/>
                  </a:lnTo>
                  <a:cubicBezTo>
                    <a:pt x="14229" y="2118"/>
                    <a:pt x="14221" y="2146"/>
                    <a:pt x="14234" y="2169"/>
                  </a:cubicBezTo>
                  <a:cubicBezTo>
                    <a:pt x="14243" y="2183"/>
                    <a:pt x="14259" y="2191"/>
                    <a:pt x="14274" y="2191"/>
                  </a:cubicBezTo>
                  <a:cubicBezTo>
                    <a:pt x="14282" y="2191"/>
                    <a:pt x="14290" y="2190"/>
                    <a:pt x="14298" y="2186"/>
                  </a:cubicBezTo>
                  <a:lnTo>
                    <a:pt x="14772" y="1912"/>
                  </a:lnTo>
                  <a:cubicBezTo>
                    <a:pt x="14793" y="1898"/>
                    <a:pt x="14801" y="1870"/>
                    <a:pt x="14789" y="1848"/>
                  </a:cubicBezTo>
                  <a:cubicBezTo>
                    <a:pt x="14780" y="1833"/>
                    <a:pt x="14764" y="1825"/>
                    <a:pt x="14748" y="1825"/>
                  </a:cubicBezTo>
                  <a:close/>
                  <a:moveTo>
                    <a:pt x="13957" y="2281"/>
                  </a:moveTo>
                  <a:cubicBezTo>
                    <a:pt x="13950" y="2281"/>
                    <a:pt x="13942" y="2283"/>
                    <a:pt x="13935" y="2287"/>
                  </a:cubicBezTo>
                  <a:lnTo>
                    <a:pt x="13461" y="2562"/>
                  </a:lnTo>
                  <a:cubicBezTo>
                    <a:pt x="13439" y="2574"/>
                    <a:pt x="13431" y="2602"/>
                    <a:pt x="13444" y="2625"/>
                  </a:cubicBezTo>
                  <a:cubicBezTo>
                    <a:pt x="13452" y="2639"/>
                    <a:pt x="13468" y="2648"/>
                    <a:pt x="13484" y="2648"/>
                  </a:cubicBezTo>
                  <a:cubicBezTo>
                    <a:pt x="13493" y="2648"/>
                    <a:pt x="13501" y="2646"/>
                    <a:pt x="13508" y="2642"/>
                  </a:cubicBezTo>
                  <a:lnTo>
                    <a:pt x="13982" y="2368"/>
                  </a:lnTo>
                  <a:cubicBezTo>
                    <a:pt x="14004" y="2356"/>
                    <a:pt x="14011" y="2326"/>
                    <a:pt x="13998" y="2305"/>
                  </a:cubicBezTo>
                  <a:cubicBezTo>
                    <a:pt x="13989" y="2290"/>
                    <a:pt x="13973" y="2281"/>
                    <a:pt x="13957" y="2281"/>
                  </a:cubicBezTo>
                  <a:close/>
                  <a:moveTo>
                    <a:pt x="13168" y="2737"/>
                  </a:moveTo>
                  <a:cubicBezTo>
                    <a:pt x="13160" y="2737"/>
                    <a:pt x="13152" y="2740"/>
                    <a:pt x="13145" y="2744"/>
                  </a:cubicBezTo>
                  <a:lnTo>
                    <a:pt x="12671" y="3018"/>
                  </a:lnTo>
                  <a:cubicBezTo>
                    <a:pt x="12649" y="3030"/>
                    <a:pt x="12642" y="3058"/>
                    <a:pt x="12654" y="3081"/>
                  </a:cubicBezTo>
                  <a:cubicBezTo>
                    <a:pt x="12663" y="3095"/>
                    <a:pt x="12679" y="3104"/>
                    <a:pt x="12695" y="3104"/>
                  </a:cubicBezTo>
                  <a:cubicBezTo>
                    <a:pt x="12702" y="3104"/>
                    <a:pt x="12710" y="3102"/>
                    <a:pt x="12718" y="3098"/>
                  </a:cubicBezTo>
                  <a:lnTo>
                    <a:pt x="13191" y="2824"/>
                  </a:lnTo>
                  <a:cubicBezTo>
                    <a:pt x="13214" y="2812"/>
                    <a:pt x="13222" y="2782"/>
                    <a:pt x="13209" y="2761"/>
                  </a:cubicBezTo>
                  <a:cubicBezTo>
                    <a:pt x="13200" y="2746"/>
                    <a:pt x="13184" y="2737"/>
                    <a:pt x="13168" y="2737"/>
                  </a:cubicBezTo>
                  <a:close/>
                  <a:moveTo>
                    <a:pt x="12378" y="3194"/>
                  </a:moveTo>
                  <a:cubicBezTo>
                    <a:pt x="12370" y="3194"/>
                    <a:pt x="12362" y="3196"/>
                    <a:pt x="12354" y="3200"/>
                  </a:cubicBezTo>
                  <a:lnTo>
                    <a:pt x="11881" y="3474"/>
                  </a:lnTo>
                  <a:cubicBezTo>
                    <a:pt x="11859" y="3486"/>
                    <a:pt x="11851" y="3514"/>
                    <a:pt x="11863" y="3537"/>
                  </a:cubicBezTo>
                  <a:cubicBezTo>
                    <a:pt x="11872" y="3551"/>
                    <a:pt x="11888" y="3560"/>
                    <a:pt x="11904" y="3560"/>
                  </a:cubicBezTo>
                  <a:cubicBezTo>
                    <a:pt x="11912" y="3560"/>
                    <a:pt x="11920" y="3558"/>
                    <a:pt x="11928" y="3554"/>
                  </a:cubicBezTo>
                  <a:lnTo>
                    <a:pt x="12402" y="3280"/>
                  </a:lnTo>
                  <a:cubicBezTo>
                    <a:pt x="12423" y="3268"/>
                    <a:pt x="12431" y="3240"/>
                    <a:pt x="12419" y="3217"/>
                  </a:cubicBezTo>
                  <a:cubicBezTo>
                    <a:pt x="12410" y="3202"/>
                    <a:pt x="12394" y="3194"/>
                    <a:pt x="12378" y="3194"/>
                  </a:cubicBezTo>
                  <a:close/>
                  <a:moveTo>
                    <a:pt x="11588" y="3650"/>
                  </a:moveTo>
                  <a:cubicBezTo>
                    <a:pt x="11580" y="3650"/>
                    <a:pt x="11572" y="3652"/>
                    <a:pt x="11565" y="3656"/>
                  </a:cubicBezTo>
                  <a:lnTo>
                    <a:pt x="11091" y="3930"/>
                  </a:lnTo>
                  <a:cubicBezTo>
                    <a:pt x="11068" y="3942"/>
                    <a:pt x="11061" y="3972"/>
                    <a:pt x="11074" y="3993"/>
                  </a:cubicBezTo>
                  <a:cubicBezTo>
                    <a:pt x="11082" y="4008"/>
                    <a:pt x="11098" y="4017"/>
                    <a:pt x="11115" y="4017"/>
                  </a:cubicBezTo>
                  <a:cubicBezTo>
                    <a:pt x="11123" y="4017"/>
                    <a:pt x="11130" y="4014"/>
                    <a:pt x="11137" y="4010"/>
                  </a:cubicBezTo>
                  <a:lnTo>
                    <a:pt x="11611" y="3736"/>
                  </a:lnTo>
                  <a:cubicBezTo>
                    <a:pt x="11634" y="3724"/>
                    <a:pt x="11642" y="3696"/>
                    <a:pt x="11628" y="3673"/>
                  </a:cubicBezTo>
                  <a:cubicBezTo>
                    <a:pt x="11620" y="3658"/>
                    <a:pt x="11604" y="3650"/>
                    <a:pt x="11588" y="3650"/>
                  </a:cubicBezTo>
                  <a:close/>
                  <a:moveTo>
                    <a:pt x="10798" y="4106"/>
                  </a:moveTo>
                  <a:cubicBezTo>
                    <a:pt x="10790" y="4106"/>
                    <a:pt x="10782" y="4108"/>
                    <a:pt x="10775" y="4112"/>
                  </a:cubicBezTo>
                  <a:lnTo>
                    <a:pt x="10301" y="4386"/>
                  </a:lnTo>
                  <a:cubicBezTo>
                    <a:pt x="10279" y="4398"/>
                    <a:pt x="10271" y="4428"/>
                    <a:pt x="10284" y="4449"/>
                  </a:cubicBezTo>
                  <a:cubicBezTo>
                    <a:pt x="10293" y="4465"/>
                    <a:pt x="10308" y="4473"/>
                    <a:pt x="10324" y="4473"/>
                  </a:cubicBezTo>
                  <a:cubicBezTo>
                    <a:pt x="10332" y="4473"/>
                    <a:pt x="10340" y="4470"/>
                    <a:pt x="10348" y="4467"/>
                  </a:cubicBezTo>
                  <a:lnTo>
                    <a:pt x="10822" y="4192"/>
                  </a:lnTo>
                  <a:cubicBezTo>
                    <a:pt x="10843" y="4180"/>
                    <a:pt x="10851" y="4152"/>
                    <a:pt x="10839" y="4129"/>
                  </a:cubicBezTo>
                  <a:cubicBezTo>
                    <a:pt x="10830" y="4114"/>
                    <a:pt x="10814" y="4106"/>
                    <a:pt x="10798" y="4106"/>
                  </a:cubicBezTo>
                  <a:close/>
                  <a:moveTo>
                    <a:pt x="10008" y="4562"/>
                  </a:moveTo>
                  <a:cubicBezTo>
                    <a:pt x="10000" y="4562"/>
                    <a:pt x="9992" y="4564"/>
                    <a:pt x="9985" y="4568"/>
                  </a:cubicBezTo>
                  <a:lnTo>
                    <a:pt x="9511" y="4842"/>
                  </a:lnTo>
                  <a:cubicBezTo>
                    <a:pt x="9489" y="4854"/>
                    <a:pt x="9481" y="4884"/>
                    <a:pt x="9494" y="4905"/>
                  </a:cubicBezTo>
                  <a:cubicBezTo>
                    <a:pt x="9502" y="4921"/>
                    <a:pt x="9518" y="4929"/>
                    <a:pt x="9534" y="4929"/>
                  </a:cubicBezTo>
                  <a:cubicBezTo>
                    <a:pt x="9542" y="4929"/>
                    <a:pt x="9549" y="4926"/>
                    <a:pt x="9557" y="4923"/>
                  </a:cubicBezTo>
                  <a:lnTo>
                    <a:pt x="10031" y="4648"/>
                  </a:lnTo>
                  <a:cubicBezTo>
                    <a:pt x="10054" y="4636"/>
                    <a:pt x="10062" y="4608"/>
                    <a:pt x="10048" y="4585"/>
                  </a:cubicBezTo>
                  <a:cubicBezTo>
                    <a:pt x="10040" y="4570"/>
                    <a:pt x="10024" y="4562"/>
                    <a:pt x="10008" y="4562"/>
                  </a:cubicBezTo>
                  <a:close/>
                  <a:moveTo>
                    <a:pt x="9218" y="5018"/>
                  </a:moveTo>
                  <a:cubicBezTo>
                    <a:pt x="9210" y="5018"/>
                    <a:pt x="9202" y="5020"/>
                    <a:pt x="9195" y="5024"/>
                  </a:cubicBezTo>
                  <a:lnTo>
                    <a:pt x="8721" y="5298"/>
                  </a:lnTo>
                  <a:cubicBezTo>
                    <a:pt x="8698" y="5312"/>
                    <a:pt x="8690" y="5340"/>
                    <a:pt x="8704" y="5362"/>
                  </a:cubicBezTo>
                  <a:cubicBezTo>
                    <a:pt x="8713" y="5377"/>
                    <a:pt x="8727" y="5385"/>
                    <a:pt x="8744" y="5385"/>
                  </a:cubicBezTo>
                  <a:cubicBezTo>
                    <a:pt x="8752" y="5385"/>
                    <a:pt x="8760" y="5382"/>
                    <a:pt x="8767" y="5379"/>
                  </a:cubicBezTo>
                  <a:lnTo>
                    <a:pt x="9241" y="5105"/>
                  </a:lnTo>
                  <a:cubicBezTo>
                    <a:pt x="9263" y="5092"/>
                    <a:pt x="9271" y="5064"/>
                    <a:pt x="9258" y="5041"/>
                  </a:cubicBezTo>
                  <a:cubicBezTo>
                    <a:pt x="9250" y="5026"/>
                    <a:pt x="9234" y="5018"/>
                    <a:pt x="9218" y="5018"/>
                  </a:cubicBezTo>
                  <a:close/>
                  <a:moveTo>
                    <a:pt x="8428" y="5474"/>
                  </a:moveTo>
                  <a:cubicBezTo>
                    <a:pt x="8420" y="5474"/>
                    <a:pt x="8412" y="5476"/>
                    <a:pt x="8404" y="5480"/>
                  </a:cubicBezTo>
                  <a:lnTo>
                    <a:pt x="7930" y="5754"/>
                  </a:lnTo>
                  <a:cubicBezTo>
                    <a:pt x="7909" y="5768"/>
                    <a:pt x="7901" y="5796"/>
                    <a:pt x="7913" y="5818"/>
                  </a:cubicBezTo>
                  <a:cubicBezTo>
                    <a:pt x="7922" y="5833"/>
                    <a:pt x="7938" y="5841"/>
                    <a:pt x="7954" y="5841"/>
                  </a:cubicBezTo>
                  <a:cubicBezTo>
                    <a:pt x="7962" y="5841"/>
                    <a:pt x="7970" y="5839"/>
                    <a:pt x="7977" y="5835"/>
                  </a:cubicBezTo>
                  <a:lnTo>
                    <a:pt x="8452" y="5561"/>
                  </a:lnTo>
                  <a:cubicBezTo>
                    <a:pt x="8473" y="5548"/>
                    <a:pt x="8481" y="5520"/>
                    <a:pt x="8468" y="5497"/>
                  </a:cubicBezTo>
                  <a:cubicBezTo>
                    <a:pt x="8459" y="5482"/>
                    <a:pt x="8444" y="5474"/>
                    <a:pt x="8428" y="5474"/>
                  </a:cubicBezTo>
                  <a:close/>
                  <a:moveTo>
                    <a:pt x="7637" y="5931"/>
                  </a:moveTo>
                  <a:cubicBezTo>
                    <a:pt x="7630" y="5931"/>
                    <a:pt x="7622" y="5932"/>
                    <a:pt x="7615" y="5936"/>
                  </a:cubicBezTo>
                  <a:lnTo>
                    <a:pt x="7141" y="6210"/>
                  </a:lnTo>
                  <a:cubicBezTo>
                    <a:pt x="7118" y="6224"/>
                    <a:pt x="7110" y="6252"/>
                    <a:pt x="7124" y="6274"/>
                  </a:cubicBezTo>
                  <a:cubicBezTo>
                    <a:pt x="7132" y="6289"/>
                    <a:pt x="7148" y="6297"/>
                    <a:pt x="7163" y="6297"/>
                  </a:cubicBezTo>
                  <a:cubicBezTo>
                    <a:pt x="7171" y="6297"/>
                    <a:pt x="7180" y="6296"/>
                    <a:pt x="7187" y="6291"/>
                  </a:cubicBezTo>
                  <a:lnTo>
                    <a:pt x="7661" y="6018"/>
                  </a:lnTo>
                  <a:cubicBezTo>
                    <a:pt x="7684" y="6004"/>
                    <a:pt x="7691" y="5976"/>
                    <a:pt x="7678" y="5953"/>
                  </a:cubicBezTo>
                  <a:cubicBezTo>
                    <a:pt x="7670" y="5939"/>
                    <a:pt x="7653" y="5931"/>
                    <a:pt x="7637" y="5931"/>
                  </a:cubicBezTo>
                  <a:close/>
                  <a:moveTo>
                    <a:pt x="6847" y="6387"/>
                  </a:moveTo>
                  <a:cubicBezTo>
                    <a:pt x="6840" y="6387"/>
                    <a:pt x="6832" y="6389"/>
                    <a:pt x="6824" y="6393"/>
                  </a:cubicBezTo>
                  <a:lnTo>
                    <a:pt x="6350" y="6666"/>
                  </a:lnTo>
                  <a:cubicBezTo>
                    <a:pt x="6328" y="6680"/>
                    <a:pt x="6321" y="6708"/>
                    <a:pt x="6333" y="6730"/>
                  </a:cubicBezTo>
                  <a:cubicBezTo>
                    <a:pt x="6342" y="6745"/>
                    <a:pt x="6358" y="6753"/>
                    <a:pt x="6374" y="6753"/>
                  </a:cubicBezTo>
                  <a:cubicBezTo>
                    <a:pt x="6382" y="6753"/>
                    <a:pt x="6390" y="6752"/>
                    <a:pt x="6396" y="6747"/>
                  </a:cubicBezTo>
                  <a:lnTo>
                    <a:pt x="6871" y="6474"/>
                  </a:lnTo>
                  <a:cubicBezTo>
                    <a:pt x="6893" y="6460"/>
                    <a:pt x="6901" y="6432"/>
                    <a:pt x="6889" y="6409"/>
                  </a:cubicBezTo>
                  <a:cubicBezTo>
                    <a:pt x="6879" y="6395"/>
                    <a:pt x="6864" y="6387"/>
                    <a:pt x="6847" y="6387"/>
                  </a:cubicBezTo>
                  <a:close/>
                  <a:moveTo>
                    <a:pt x="6057" y="6843"/>
                  </a:moveTo>
                  <a:cubicBezTo>
                    <a:pt x="6049" y="6843"/>
                    <a:pt x="6041" y="6845"/>
                    <a:pt x="6034" y="6849"/>
                  </a:cubicBezTo>
                  <a:lnTo>
                    <a:pt x="5561" y="7123"/>
                  </a:lnTo>
                  <a:cubicBezTo>
                    <a:pt x="5538" y="7136"/>
                    <a:pt x="5531" y="7164"/>
                    <a:pt x="5543" y="7186"/>
                  </a:cubicBezTo>
                  <a:cubicBezTo>
                    <a:pt x="5552" y="7201"/>
                    <a:pt x="5568" y="7210"/>
                    <a:pt x="5583" y="7210"/>
                  </a:cubicBezTo>
                  <a:cubicBezTo>
                    <a:pt x="5591" y="7210"/>
                    <a:pt x="5599" y="7208"/>
                    <a:pt x="5607" y="7203"/>
                  </a:cubicBezTo>
                  <a:lnTo>
                    <a:pt x="6081" y="6930"/>
                  </a:lnTo>
                  <a:cubicBezTo>
                    <a:pt x="6103" y="6917"/>
                    <a:pt x="6110" y="6888"/>
                    <a:pt x="6098" y="6867"/>
                  </a:cubicBezTo>
                  <a:cubicBezTo>
                    <a:pt x="6089" y="6851"/>
                    <a:pt x="6073" y="6843"/>
                    <a:pt x="6057" y="6843"/>
                  </a:cubicBezTo>
                  <a:close/>
                  <a:moveTo>
                    <a:pt x="5268" y="7299"/>
                  </a:moveTo>
                  <a:cubicBezTo>
                    <a:pt x="5260" y="7299"/>
                    <a:pt x="5252" y="7301"/>
                    <a:pt x="5245" y="7306"/>
                  </a:cubicBezTo>
                  <a:lnTo>
                    <a:pt x="4770" y="7579"/>
                  </a:lnTo>
                  <a:cubicBezTo>
                    <a:pt x="4748" y="7592"/>
                    <a:pt x="4740" y="7620"/>
                    <a:pt x="4754" y="7642"/>
                  </a:cubicBezTo>
                  <a:cubicBezTo>
                    <a:pt x="4761" y="7657"/>
                    <a:pt x="4777" y="7666"/>
                    <a:pt x="4794" y="7666"/>
                  </a:cubicBezTo>
                  <a:cubicBezTo>
                    <a:pt x="4802" y="7666"/>
                    <a:pt x="4810" y="7664"/>
                    <a:pt x="4817" y="7659"/>
                  </a:cubicBezTo>
                  <a:lnTo>
                    <a:pt x="5291" y="7386"/>
                  </a:lnTo>
                  <a:cubicBezTo>
                    <a:pt x="5313" y="7373"/>
                    <a:pt x="5321" y="7345"/>
                    <a:pt x="5308" y="7323"/>
                  </a:cubicBezTo>
                  <a:cubicBezTo>
                    <a:pt x="5299" y="7308"/>
                    <a:pt x="5284" y="7299"/>
                    <a:pt x="5268" y="7299"/>
                  </a:cubicBezTo>
                  <a:close/>
                  <a:moveTo>
                    <a:pt x="4478" y="7755"/>
                  </a:moveTo>
                  <a:cubicBezTo>
                    <a:pt x="4470" y="7755"/>
                    <a:pt x="4462" y="7757"/>
                    <a:pt x="4454" y="7762"/>
                  </a:cubicBezTo>
                  <a:lnTo>
                    <a:pt x="3980" y="8035"/>
                  </a:lnTo>
                  <a:cubicBezTo>
                    <a:pt x="3957" y="8048"/>
                    <a:pt x="3951" y="8076"/>
                    <a:pt x="3963" y="8099"/>
                  </a:cubicBezTo>
                  <a:cubicBezTo>
                    <a:pt x="3972" y="8113"/>
                    <a:pt x="3988" y="8122"/>
                    <a:pt x="4004" y="8122"/>
                  </a:cubicBezTo>
                  <a:cubicBezTo>
                    <a:pt x="4012" y="8122"/>
                    <a:pt x="4019" y="8120"/>
                    <a:pt x="4027" y="8115"/>
                  </a:cubicBezTo>
                  <a:lnTo>
                    <a:pt x="4500" y="7842"/>
                  </a:lnTo>
                  <a:cubicBezTo>
                    <a:pt x="4523" y="7829"/>
                    <a:pt x="4531" y="7800"/>
                    <a:pt x="4518" y="7779"/>
                  </a:cubicBezTo>
                  <a:cubicBezTo>
                    <a:pt x="4509" y="7764"/>
                    <a:pt x="4494" y="7755"/>
                    <a:pt x="4478" y="7755"/>
                  </a:cubicBezTo>
                  <a:close/>
                  <a:moveTo>
                    <a:pt x="3688" y="8211"/>
                  </a:moveTo>
                  <a:cubicBezTo>
                    <a:pt x="3680" y="8211"/>
                    <a:pt x="3672" y="8213"/>
                    <a:pt x="3665" y="8218"/>
                  </a:cubicBezTo>
                  <a:lnTo>
                    <a:pt x="3191" y="8491"/>
                  </a:lnTo>
                  <a:cubicBezTo>
                    <a:pt x="3168" y="8504"/>
                    <a:pt x="3160" y="8532"/>
                    <a:pt x="3174" y="8555"/>
                  </a:cubicBezTo>
                  <a:cubicBezTo>
                    <a:pt x="3182" y="8569"/>
                    <a:pt x="3197" y="8578"/>
                    <a:pt x="3213" y="8578"/>
                  </a:cubicBezTo>
                  <a:cubicBezTo>
                    <a:pt x="3221" y="8578"/>
                    <a:pt x="3229" y="8576"/>
                    <a:pt x="3237" y="8571"/>
                  </a:cubicBezTo>
                  <a:lnTo>
                    <a:pt x="3711" y="8298"/>
                  </a:lnTo>
                  <a:cubicBezTo>
                    <a:pt x="3733" y="8285"/>
                    <a:pt x="3740" y="8257"/>
                    <a:pt x="3728" y="8235"/>
                  </a:cubicBezTo>
                  <a:cubicBezTo>
                    <a:pt x="3719" y="8220"/>
                    <a:pt x="3704" y="8211"/>
                    <a:pt x="3688" y="8211"/>
                  </a:cubicBezTo>
                  <a:close/>
                  <a:moveTo>
                    <a:pt x="2898" y="8667"/>
                  </a:moveTo>
                  <a:cubicBezTo>
                    <a:pt x="2890" y="8667"/>
                    <a:pt x="2882" y="8669"/>
                    <a:pt x="2874" y="8674"/>
                  </a:cubicBezTo>
                  <a:lnTo>
                    <a:pt x="2400" y="8948"/>
                  </a:lnTo>
                  <a:cubicBezTo>
                    <a:pt x="2378" y="8960"/>
                    <a:pt x="2370" y="8989"/>
                    <a:pt x="2383" y="9011"/>
                  </a:cubicBezTo>
                  <a:cubicBezTo>
                    <a:pt x="2392" y="9026"/>
                    <a:pt x="2407" y="9034"/>
                    <a:pt x="2424" y="9034"/>
                  </a:cubicBezTo>
                  <a:cubicBezTo>
                    <a:pt x="2432" y="9034"/>
                    <a:pt x="2440" y="9032"/>
                    <a:pt x="2446" y="9027"/>
                  </a:cubicBezTo>
                  <a:lnTo>
                    <a:pt x="2920" y="8754"/>
                  </a:lnTo>
                  <a:cubicBezTo>
                    <a:pt x="2943" y="8741"/>
                    <a:pt x="2951" y="8713"/>
                    <a:pt x="2937" y="8691"/>
                  </a:cubicBezTo>
                  <a:cubicBezTo>
                    <a:pt x="2929" y="8676"/>
                    <a:pt x="2914" y="8667"/>
                    <a:pt x="2898" y="8667"/>
                  </a:cubicBezTo>
                  <a:close/>
                  <a:moveTo>
                    <a:pt x="2107" y="9123"/>
                  </a:moveTo>
                  <a:cubicBezTo>
                    <a:pt x="2099" y="9123"/>
                    <a:pt x="2091" y="9125"/>
                    <a:pt x="2084" y="9130"/>
                  </a:cubicBezTo>
                  <a:lnTo>
                    <a:pt x="1610" y="9404"/>
                  </a:lnTo>
                  <a:cubicBezTo>
                    <a:pt x="1588" y="9416"/>
                    <a:pt x="1580" y="9445"/>
                    <a:pt x="1593" y="9467"/>
                  </a:cubicBezTo>
                  <a:cubicBezTo>
                    <a:pt x="1602" y="9482"/>
                    <a:pt x="1618" y="9490"/>
                    <a:pt x="1633" y="9490"/>
                  </a:cubicBezTo>
                  <a:cubicBezTo>
                    <a:pt x="1641" y="9490"/>
                    <a:pt x="1649" y="9488"/>
                    <a:pt x="1657" y="9485"/>
                  </a:cubicBezTo>
                  <a:lnTo>
                    <a:pt x="2131" y="9210"/>
                  </a:lnTo>
                  <a:cubicBezTo>
                    <a:pt x="2152" y="9198"/>
                    <a:pt x="2160" y="9169"/>
                    <a:pt x="2148" y="9147"/>
                  </a:cubicBezTo>
                  <a:cubicBezTo>
                    <a:pt x="2139" y="9132"/>
                    <a:pt x="2123" y="9123"/>
                    <a:pt x="2107" y="9123"/>
                  </a:cubicBezTo>
                  <a:close/>
                  <a:moveTo>
                    <a:pt x="1317" y="9580"/>
                  </a:moveTo>
                  <a:cubicBezTo>
                    <a:pt x="1309" y="9580"/>
                    <a:pt x="1301" y="9582"/>
                    <a:pt x="1294" y="9586"/>
                  </a:cubicBezTo>
                  <a:lnTo>
                    <a:pt x="820" y="9860"/>
                  </a:lnTo>
                  <a:cubicBezTo>
                    <a:pt x="798" y="9873"/>
                    <a:pt x="790" y="9901"/>
                    <a:pt x="803" y="9924"/>
                  </a:cubicBezTo>
                  <a:cubicBezTo>
                    <a:pt x="811" y="9938"/>
                    <a:pt x="827" y="9946"/>
                    <a:pt x="843" y="9946"/>
                  </a:cubicBezTo>
                  <a:cubicBezTo>
                    <a:pt x="851" y="9946"/>
                    <a:pt x="860" y="9944"/>
                    <a:pt x="866" y="9941"/>
                  </a:cubicBezTo>
                  <a:lnTo>
                    <a:pt x="1341" y="9667"/>
                  </a:lnTo>
                  <a:cubicBezTo>
                    <a:pt x="1363" y="9654"/>
                    <a:pt x="1371" y="9625"/>
                    <a:pt x="1357" y="9603"/>
                  </a:cubicBezTo>
                  <a:cubicBezTo>
                    <a:pt x="1349" y="9588"/>
                    <a:pt x="1333" y="9580"/>
                    <a:pt x="1317" y="9580"/>
                  </a:cubicBezTo>
                  <a:close/>
                  <a:moveTo>
                    <a:pt x="527" y="10035"/>
                  </a:moveTo>
                  <a:cubicBezTo>
                    <a:pt x="519" y="10035"/>
                    <a:pt x="511" y="10038"/>
                    <a:pt x="504" y="10042"/>
                  </a:cubicBezTo>
                  <a:lnTo>
                    <a:pt x="30" y="10316"/>
                  </a:lnTo>
                  <a:cubicBezTo>
                    <a:pt x="7" y="10329"/>
                    <a:pt x="1" y="10357"/>
                    <a:pt x="13" y="10380"/>
                  </a:cubicBezTo>
                  <a:cubicBezTo>
                    <a:pt x="22" y="10395"/>
                    <a:pt x="38" y="10402"/>
                    <a:pt x="53" y="10402"/>
                  </a:cubicBezTo>
                  <a:cubicBezTo>
                    <a:pt x="61" y="10402"/>
                    <a:pt x="69" y="10401"/>
                    <a:pt x="76" y="10397"/>
                  </a:cubicBezTo>
                  <a:lnTo>
                    <a:pt x="550" y="10123"/>
                  </a:lnTo>
                  <a:cubicBezTo>
                    <a:pt x="573" y="10110"/>
                    <a:pt x="580" y="10081"/>
                    <a:pt x="567" y="10059"/>
                  </a:cubicBezTo>
                  <a:cubicBezTo>
                    <a:pt x="559" y="10044"/>
                    <a:pt x="543" y="10035"/>
                    <a:pt x="527" y="100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70;p60">
              <a:extLst>
                <a:ext uri="{FF2B5EF4-FFF2-40B4-BE49-F238E27FC236}">
                  <a16:creationId xmlns:a16="http://schemas.microsoft.com/office/drawing/2014/main" id="{80260E4F-613B-CB1A-C1D8-234CCD810898}"/>
                </a:ext>
              </a:extLst>
            </p:cNvPr>
            <p:cNvSpPr/>
            <p:nvPr/>
          </p:nvSpPr>
          <p:spPr>
            <a:xfrm>
              <a:off x="2745399" y="3434243"/>
              <a:ext cx="29830" cy="28831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335" y="0"/>
                  </a:moveTo>
                  <a:cubicBezTo>
                    <a:pt x="327" y="0"/>
                    <a:pt x="319" y="2"/>
                    <a:pt x="312" y="6"/>
                  </a:cubicBezTo>
                  <a:lnTo>
                    <a:pt x="1" y="186"/>
                  </a:lnTo>
                  <a:lnTo>
                    <a:pt x="310" y="368"/>
                  </a:lnTo>
                  <a:cubicBezTo>
                    <a:pt x="318" y="372"/>
                    <a:pt x="326" y="374"/>
                    <a:pt x="334" y="374"/>
                  </a:cubicBezTo>
                  <a:cubicBezTo>
                    <a:pt x="350" y="374"/>
                    <a:pt x="365" y="366"/>
                    <a:pt x="374" y="352"/>
                  </a:cubicBezTo>
                  <a:cubicBezTo>
                    <a:pt x="387" y="329"/>
                    <a:pt x="380" y="300"/>
                    <a:pt x="358" y="288"/>
                  </a:cubicBezTo>
                  <a:lnTo>
                    <a:pt x="186" y="186"/>
                  </a:lnTo>
                  <a:lnTo>
                    <a:pt x="359" y="87"/>
                  </a:lnTo>
                  <a:cubicBezTo>
                    <a:pt x="381" y="74"/>
                    <a:pt x="388" y="46"/>
                    <a:pt x="376" y="23"/>
                  </a:cubicBezTo>
                  <a:cubicBezTo>
                    <a:pt x="367" y="9"/>
                    <a:pt x="351" y="0"/>
                    <a:pt x="3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71;p60">
              <a:extLst>
                <a:ext uri="{FF2B5EF4-FFF2-40B4-BE49-F238E27FC236}">
                  <a16:creationId xmlns:a16="http://schemas.microsoft.com/office/drawing/2014/main" id="{D76D4892-E55C-29D6-BCB7-D41F4ADEEF45}"/>
                </a:ext>
              </a:extLst>
            </p:cNvPr>
            <p:cNvSpPr/>
            <p:nvPr/>
          </p:nvSpPr>
          <p:spPr>
            <a:xfrm>
              <a:off x="2792141" y="3470683"/>
              <a:ext cx="864697" cy="510884"/>
            </a:xfrm>
            <a:custGeom>
              <a:avLst/>
              <a:gdLst/>
              <a:ahLst/>
              <a:cxnLst/>
              <a:rect l="l" t="t" r="r" b="b"/>
              <a:pathLst>
                <a:path w="11247" h="6645" extrusionOk="0">
                  <a:moveTo>
                    <a:pt x="54" y="0"/>
                  </a:moveTo>
                  <a:cubicBezTo>
                    <a:pt x="38" y="0"/>
                    <a:pt x="22" y="8"/>
                    <a:pt x="14" y="23"/>
                  </a:cubicBezTo>
                  <a:cubicBezTo>
                    <a:pt x="1" y="44"/>
                    <a:pt x="9" y="74"/>
                    <a:pt x="30" y="86"/>
                  </a:cubicBezTo>
                  <a:lnTo>
                    <a:pt x="522" y="376"/>
                  </a:lnTo>
                  <a:cubicBezTo>
                    <a:pt x="529" y="380"/>
                    <a:pt x="537" y="382"/>
                    <a:pt x="546" y="382"/>
                  </a:cubicBezTo>
                  <a:cubicBezTo>
                    <a:pt x="561" y="382"/>
                    <a:pt x="576" y="374"/>
                    <a:pt x="585" y="359"/>
                  </a:cubicBezTo>
                  <a:cubicBezTo>
                    <a:pt x="599" y="337"/>
                    <a:pt x="591" y="308"/>
                    <a:pt x="569" y="296"/>
                  </a:cubicBezTo>
                  <a:lnTo>
                    <a:pt x="77" y="6"/>
                  </a:lnTo>
                  <a:cubicBezTo>
                    <a:pt x="70" y="2"/>
                    <a:pt x="62" y="0"/>
                    <a:pt x="54" y="0"/>
                  </a:cubicBezTo>
                  <a:close/>
                  <a:moveTo>
                    <a:pt x="873" y="481"/>
                  </a:moveTo>
                  <a:cubicBezTo>
                    <a:pt x="857" y="481"/>
                    <a:pt x="841" y="490"/>
                    <a:pt x="833" y="504"/>
                  </a:cubicBezTo>
                  <a:cubicBezTo>
                    <a:pt x="819" y="526"/>
                    <a:pt x="827" y="556"/>
                    <a:pt x="850" y="568"/>
                  </a:cubicBezTo>
                  <a:lnTo>
                    <a:pt x="1341" y="857"/>
                  </a:lnTo>
                  <a:cubicBezTo>
                    <a:pt x="1349" y="862"/>
                    <a:pt x="1356" y="864"/>
                    <a:pt x="1364" y="864"/>
                  </a:cubicBezTo>
                  <a:cubicBezTo>
                    <a:pt x="1380" y="864"/>
                    <a:pt x="1396" y="855"/>
                    <a:pt x="1405" y="841"/>
                  </a:cubicBezTo>
                  <a:cubicBezTo>
                    <a:pt x="1417" y="818"/>
                    <a:pt x="1410" y="790"/>
                    <a:pt x="1388" y="778"/>
                  </a:cubicBezTo>
                  <a:lnTo>
                    <a:pt x="897" y="488"/>
                  </a:lnTo>
                  <a:cubicBezTo>
                    <a:pt x="889" y="484"/>
                    <a:pt x="881" y="481"/>
                    <a:pt x="873" y="481"/>
                  </a:cubicBezTo>
                  <a:close/>
                  <a:moveTo>
                    <a:pt x="1692" y="963"/>
                  </a:moveTo>
                  <a:cubicBezTo>
                    <a:pt x="1676" y="963"/>
                    <a:pt x="1660" y="972"/>
                    <a:pt x="1651" y="986"/>
                  </a:cubicBezTo>
                  <a:cubicBezTo>
                    <a:pt x="1639" y="1008"/>
                    <a:pt x="1646" y="1037"/>
                    <a:pt x="1668" y="1050"/>
                  </a:cubicBezTo>
                  <a:lnTo>
                    <a:pt x="2159" y="1339"/>
                  </a:lnTo>
                  <a:cubicBezTo>
                    <a:pt x="2167" y="1343"/>
                    <a:pt x="2175" y="1345"/>
                    <a:pt x="2183" y="1345"/>
                  </a:cubicBezTo>
                  <a:cubicBezTo>
                    <a:pt x="2200" y="1345"/>
                    <a:pt x="2214" y="1337"/>
                    <a:pt x="2223" y="1323"/>
                  </a:cubicBezTo>
                  <a:cubicBezTo>
                    <a:pt x="2237" y="1300"/>
                    <a:pt x="2229" y="1272"/>
                    <a:pt x="2207" y="1258"/>
                  </a:cubicBezTo>
                  <a:lnTo>
                    <a:pt x="1716" y="970"/>
                  </a:lnTo>
                  <a:cubicBezTo>
                    <a:pt x="1708" y="966"/>
                    <a:pt x="1700" y="963"/>
                    <a:pt x="1692" y="963"/>
                  </a:cubicBezTo>
                  <a:close/>
                  <a:moveTo>
                    <a:pt x="2511" y="1445"/>
                  </a:moveTo>
                  <a:cubicBezTo>
                    <a:pt x="2495" y="1445"/>
                    <a:pt x="2479" y="1453"/>
                    <a:pt x="2471" y="1468"/>
                  </a:cubicBezTo>
                  <a:cubicBezTo>
                    <a:pt x="2458" y="1490"/>
                    <a:pt x="2466" y="1518"/>
                    <a:pt x="2487" y="1532"/>
                  </a:cubicBezTo>
                  <a:lnTo>
                    <a:pt x="2979" y="1820"/>
                  </a:lnTo>
                  <a:cubicBezTo>
                    <a:pt x="2986" y="1825"/>
                    <a:pt x="2995" y="1827"/>
                    <a:pt x="3003" y="1827"/>
                  </a:cubicBezTo>
                  <a:cubicBezTo>
                    <a:pt x="3018" y="1827"/>
                    <a:pt x="3034" y="1819"/>
                    <a:pt x="3042" y="1805"/>
                  </a:cubicBezTo>
                  <a:cubicBezTo>
                    <a:pt x="3056" y="1782"/>
                    <a:pt x="3048" y="1754"/>
                    <a:pt x="3026" y="1740"/>
                  </a:cubicBezTo>
                  <a:lnTo>
                    <a:pt x="2534" y="1451"/>
                  </a:lnTo>
                  <a:cubicBezTo>
                    <a:pt x="2527" y="1447"/>
                    <a:pt x="2519" y="1445"/>
                    <a:pt x="2511" y="1445"/>
                  </a:cubicBezTo>
                  <a:close/>
                  <a:moveTo>
                    <a:pt x="3330" y="1927"/>
                  </a:moveTo>
                  <a:cubicBezTo>
                    <a:pt x="3314" y="1927"/>
                    <a:pt x="3299" y="1935"/>
                    <a:pt x="3290" y="1950"/>
                  </a:cubicBezTo>
                  <a:cubicBezTo>
                    <a:pt x="3277" y="1972"/>
                    <a:pt x="3284" y="2000"/>
                    <a:pt x="3307" y="2014"/>
                  </a:cubicBezTo>
                  <a:lnTo>
                    <a:pt x="3798" y="2302"/>
                  </a:lnTo>
                  <a:cubicBezTo>
                    <a:pt x="3806" y="2307"/>
                    <a:pt x="3813" y="2309"/>
                    <a:pt x="3821" y="2309"/>
                  </a:cubicBezTo>
                  <a:cubicBezTo>
                    <a:pt x="3837" y="2309"/>
                    <a:pt x="3853" y="2301"/>
                    <a:pt x="3862" y="2286"/>
                  </a:cubicBezTo>
                  <a:cubicBezTo>
                    <a:pt x="3875" y="2264"/>
                    <a:pt x="3868" y="2236"/>
                    <a:pt x="3845" y="2222"/>
                  </a:cubicBezTo>
                  <a:lnTo>
                    <a:pt x="3354" y="1933"/>
                  </a:lnTo>
                  <a:cubicBezTo>
                    <a:pt x="3347" y="1929"/>
                    <a:pt x="3338" y="1927"/>
                    <a:pt x="3330" y="1927"/>
                  </a:cubicBezTo>
                  <a:close/>
                  <a:moveTo>
                    <a:pt x="4149" y="2409"/>
                  </a:moveTo>
                  <a:cubicBezTo>
                    <a:pt x="4133" y="2409"/>
                    <a:pt x="4118" y="2417"/>
                    <a:pt x="4110" y="2432"/>
                  </a:cubicBezTo>
                  <a:cubicBezTo>
                    <a:pt x="4096" y="2453"/>
                    <a:pt x="4104" y="2482"/>
                    <a:pt x="4125" y="2495"/>
                  </a:cubicBezTo>
                  <a:lnTo>
                    <a:pt x="4617" y="2784"/>
                  </a:lnTo>
                  <a:cubicBezTo>
                    <a:pt x="4624" y="2789"/>
                    <a:pt x="4632" y="2791"/>
                    <a:pt x="4641" y="2791"/>
                  </a:cubicBezTo>
                  <a:cubicBezTo>
                    <a:pt x="4657" y="2791"/>
                    <a:pt x="4673" y="2782"/>
                    <a:pt x="4681" y="2767"/>
                  </a:cubicBezTo>
                  <a:cubicBezTo>
                    <a:pt x="4694" y="2746"/>
                    <a:pt x="4686" y="2717"/>
                    <a:pt x="4665" y="2704"/>
                  </a:cubicBezTo>
                  <a:lnTo>
                    <a:pt x="4173" y="2415"/>
                  </a:lnTo>
                  <a:cubicBezTo>
                    <a:pt x="4165" y="2411"/>
                    <a:pt x="4157" y="2409"/>
                    <a:pt x="4149" y="2409"/>
                  </a:cubicBezTo>
                  <a:close/>
                  <a:moveTo>
                    <a:pt x="4969" y="2890"/>
                  </a:moveTo>
                  <a:cubicBezTo>
                    <a:pt x="4953" y="2890"/>
                    <a:pt x="4937" y="2898"/>
                    <a:pt x="4928" y="2913"/>
                  </a:cubicBezTo>
                  <a:cubicBezTo>
                    <a:pt x="4915" y="2935"/>
                    <a:pt x="4923" y="2964"/>
                    <a:pt x="4945" y="2977"/>
                  </a:cubicBezTo>
                  <a:lnTo>
                    <a:pt x="5436" y="3266"/>
                  </a:lnTo>
                  <a:cubicBezTo>
                    <a:pt x="5444" y="3271"/>
                    <a:pt x="5452" y="3272"/>
                    <a:pt x="5460" y="3272"/>
                  </a:cubicBezTo>
                  <a:cubicBezTo>
                    <a:pt x="5476" y="3272"/>
                    <a:pt x="5491" y="3264"/>
                    <a:pt x="5500" y="3249"/>
                  </a:cubicBezTo>
                  <a:cubicBezTo>
                    <a:pt x="5513" y="3227"/>
                    <a:pt x="5506" y="3199"/>
                    <a:pt x="5483" y="3185"/>
                  </a:cubicBezTo>
                  <a:lnTo>
                    <a:pt x="4992" y="2897"/>
                  </a:lnTo>
                  <a:cubicBezTo>
                    <a:pt x="4985" y="2892"/>
                    <a:pt x="4977" y="2890"/>
                    <a:pt x="4969" y="2890"/>
                  </a:cubicBezTo>
                  <a:close/>
                  <a:moveTo>
                    <a:pt x="5787" y="3372"/>
                  </a:moveTo>
                  <a:cubicBezTo>
                    <a:pt x="5771" y="3372"/>
                    <a:pt x="5756" y="3380"/>
                    <a:pt x="5747" y="3394"/>
                  </a:cubicBezTo>
                  <a:cubicBezTo>
                    <a:pt x="5735" y="3417"/>
                    <a:pt x="5742" y="3445"/>
                    <a:pt x="5764" y="3459"/>
                  </a:cubicBezTo>
                  <a:lnTo>
                    <a:pt x="6256" y="3748"/>
                  </a:lnTo>
                  <a:cubicBezTo>
                    <a:pt x="6263" y="3751"/>
                    <a:pt x="6271" y="3754"/>
                    <a:pt x="6280" y="3754"/>
                  </a:cubicBezTo>
                  <a:cubicBezTo>
                    <a:pt x="6295" y="3754"/>
                    <a:pt x="6310" y="3746"/>
                    <a:pt x="6319" y="3731"/>
                  </a:cubicBezTo>
                  <a:cubicBezTo>
                    <a:pt x="6332" y="3709"/>
                    <a:pt x="6325" y="3681"/>
                    <a:pt x="6303" y="3667"/>
                  </a:cubicBezTo>
                  <a:lnTo>
                    <a:pt x="5811" y="3379"/>
                  </a:lnTo>
                  <a:cubicBezTo>
                    <a:pt x="5803" y="3374"/>
                    <a:pt x="5795" y="3372"/>
                    <a:pt x="5787" y="3372"/>
                  </a:cubicBezTo>
                  <a:close/>
                  <a:moveTo>
                    <a:pt x="6607" y="3853"/>
                  </a:moveTo>
                  <a:cubicBezTo>
                    <a:pt x="6591" y="3853"/>
                    <a:pt x="6575" y="3861"/>
                    <a:pt x="6567" y="3876"/>
                  </a:cubicBezTo>
                  <a:cubicBezTo>
                    <a:pt x="6553" y="3899"/>
                    <a:pt x="6561" y="3927"/>
                    <a:pt x="6582" y="3941"/>
                  </a:cubicBezTo>
                  <a:lnTo>
                    <a:pt x="7075" y="4229"/>
                  </a:lnTo>
                  <a:cubicBezTo>
                    <a:pt x="7081" y="4233"/>
                    <a:pt x="7090" y="4236"/>
                    <a:pt x="7098" y="4236"/>
                  </a:cubicBezTo>
                  <a:cubicBezTo>
                    <a:pt x="7114" y="4236"/>
                    <a:pt x="7130" y="4228"/>
                    <a:pt x="7138" y="4213"/>
                  </a:cubicBezTo>
                  <a:cubicBezTo>
                    <a:pt x="7151" y="4191"/>
                    <a:pt x="7143" y="4162"/>
                    <a:pt x="7122" y="4149"/>
                  </a:cubicBezTo>
                  <a:lnTo>
                    <a:pt x="6630" y="3860"/>
                  </a:lnTo>
                  <a:cubicBezTo>
                    <a:pt x="6623" y="3855"/>
                    <a:pt x="6615" y="3853"/>
                    <a:pt x="6607" y="3853"/>
                  </a:cubicBezTo>
                  <a:close/>
                  <a:moveTo>
                    <a:pt x="7426" y="4335"/>
                  </a:moveTo>
                  <a:cubicBezTo>
                    <a:pt x="7410" y="4335"/>
                    <a:pt x="7394" y="4343"/>
                    <a:pt x="7385" y="4358"/>
                  </a:cubicBezTo>
                  <a:cubicBezTo>
                    <a:pt x="7373" y="4381"/>
                    <a:pt x="7380" y="4409"/>
                    <a:pt x="7402" y="4421"/>
                  </a:cubicBezTo>
                  <a:lnTo>
                    <a:pt x="7893" y="4711"/>
                  </a:lnTo>
                  <a:cubicBezTo>
                    <a:pt x="7901" y="4715"/>
                    <a:pt x="7909" y="4718"/>
                    <a:pt x="7917" y="4718"/>
                  </a:cubicBezTo>
                  <a:cubicBezTo>
                    <a:pt x="7934" y="4718"/>
                    <a:pt x="7948" y="4710"/>
                    <a:pt x="7957" y="4694"/>
                  </a:cubicBezTo>
                  <a:cubicBezTo>
                    <a:pt x="7970" y="4673"/>
                    <a:pt x="7963" y="4643"/>
                    <a:pt x="7940" y="4631"/>
                  </a:cubicBezTo>
                  <a:lnTo>
                    <a:pt x="7449" y="4342"/>
                  </a:lnTo>
                  <a:cubicBezTo>
                    <a:pt x="7442" y="4337"/>
                    <a:pt x="7434" y="4335"/>
                    <a:pt x="7426" y="4335"/>
                  </a:cubicBezTo>
                  <a:close/>
                  <a:moveTo>
                    <a:pt x="8245" y="4817"/>
                  </a:moveTo>
                  <a:cubicBezTo>
                    <a:pt x="8229" y="4817"/>
                    <a:pt x="8213" y="4825"/>
                    <a:pt x="8205" y="4840"/>
                  </a:cubicBezTo>
                  <a:cubicBezTo>
                    <a:pt x="8192" y="4862"/>
                    <a:pt x="8199" y="4891"/>
                    <a:pt x="8221" y="4903"/>
                  </a:cubicBezTo>
                  <a:lnTo>
                    <a:pt x="8713" y="5193"/>
                  </a:lnTo>
                  <a:cubicBezTo>
                    <a:pt x="8720" y="5197"/>
                    <a:pt x="8729" y="5200"/>
                    <a:pt x="8737" y="5200"/>
                  </a:cubicBezTo>
                  <a:cubicBezTo>
                    <a:pt x="8752" y="5200"/>
                    <a:pt x="8768" y="5191"/>
                    <a:pt x="8776" y="5176"/>
                  </a:cubicBezTo>
                  <a:cubicBezTo>
                    <a:pt x="8789" y="5153"/>
                    <a:pt x="8782" y="5125"/>
                    <a:pt x="8760" y="5112"/>
                  </a:cubicBezTo>
                  <a:lnTo>
                    <a:pt x="8268" y="4823"/>
                  </a:lnTo>
                  <a:cubicBezTo>
                    <a:pt x="8261" y="4819"/>
                    <a:pt x="8253" y="4817"/>
                    <a:pt x="8245" y="4817"/>
                  </a:cubicBezTo>
                  <a:close/>
                  <a:moveTo>
                    <a:pt x="9064" y="5299"/>
                  </a:moveTo>
                  <a:cubicBezTo>
                    <a:pt x="9048" y="5299"/>
                    <a:pt x="9033" y="5307"/>
                    <a:pt x="9024" y="5321"/>
                  </a:cubicBezTo>
                  <a:cubicBezTo>
                    <a:pt x="9010" y="5344"/>
                    <a:pt x="9018" y="5372"/>
                    <a:pt x="9041" y="5385"/>
                  </a:cubicBezTo>
                  <a:lnTo>
                    <a:pt x="9532" y="5675"/>
                  </a:lnTo>
                  <a:cubicBezTo>
                    <a:pt x="9539" y="5679"/>
                    <a:pt x="9547" y="5680"/>
                    <a:pt x="9555" y="5680"/>
                  </a:cubicBezTo>
                  <a:cubicBezTo>
                    <a:pt x="9571" y="5680"/>
                    <a:pt x="9587" y="5673"/>
                    <a:pt x="9596" y="5658"/>
                  </a:cubicBezTo>
                  <a:cubicBezTo>
                    <a:pt x="9608" y="5635"/>
                    <a:pt x="9601" y="5607"/>
                    <a:pt x="9579" y="5594"/>
                  </a:cubicBezTo>
                  <a:lnTo>
                    <a:pt x="9087" y="5305"/>
                  </a:lnTo>
                  <a:cubicBezTo>
                    <a:pt x="9080" y="5301"/>
                    <a:pt x="9072" y="5299"/>
                    <a:pt x="9064" y="5299"/>
                  </a:cubicBezTo>
                  <a:close/>
                  <a:moveTo>
                    <a:pt x="9883" y="5780"/>
                  </a:moveTo>
                  <a:cubicBezTo>
                    <a:pt x="9867" y="5780"/>
                    <a:pt x="9851" y="5788"/>
                    <a:pt x="9842" y="5803"/>
                  </a:cubicBezTo>
                  <a:cubicBezTo>
                    <a:pt x="9830" y="5826"/>
                    <a:pt x="9837" y="5854"/>
                    <a:pt x="9859" y="5867"/>
                  </a:cubicBezTo>
                  <a:lnTo>
                    <a:pt x="10351" y="6156"/>
                  </a:lnTo>
                  <a:cubicBezTo>
                    <a:pt x="10358" y="6160"/>
                    <a:pt x="10366" y="6162"/>
                    <a:pt x="10375" y="6162"/>
                  </a:cubicBezTo>
                  <a:cubicBezTo>
                    <a:pt x="10391" y="6162"/>
                    <a:pt x="10406" y="6154"/>
                    <a:pt x="10414" y="6140"/>
                  </a:cubicBezTo>
                  <a:cubicBezTo>
                    <a:pt x="10428" y="6117"/>
                    <a:pt x="10420" y="6089"/>
                    <a:pt x="10399" y="6076"/>
                  </a:cubicBezTo>
                  <a:lnTo>
                    <a:pt x="9907" y="5786"/>
                  </a:lnTo>
                  <a:cubicBezTo>
                    <a:pt x="9899" y="5782"/>
                    <a:pt x="9891" y="5780"/>
                    <a:pt x="9883" y="5780"/>
                  </a:cubicBezTo>
                  <a:close/>
                  <a:moveTo>
                    <a:pt x="10702" y="6262"/>
                  </a:moveTo>
                  <a:cubicBezTo>
                    <a:pt x="10686" y="6262"/>
                    <a:pt x="10670" y="6270"/>
                    <a:pt x="10662" y="6285"/>
                  </a:cubicBezTo>
                  <a:cubicBezTo>
                    <a:pt x="10650" y="6308"/>
                    <a:pt x="10656" y="6336"/>
                    <a:pt x="10679" y="6348"/>
                  </a:cubicBezTo>
                  <a:lnTo>
                    <a:pt x="11170" y="6638"/>
                  </a:lnTo>
                  <a:cubicBezTo>
                    <a:pt x="11178" y="6642"/>
                    <a:pt x="11186" y="6644"/>
                    <a:pt x="11194" y="6644"/>
                  </a:cubicBezTo>
                  <a:cubicBezTo>
                    <a:pt x="11209" y="6644"/>
                    <a:pt x="11225" y="6636"/>
                    <a:pt x="11234" y="6622"/>
                  </a:cubicBezTo>
                  <a:cubicBezTo>
                    <a:pt x="11247" y="6599"/>
                    <a:pt x="11239" y="6570"/>
                    <a:pt x="11217" y="6558"/>
                  </a:cubicBezTo>
                  <a:lnTo>
                    <a:pt x="10725" y="6268"/>
                  </a:lnTo>
                  <a:cubicBezTo>
                    <a:pt x="10718" y="6264"/>
                    <a:pt x="10710" y="6262"/>
                    <a:pt x="10702" y="62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72;p60">
              <a:extLst>
                <a:ext uri="{FF2B5EF4-FFF2-40B4-BE49-F238E27FC236}">
                  <a16:creationId xmlns:a16="http://schemas.microsoft.com/office/drawing/2014/main" id="{8B38F722-1688-129B-703A-A736C2D11F91}"/>
                </a:ext>
              </a:extLst>
            </p:cNvPr>
            <p:cNvSpPr/>
            <p:nvPr/>
          </p:nvSpPr>
          <p:spPr>
            <a:xfrm>
              <a:off x="3673782" y="3989150"/>
              <a:ext cx="26755" cy="18067"/>
            </a:xfrm>
            <a:custGeom>
              <a:avLst/>
              <a:gdLst/>
              <a:ahLst/>
              <a:cxnLst/>
              <a:rect l="l" t="t" r="r" b="b"/>
              <a:pathLst>
                <a:path w="348" h="235" extrusionOk="0">
                  <a:moveTo>
                    <a:pt x="53" y="0"/>
                  </a:moveTo>
                  <a:cubicBezTo>
                    <a:pt x="37" y="0"/>
                    <a:pt x="22" y="8"/>
                    <a:pt x="13" y="23"/>
                  </a:cubicBezTo>
                  <a:cubicBezTo>
                    <a:pt x="0" y="44"/>
                    <a:pt x="7" y="74"/>
                    <a:pt x="30" y="86"/>
                  </a:cubicBezTo>
                  <a:lnTo>
                    <a:pt x="271" y="228"/>
                  </a:lnTo>
                  <a:cubicBezTo>
                    <a:pt x="277" y="232"/>
                    <a:pt x="286" y="235"/>
                    <a:pt x="294" y="235"/>
                  </a:cubicBezTo>
                  <a:cubicBezTo>
                    <a:pt x="310" y="235"/>
                    <a:pt x="326" y="227"/>
                    <a:pt x="334" y="211"/>
                  </a:cubicBezTo>
                  <a:cubicBezTo>
                    <a:pt x="347" y="190"/>
                    <a:pt x="339" y="160"/>
                    <a:pt x="318" y="148"/>
                  </a:cubicBezTo>
                  <a:lnTo>
                    <a:pt x="77" y="6"/>
                  </a:lnTo>
                  <a:cubicBezTo>
                    <a:pt x="69" y="2"/>
                    <a:pt x="61" y="0"/>
                    <a:pt x="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73;p60">
              <a:extLst>
                <a:ext uri="{FF2B5EF4-FFF2-40B4-BE49-F238E27FC236}">
                  <a16:creationId xmlns:a16="http://schemas.microsoft.com/office/drawing/2014/main" id="{51B35315-A21D-6555-CAC9-A8EE227604E0}"/>
                </a:ext>
              </a:extLst>
            </p:cNvPr>
            <p:cNvSpPr/>
            <p:nvPr/>
          </p:nvSpPr>
          <p:spPr>
            <a:xfrm>
              <a:off x="3473283" y="2397386"/>
              <a:ext cx="26832" cy="17991"/>
            </a:xfrm>
            <a:custGeom>
              <a:avLst/>
              <a:gdLst/>
              <a:ahLst/>
              <a:cxnLst/>
              <a:rect l="l" t="t" r="r" b="b"/>
              <a:pathLst>
                <a:path w="349" h="234" extrusionOk="0">
                  <a:moveTo>
                    <a:pt x="295" y="1"/>
                  </a:moveTo>
                  <a:cubicBezTo>
                    <a:pt x="287" y="1"/>
                    <a:pt x="279" y="3"/>
                    <a:pt x="272" y="7"/>
                  </a:cubicBezTo>
                  <a:lnTo>
                    <a:pt x="31" y="147"/>
                  </a:lnTo>
                  <a:cubicBezTo>
                    <a:pt x="8" y="159"/>
                    <a:pt x="0" y="188"/>
                    <a:pt x="14" y="210"/>
                  </a:cubicBezTo>
                  <a:cubicBezTo>
                    <a:pt x="22" y="225"/>
                    <a:pt x="38" y="234"/>
                    <a:pt x="53" y="234"/>
                  </a:cubicBezTo>
                  <a:cubicBezTo>
                    <a:pt x="61" y="234"/>
                    <a:pt x="69" y="232"/>
                    <a:pt x="77" y="227"/>
                  </a:cubicBezTo>
                  <a:lnTo>
                    <a:pt x="319" y="87"/>
                  </a:lnTo>
                  <a:cubicBezTo>
                    <a:pt x="340" y="75"/>
                    <a:pt x="348" y="47"/>
                    <a:pt x="336" y="24"/>
                  </a:cubicBezTo>
                  <a:cubicBezTo>
                    <a:pt x="327" y="9"/>
                    <a:pt x="31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74;p60">
              <a:extLst>
                <a:ext uri="{FF2B5EF4-FFF2-40B4-BE49-F238E27FC236}">
                  <a16:creationId xmlns:a16="http://schemas.microsoft.com/office/drawing/2014/main" id="{380D1BC0-213B-CA18-84E2-F2F1CFD22A12}"/>
                </a:ext>
              </a:extLst>
            </p:cNvPr>
            <p:cNvSpPr/>
            <p:nvPr/>
          </p:nvSpPr>
          <p:spPr>
            <a:xfrm>
              <a:off x="2725872" y="2422525"/>
              <a:ext cx="730845" cy="424468"/>
            </a:xfrm>
            <a:custGeom>
              <a:avLst/>
              <a:gdLst/>
              <a:ahLst/>
              <a:cxnLst/>
              <a:rect l="l" t="t" r="r" b="b"/>
              <a:pathLst>
                <a:path w="9506" h="5521" extrusionOk="0">
                  <a:moveTo>
                    <a:pt x="9452" y="0"/>
                  </a:moveTo>
                  <a:cubicBezTo>
                    <a:pt x="9444" y="0"/>
                    <a:pt x="9436" y="3"/>
                    <a:pt x="9429" y="7"/>
                  </a:cubicBezTo>
                  <a:lnTo>
                    <a:pt x="8942" y="287"/>
                  </a:lnTo>
                  <a:cubicBezTo>
                    <a:pt x="8920" y="300"/>
                    <a:pt x="8912" y="329"/>
                    <a:pt x="8925" y="350"/>
                  </a:cubicBezTo>
                  <a:cubicBezTo>
                    <a:pt x="8934" y="366"/>
                    <a:pt x="8949" y="374"/>
                    <a:pt x="8966" y="374"/>
                  </a:cubicBezTo>
                  <a:cubicBezTo>
                    <a:pt x="8974" y="374"/>
                    <a:pt x="8981" y="372"/>
                    <a:pt x="8988" y="368"/>
                  </a:cubicBezTo>
                  <a:lnTo>
                    <a:pt x="9475" y="87"/>
                  </a:lnTo>
                  <a:cubicBezTo>
                    <a:pt x="9497" y="75"/>
                    <a:pt x="9505" y="46"/>
                    <a:pt x="9492" y="24"/>
                  </a:cubicBezTo>
                  <a:cubicBezTo>
                    <a:pt x="9483" y="9"/>
                    <a:pt x="9468" y="0"/>
                    <a:pt x="9452" y="0"/>
                  </a:cubicBezTo>
                  <a:close/>
                  <a:moveTo>
                    <a:pt x="8641" y="468"/>
                  </a:moveTo>
                  <a:cubicBezTo>
                    <a:pt x="8633" y="468"/>
                    <a:pt x="8625" y="470"/>
                    <a:pt x="8618" y="474"/>
                  </a:cubicBezTo>
                  <a:lnTo>
                    <a:pt x="8132" y="755"/>
                  </a:lnTo>
                  <a:cubicBezTo>
                    <a:pt x="8110" y="768"/>
                    <a:pt x="8102" y="796"/>
                    <a:pt x="8116" y="819"/>
                  </a:cubicBezTo>
                  <a:cubicBezTo>
                    <a:pt x="8123" y="834"/>
                    <a:pt x="8139" y="841"/>
                    <a:pt x="8155" y="841"/>
                  </a:cubicBezTo>
                  <a:cubicBezTo>
                    <a:pt x="8163" y="841"/>
                    <a:pt x="8171" y="840"/>
                    <a:pt x="8179" y="836"/>
                  </a:cubicBezTo>
                  <a:lnTo>
                    <a:pt x="8665" y="555"/>
                  </a:lnTo>
                  <a:cubicBezTo>
                    <a:pt x="8686" y="542"/>
                    <a:pt x="8694" y="514"/>
                    <a:pt x="8682" y="491"/>
                  </a:cubicBezTo>
                  <a:cubicBezTo>
                    <a:pt x="8673" y="476"/>
                    <a:pt x="8657" y="468"/>
                    <a:pt x="8641" y="468"/>
                  </a:cubicBezTo>
                  <a:close/>
                  <a:moveTo>
                    <a:pt x="7831" y="936"/>
                  </a:moveTo>
                  <a:cubicBezTo>
                    <a:pt x="7823" y="936"/>
                    <a:pt x="7815" y="938"/>
                    <a:pt x="7808" y="943"/>
                  </a:cubicBezTo>
                  <a:lnTo>
                    <a:pt x="7322" y="1223"/>
                  </a:lnTo>
                  <a:cubicBezTo>
                    <a:pt x="7299" y="1236"/>
                    <a:pt x="7292" y="1265"/>
                    <a:pt x="7305" y="1286"/>
                  </a:cubicBezTo>
                  <a:cubicBezTo>
                    <a:pt x="7314" y="1301"/>
                    <a:pt x="7330" y="1310"/>
                    <a:pt x="7345" y="1310"/>
                  </a:cubicBezTo>
                  <a:cubicBezTo>
                    <a:pt x="7353" y="1310"/>
                    <a:pt x="7361" y="1308"/>
                    <a:pt x="7368" y="1303"/>
                  </a:cubicBezTo>
                  <a:lnTo>
                    <a:pt x="7854" y="1023"/>
                  </a:lnTo>
                  <a:cubicBezTo>
                    <a:pt x="7877" y="1010"/>
                    <a:pt x="7885" y="982"/>
                    <a:pt x="7871" y="960"/>
                  </a:cubicBezTo>
                  <a:cubicBezTo>
                    <a:pt x="7863" y="945"/>
                    <a:pt x="7847" y="936"/>
                    <a:pt x="7831" y="936"/>
                  </a:cubicBezTo>
                  <a:close/>
                  <a:moveTo>
                    <a:pt x="7021" y="1404"/>
                  </a:moveTo>
                  <a:cubicBezTo>
                    <a:pt x="7013" y="1404"/>
                    <a:pt x="7005" y="1406"/>
                    <a:pt x="6997" y="1410"/>
                  </a:cubicBezTo>
                  <a:lnTo>
                    <a:pt x="6512" y="1690"/>
                  </a:lnTo>
                  <a:cubicBezTo>
                    <a:pt x="6490" y="1704"/>
                    <a:pt x="6482" y="1732"/>
                    <a:pt x="6495" y="1755"/>
                  </a:cubicBezTo>
                  <a:cubicBezTo>
                    <a:pt x="6503" y="1769"/>
                    <a:pt x="6519" y="1777"/>
                    <a:pt x="6535" y="1777"/>
                  </a:cubicBezTo>
                  <a:cubicBezTo>
                    <a:pt x="6542" y="1777"/>
                    <a:pt x="6550" y="1776"/>
                    <a:pt x="6558" y="1772"/>
                  </a:cubicBezTo>
                  <a:lnTo>
                    <a:pt x="7045" y="1491"/>
                  </a:lnTo>
                  <a:cubicBezTo>
                    <a:pt x="7066" y="1478"/>
                    <a:pt x="7074" y="1450"/>
                    <a:pt x="7062" y="1427"/>
                  </a:cubicBezTo>
                  <a:cubicBezTo>
                    <a:pt x="7053" y="1412"/>
                    <a:pt x="7037" y="1404"/>
                    <a:pt x="7021" y="1404"/>
                  </a:cubicBezTo>
                  <a:close/>
                  <a:moveTo>
                    <a:pt x="6211" y="1872"/>
                  </a:moveTo>
                  <a:cubicBezTo>
                    <a:pt x="6203" y="1872"/>
                    <a:pt x="6195" y="1874"/>
                    <a:pt x="6188" y="1879"/>
                  </a:cubicBezTo>
                  <a:lnTo>
                    <a:pt x="5701" y="2159"/>
                  </a:lnTo>
                  <a:cubicBezTo>
                    <a:pt x="5679" y="2171"/>
                    <a:pt x="5672" y="2199"/>
                    <a:pt x="5684" y="2222"/>
                  </a:cubicBezTo>
                  <a:cubicBezTo>
                    <a:pt x="5693" y="2237"/>
                    <a:pt x="5709" y="2246"/>
                    <a:pt x="5725" y="2246"/>
                  </a:cubicBezTo>
                  <a:cubicBezTo>
                    <a:pt x="5733" y="2246"/>
                    <a:pt x="5741" y="2243"/>
                    <a:pt x="5747" y="2239"/>
                  </a:cubicBezTo>
                  <a:lnTo>
                    <a:pt x="6234" y="1958"/>
                  </a:lnTo>
                  <a:cubicBezTo>
                    <a:pt x="6256" y="1946"/>
                    <a:pt x="6264" y="1917"/>
                    <a:pt x="6251" y="1895"/>
                  </a:cubicBezTo>
                  <a:cubicBezTo>
                    <a:pt x="6243" y="1880"/>
                    <a:pt x="6227" y="1872"/>
                    <a:pt x="6211" y="1872"/>
                  </a:cubicBezTo>
                  <a:close/>
                  <a:moveTo>
                    <a:pt x="5401" y="2339"/>
                  </a:moveTo>
                  <a:cubicBezTo>
                    <a:pt x="5393" y="2339"/>
                    <a:pt x="5384" y="2341"/>
                    <a:pt x="5377" y="2346"/>
                  </a:cubicBezTo>
                  <a:lnTo>
                    <a:pt x="4892" y="2626"/>
                  </a:lnTo>
                  <a:cubicBezTo>
                    <a:pt x="4869" y="2640"/>
                    <a:pt x="4861" y="2668"/>
                    <a:pt x="4874" y="2690"/>
                  </a:cubicBezTo>
                  <a:cubicBezTo>
                    <a:pt x="4883" y="2705"/>
                    <a:pt x="4898" y="2713"/>
                    <a:pt x="4914" y="2713"/>
                  </a:cubicBezTo>
                  <a:cubicBezTo>
                    <a:pt x="4922" y="2713"/>
                    <a:pt x="4930" y="2711"/>
                    <a:pt x="4938" y="2707"/>
                  </a:cubicBezTo>
                  <a:lnTo>
                    <a:pt x="5424" y="2426"/>
                  </a:lnTo>
                  <a:cubicBezTo>
                    <a:pt x="5446" y="2413"/>
                    <a:pt x="5454" y="2385"/>
                    <a:pt x="5441" y="2363"/>
                  </a:cubicBezTo>
                  <a:cubicBezTo>
                    <a:pt x="5432" y="2348"/>
                    <a:pt x="5417" y="2339"/>
                    <a:pt x="5401" y="2339"/>
                  </a:cubicBezTo>
                  <a:close/>
                  <a:moveTo>
                    <a:pt x="4590" y="2807"/>
                  </a:moveTo>
                  <a:cubicBezTo>
                    <a:pt x="4582" y="2807"/>
                    <a:pt x="4574" y="2809"/>
                    <a:pt x="4567" y="2813"/>
                  </a:cubicBezTo>
                  <a:lnTo>
                    <a:pt x="4081" y="3095"/>
                  </a:lnTo>
                  <a:cubicBezTo>
                    <a:pt x="4058" y="3107"/>
                    <a:pt x="4050" y="3135"/>
                    <a:pt x="4064" y="3158"/>
                  </a:cubicBezTo>
                  <a:cubicBezTo>
                    <a:pt x="4073" y="3172"/>
                    <a:pt x="4088" y="3181"/>
                    <a:pt x="4105" y="3181"/>
                  </a:cubicBezTo>
                  <a:cubicBezTo>
                    <a:pt x="4112" y="3181"/>
                    <a:pt x="4120" y="3179"/>
                    <a:pt x="4127" y="3175"/>
                  </a:cubicBezTo>
                  <a:lnTo>
                    <a:pt x="4614" y="2894"/>
                  </a:lnTo>
                  <a:cubicBezTo>
                    <a:pt x="4636" y="2881"/>
                    <a:pt x="4644" y="2853"/>
                    <a:pt x="4630" y="2830"/>
                  </a:cubicBezTo>
                  <a:cubicBezTo>
                    <a:pt x="4622" y="2816"/>
                    <a:pt x="4606" y="2807"/>
                    <a:pt x="4590" y="2807"/>
                  </a:cubicBezTo>
                  <a:close/>
                  <a:moveTo>
                    <a:pt x="3780" y="3275"/>
                  </a:moveTo>
                  <a:cubicBezTo>
                    <a:pt x="3772" y="3275"/>
                    <a:pt x="3764" y="3277"/>
                    <a:pt x="3757" y="3282"/>
                  </a:cubicBezTo>
                  <a:lnTo>
                    <a:pt x="3271" y="3562"/>
                  </a:lnTo>
                  <a:cubicBezTo>
                    <a:pt x="3249" y="3574"/>
                    <a:pt x="3241" y="3604"/>
                    <a:pt x="3254" y="3625"/>
                  </a:cubicBezTo>
                  <a:cubicBezTo>
                    <a:pt x="3262" y="3640"/>
                    <a:pt x="3278" y="3649"/>
                    <a:pt x="3294" y="3649"/>
                  </a:cubicBezTo>
                  <a:cubicBezTo>
                    <a:pt x="3302" y="3649"/>
                    <a:pt x="3310" y="3646"/>
                    <a:pt x="3317" y="3643"/>
                  </a:cubicBezTo>
                  <a:lnTo>
                    <a:pt x="3804" y="3362"/>
                  </a:lnTo>
                  <a:cubicBezTo>
                    <a:pt x="3825" y="3349"/>
                    <a:pt x="3833" y="3321"/>
                    <a:pt x="3821" y="3298"/>
                  </a:cubicBezTo>
                  <a:cubicBezTo>
                    <a:pt x="3812" y="3283"/>
                    <a:pt x="3796" y="3275"/>
                    <a:pt x="3780" y="3275"/>
                  </a:cubicBezTo>
                  <a:close/>
                  <a:moveTo>
                    <a:pt x="2970" y="3742"/>
                  </a:moveTo>
                  <a:cubicBezTo>
                    <a:pt x="2962" y="3742"/>
                    <a:pt x="2954" y="3744"/>
                    <a:pt x="2947" y="3749"/>
                  </a:cubicBezTo>
                  <a:lnTo>
                    <a:pt x="2461" y="4029"/>
                  </a:lnTo>
                  <a:cubicBezTo>
                    <a:pt x="2438" y="4043"/>
                    <a:pt x="2431" y="4071"/>
                    <a:pt x="2444" y="4093"/>
                  </a:cubicBezTo>
                  <a:cubicBezTo>
                    <a:pt x="2453" y="4108"/>
                    <a:pt x="2468" y="4116"/>
                    <a:pt x="2484" y="4116"/>
                  </a:cubicBezTo>
                  <a:cubicBezTo>
                    <a:pt x="2492" y="4116"/>
                    <a:pt x="2500" y="4115"/>
                    <a:pt x="2507" y="4110"/>
                  </a:cubicBezTo>
                  <a:lnTo>
                    <a:pt x="2993" y="3830"/>
                  </a:lnTo>
                  <a:cubicBezTo>
                    <a:pt x="3016" y="3816"/>
                    <a:pt x="3024" y="3788"/>
                    <a:pt x="3010" y="3766"/>
                  </a:cubicBezTo>
                  <a:cubicBezTo>
                    <a:pt x="3002" y="3751"/>
                    <a:pt x="2986" y="3742"/>
                    <a:pt x="2970" y="3742"/>
                  </a:cubicBezTo>
                  <a:close/>
                  <a:moveTo>
                    <a:pt x="2160" y="4211"/>
                  </a:moveTo>
                  <a:cubicBezTo>
                    <a:pt x="2152" y="4211"/>
                    <a:pt x="2144" y="4213"/>
                    <a:pt x="2136" y="4217"/>
                  </a:cubicBezTo>
                  <a:lnTo>
                    <a:pt x="1651" y="4498"/>
                  </a:lnTo>
                  <a:cubicBezTo>
                    <a:pt x="1628" y="4510"/>
                    <a:pt x="1620" y="4539"/>
                    <a:pt x="1634" y="4561"/>
                  </a:cubicBezTo>
                  <a:cubicBezTo>
                    <a:pt x="1642" y="4577"/>
                    <a:pt x="1658" y="4584"/>
                    <a:pt x="1673" y="4584"/>
                  </a:cubicBezTo>
                  <a:cubicBezTo>
                    <a:pt x="1681" y="4584"/>
                    <a:pt x="1689" y="4582"/>
                    <a:pt x="1697" y="4578"/>
                  </a:cubicBezTo>
                  <a:lnTo>
                    <a:pt x="2183" y="4297"/>
                  </a:lnTo>
                  <a:cubicBezTo>
                    <a:pt x="2205" y="4285"/>
                    <a:pt x="2213" y="4257"/>
                    <a:pt x="2200" y="4234"/>
                  </a:cubicBezTo>
                  <a:cubicBezTo>
                    <a:pt x="2191" y="4219"/>
                    <a:pt x="2176" y="4211"/>
                    <a:pt x="2160" y="4211"/>
                  </a:cubicBezTo>
                  <a:close/>
                  <a:moveTo>
                    <a:pt x="1350" y="4678"/>
                  </a:moveTo>
                  <a:cubicBezTo>
                    <a:pt x="1342" y="4678"/>
                    <a:pt x="1334" y="4680"/>
                    <a:pt x="1327" y="4685"/>
                  </a:cubicBezTo>
                  <a:lnTo>
                    <a:pt x="840" y="4965"/>
                  </a:lnTo>
                  <a:cubicBezTo>
                    <a:pt x="818" y="4979"/>
                    <a:pt x="810" y="5007"/>
                    <a:pt x="823" y="5029"/>
                  </a:cubicBezTo>
                  <a:cubicBezTo>
                    <a:pt x="832" y="5044"/>
                    <a:pt x="847" y="5052"/>
                    <a:pt x="864" y="5052"/>
                  </a:cubicBezTo>
                  <a:cubicBezTo>
                    <a:pt x="872" y="5052"/>
                    <a:pt x="880" y="5051"/>
                    <a:pt x="886" y="5046"/>
                  </a:cubicBezTo>
                  <a:lnTo>
                    <a:pt x="1373" y="4766"/>
                  </a:lnTo>
                  <a:cubicBezTo>
                    <a:pt x="1395" y="4752"/>
                    <a:pt x="1403" y="4724"/>
                    <a:pt x="1390" y="4702"/>
                  </a:cubicBezTo>
                  <a:cubicBezTo>
                    <a:pt x="1381" y="4687"/>
                    <a:pt x="1366" y="4678"/>
                    <a:pt x="1350" y="4678"/>
                  </a:cubicBezTo>
                  <a:close/>
                  <a:moveTo>
                    <a:pt x="538" y="5146"/>
                  </a:moveTo>
                  <a:cubicBezTo>
                    <a:pt x="531" y="5146"/>
                    <a:pt x="523" y="5148"/>
                    <a:pt x="516" y="5152"/>
                  </a:cubicBezTo>
                  <a:lnTo>
                    <a:pt x="30" y="5433"/>
                  </a:lnTo>
                  <a:cubicBezTo>
                    <a:pt x="8" y="5446"/>
                    <a:pt x="0" y="5474"/>
                    <a:pt x="12" y="5497"/>
                  </a:cubicBezTo>
                  <a:cubicBezTo>
                    <a:pt x="21" y="5511"/>
                    <a:pt x="37" y="5520"/>
                    <a:pt x="53" y="5520"/>
                  </a:cubicBezTo>
                  <a:cubicBezTo>
                    <a:pt x="61" y="5520"/>
                    <a:pt x="69" y="5518"/>
                    <a:pt x="77" y="5513"/>
                  </a:cubicBezTo>
                  <a:lnTo>
                    <a:pt x="563" y="5233"/>
                  </a:lnTo>
                  <a:cubicBezTo>
                    <a:pt x="585" y="5221"/>
                    <a:pt x="592" y="5191"/>
                    <a:pt x="580" y="5170"/>
                  </a:cubicBezTo>
                  <a:cubicBezTo>
                    <a:pt x="571" y="5155"/>
                    <a:pt x="555" y="5146"/>
                    <a:pt x="538" y="5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75;p60">
              <a:extLst>
                <a:ext uri="{FF2B5EF4-FFF2-40B4-BE49-F238E27FC236}">
                  <a16:creationId xmlns:a16="http://schemas.microsoft.com/office/drawing/2014/main" id="{355B3422-1632-5C45-24AD-F3C12DF88068}"/>
                </a:ext>
              </a:extLst>
            </p:cNvPr>
            <p:cNvSpPr/>
            <p:nvPr/>
          </p:nvSpPr>
          <p:spPr>
            <a:xfrm>
              <a:off x="2679360" y="2854043"/>
              <a:ext cx="29830" cy="28908"/>
            </a:xfrm>
            <a:custGeom>
              <a:avLst/>
              <a:gdLst/>
              <a:ahLst/>
              <a:cxnLst/>
              <a:rect l="l" t="t" r="r" b="b"/>
              <a:pathLst>
                <a:path w="388" h="376" extrusionOk="0">
                  <a:moveTo>
                    <a:pt x="334" y="1"/>
                  </a:moveTo>
                  <a:cubicBezTo>
                    <a:pt x="326" y="1"/>
                    <a:pt x="318" y="3"/>
                    <a:pt x="311" y="7"/>
                  </a:cubicBezTo>
                  <a:lnTo>
                    <a:pt x="0" y="186"/>
                  </a:lnTo>
                  <a:lnTo>
                    <a:pt x="309" y="369"/>
                  </a:lnTo>
                  <a:cubicBezTo>
                    <a:pt x="317" y="373"/>
                    <a:pt x="325" y="376"/>
                    <a:pt x="333" y="376"/>
                  </a:cubicBezTo>
                  <a:cubicBezTo>
                    <a:pt x="349" y="376"/>
                    <a:pt x="364" y="367"/>
                    <a:pt x="373" y="352"/>
                  </a:cubicBezTo>
                  <a:cubicBezTo>
                    <a:pt x="387" y="331"/>
                    <a:pt x="379" y="301"/>
                    <a:pt x="356" y="289"/>
                  </a:cubicBezTo>
                  <a:lnTo>
                    <a:pt x="185" y="188"/>
                  </a:lnTo>
                  <a:lnTo>
                    <a:pt x="357" y="87"/>
                  </a:lnTo>
                  <a:cubicBezTo>
                    <a:pt x="380" y="75"/>
                    <a:pt x="388" y="47"/>
                    <a:pt x="374" y="24"/>
                  </a:cubicBezTo>
                  <a:cubicBezTo>
                    <a:pt x="366" y="9"/>
                    <a:pt x="350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76;p60">
              <a:extLst>
                <a:ext uri="{FF2B5EF4-FFF2-40B4-BE49-F238E27FC236}">
                  <a16:creationId xmlns:a16="http://schemas.microsoft.com/office/drawing/2014/main" id="{F2311E7B-2320-BC19-D4CC-EFF6A7153E41}"/>
                </a:ext>
              </a:extLst>
            </p:cNvPr>
            <p:cNvSpPr/>
            <p:nvPr/>
          </p:nvSpPr>
          <p:spPr>
            <a:xfrm>
              <a:off x="2724334" y="2889484"/>
              <a:ext cx="454760" cy="269934"/>
            </a:xfrm>
            <a:custGeom>
              <a:avLst/>
              <a:gdLst/>
              <a:ahLst/>
              <a:cxnLst/>
              <a:rect l="l" t="t" r="r" b="b"/>
              <a:pathLst>
                <a:path w="5915" h="3511" extrusionOk="0">
                  <a:moveTo>
                    <a:pt x="54" y="1"/>
                  </a:moveTo>
                  <a:cubicBezTo>
                    <a:pt x="38" y="1"/>
                    <a:pt x="22" y="9"/>
                    <a:pt x="13" y="24"/>
                  </a:cubicBezTo>
                  <a:cubicBezTo>
                    <a:pt x="1" y="46"/>
                    <a:pt x="8" y="75"/>
                    <a:pt x="30" y="87"/>
                  </a:cubicBezTo>
                  <a:lnTo>
                    <a:pt x="489" y="357"/>
                  </a:lnTo>
                  <a:cubicBezTo>
                    <a:pt x="496" y="362"/>
                    <a:pt x="504" y="364"/>
                    <a:pt x="512" y="364"/>
                  </a:cubicBezTo>
                  <a:cubicBezTo>
                    <a:pt x="528" y="364"/>
                    <a:pt x="544" y="355"/>
                    <a:pt x="553" y="340"/>
                  </a:cubicBezTo>
                  <a:cubicBezTo>
                    <a:pt x="565" y="319"/>
                    <a:pt x="558" y="290"/>
                    <a:pt x="536" y="277"/>
                  </a:cubicBezTo>
                  <a:lnTo>
                    <a:pt x="78" y="7"/>
                  </a:lnTo>
                  <a:cubicBezTo>
                    <a:pt x="70" y="3"/>
                    <a:pt x="62" y="1"/>
                    <a:pt x="54" y="1"/>
                  </a:cubicBezTo>
                  <a:close/>
                  <a:moveTo>
                    <a:pt x="818" y="450"/>
                  </a:moveTo>
                  <a:cubicBezTo>
                    <a:pt x="802" y="450"/>
                    <a:pt x="786" y="458"/>
                    <a:pt x="778" y="473"/>
                  </a:cubicBezTo>
                  <a:cubicBezTo>
                    <a:pt x="764" y="496"/>
                    <a:pt x="772" y="524"/>
                    <a:pt x="795" y="537"/>
                  </a:cubicBezTo>
                  <a:lnTo>
                    <a:pt x="1253" y="806"/>
                  </a:lnTo>
                  <a:cubicBezTo>
                    <a:pt x="1260" y="811"/>
                    <a:pt x="1269" y="813"/>
                    <a:pt x="1277" y="813"/>
                  </a:cubicBezTo>
                  <a:cubicBezTo>
                    <a:pt x="1293" y="813"/>
                    <a:pt x="1308" y="805"/>
                    <a:pt x="1316" y="790"/>
                  </a:cubicBezTo>
                  <a:cubicBezTo>
                    <a:pt x="1330" y="768"/>
                    <a:pt x="1322" y="739"/>
                    <a:pt x="1300" y="727"/>
                  </a:cubicBezTo>
                  <a:lnTo>
                    <a:pt x="842" y="456"/>
                  </a:lnTo>
                  <a:cubicBezTo>
                    <a:pt x="835" y="452"/>
                    <a:pt x="826" y="450"/>
                    <a:pt x="818" y="450"/>
                  </a:cubicBezTo>
                  <a:close/>
                  <a:moveTo>
                    <a:pt x="1581" y="900"/>
                  </a:moveTo>
                  <a:cubicBezTo>
                    <a:pt x="1566" y="900"/>
                    <a:pt x="1551" y="908"/>
                    <a:pt x="1543" y="922"/>
                  </a:cubicBezTo>
                  <a:cubicBezTo>
                    <a:pt x="1529" y="945"/>
                    <a:pt x="1537" y="973"/>
                    <a:pt x="1558" y="987"/>
                  </a:cubicBezTo>
                  <a:lnTo>
                    <a:pt x="2018" y="1256"/>
                  </a:lnTo>
                  <a:cubicBezTo>
                    <a:pt x="2024" y="1260"/>
                    <a:pt x="2032" y="1263"/>
                    <a:pt x="2041" y="1263"/>
                  </a:cubicBezTo>
                  <a:cubicBezTo>
                    <a:pt x="2057" y="1263"/>
                    <a:pt x="2072" y="1255"/>
                    <a:pt x="2081" y="1240"/>
                  </a:cubicBezTo>
                  <a:cubicBezTo>
                    <a:pt x="2094" y="1217"/>
                    <a:pt x="2086" y="1189"/>
                    <a:pt x="2065" y="1176"/>
                  </a:cubicBezTo>
                  <a:lnTo>
                    <a:pt x="1606" y="907"/>
                  </a:lnTo>
                  <a:cubicBezTo>
                    <a:pt x="1598" y="902"/>
                    <a:pt x="1590" y="900"/>
                    <a:pt x="1581" y="900"/>
                  </a:cubicBezTo>
                  <a:close/>
                  <a:moveTo>
                    <a:pt x="2346" y="1349"/>
                  </a:moveTo>
                  <a:cubicBezTo>
                    <a:pt x="2330" y="1349"/>
                    <a:pt x="2315" y="1358"/>
                    <a:pt x="2306" y="1372"/>
                  </a:cubicBezTo>
                  <a:cubicBezTo>
                    <a:pt x="2294" y="1394"/>
                    <a:pt x="2300" y="1422"/>
                    <a:pt x="2323" y="1436"/>
                  </a:cubicBezTo>
                  <a:lnTo>
                    <a:pt x="2781" y="1705"/>
                  </a:lnTo>
                  <a:cubicBezTo>
                    <a:pt x="2789" y="1710"/>
                    <a:pt x="2797" y="1712"/>
                    <a:pt x="2805" y="1712"/>
                  </a:cubicBezTo>
                  <a:cubicBezTo>
                    <a:pt x="2821" y="1712"/>
                    <a:pt x="2836" y="1704"/>
                    <a:pt x="2845" y="1689"/>
                  </a:cubicBezTo>
                  <a:cubicBezTo>
                    <a:pt x="2858" y="1667"/>
                    <a:pt x="2851" y="1639"/>
                    <a:pt x="2828" y="1625"/>
                  </a:cubicBezTo>
                  <a:lnTo>
                    <a:pt x="2370" y="1356"/>
                  </a:lnTo>
                  <a:cubicBezTo>
                    <a:pt x="2363" y="1351"/>
                    <a:pt x="2354" y="1349"/>
                    <a:pt x="2346" y="1349"/>
                  </a:cubicBezTo>
                  <a:close/>
                  <a:moveTo>
                    <a:pt x="3111" y="1799"/>
                  </a:moveTo>
                  <a:cubicBezTo>
                    <a:pt x="3095" y="1799"/>
                    <a:pt x="3080" y="1807"/>
                    <a:pt x="3071" y="1821"/>
                  </a:cubicBezTo>
                  <a:cubicBezTo>
                    <a:pt x="3057" y="1844"/>
                    <a:pt x="3065" y="1873"/>
                    <a:pt x="3087" y="1885"/>
                  </a:cubicBezTo>
                  <a:lnTo>
                    <a:pt x="3546" y="2154"/>
                  </a:lnTo>
                  <a:cubicBezTo>
                    <a:pt x="3554" y="2159"/>
                    <a:pt x="3562" y="2161"/>
                    <a:pt x="3569" y="2161"/>
                  </a:cubicBezTo>
                  <a:cubicBezTo>
                    <a:pt x="3585" y="2161"/>
                    <a:pt x="3601" y="2153"/>
                    <a:pt x="3610" y="2139"/>
                  </a:cubicBezTo>
                  <a:cubicBezTo>
                    <a:pt x="3622" y="2116"/>
                    <a:pt x="3616" y="2088"/>
                    <a:pt x="3593" y="2074"/>
                  </a:cubicBezTo>
                  <a:lnTo>
                    <a:pt x="3135" y="1805"/>
                  </a:lnTo>
                  <a:cubicBezTo>
                    <a:pt x="3127" y="1801"/>
                    <a:pt x="3119" y="1799"/>
                    <a:pt x="3111" y="1799"/>
                  </a:cubicBezTo>
                  <a:close/>
                  <a:moveTo>
                    <a:pt x="3875" y="2248"/>
                  </a:moveTo>
                  <a:cubicBezTo>
                    <a:pt x="3859" y="2248"/>
                    <a:pt x="3843" y="2256"/>
                    <a:pt x="3835" y="2271"/>
                  </a:cubicBezTo>
                  <a:cubicBezTo>
                    <a:pt x="3822" y="2293"/>
                    <a:pt x="3830" y="2322"/>
                    <a:pt x="3851" y="2335"/>
                  </a:cubicBezTo>
                  <a:lnTo>
                    <a:pt x="4310" y="2605"/>
                  </a:lnTo>
                  <a:cubicBezTo>
                    <a:pt x="4317" y="2608"/>
                    <a:pt x="4325" y="2610"/>
                    <a:pt x="4334" y="2610"/>
                  </a:cubicBezTo>
                  <a:cubicBezTo>
                    <a:pt x="4350" y="2610"/>
                    <a:pt x="4364" y="2603"/>
                    <a:pt x="4373" y="2588"/>
                  </a:cubicBezTo>
                  <a:cubicBezTo>
                    <a:pt x="4387" y="2565"/>
                    <a:pt x="4379" y="2537"/>
                    <a:pt x="4358" y="2524"/>
                  </a:cubicBezTo>
                  <a:lnTo>
                    <a:pt x="3898" y="2255"/>
                  </a:lnTo>
                  <a:cubicBezTo>
                    <a:pt x="3891" y="2250"/>
                    <a:pt x="3883" y="2248"/>
                    <a:pt x="3875" y="2248"/>
                  </a:cubicBezTo>
                  <a:close/>
                  <a:moveTo>
                    <a:pt x="4639" y="2697"/>
                  </a:moveTo>
                  <a:cubicBezTo>
                    <a:pt x="4623" y="2697"/>
                    <a:pt x="4608" y="2706"/>
                    <a:pt x="4599" y="2721"/>
                  </a:cubicBezTo>
                  <a:cubicBezTo>
                    <a:pt x="4586" y="2742"/>
                    <a:pt x="4593" y="2771"/>
                    <a:pt x="4616" y="2784"/>
                  </a:cubicBezTo>
                  <a:lnTo>
                    <a:pt x="5074" y="3054"/>
                  </a:lnTo>
                  <a:cubicBezTo>
                    <a:pt x="5082" y="3059"/>
                    <a:pt x="5090" y="3060"/>
                    <a:pt x="5097" y="3060"/>
                  </a:cubicBezTo>
                  <a:cubicBezTo>
                    <a:pt x="5113" y="3060"/>
                    <a:pt x="5129" y="3052"/>
                    <a:pt x="5138" y="3037"/>
                  </a:cubicBezTo>
                  <a:cubicBezTo>
                    <a:pt x="5152" y="3015"/>
                    <a:pt x="5144" y="2987"/>
                    <a:pt x="5121" y="2973"/>
                  </a:cubicBezTo>
                  <a:lnTo>
                    <a:pt x="4663" y="2704"/>
                  </a:lnTo>
                  <a:cubicBezTo>
                    <a:pt x="4655" y="2699"/>
                    <a:pt x="4647" y="2697"/>
                    <a:pt x="4639" y="2697"/>
                  </a:cubicBezTo>
                  <a:close/>
                  <a:moveTo>
                    <a:pt x="5404" y="3147"/>
                  </a:moveTo>
                  <a:cubicBezTo>
                    <a:pt x="5388" y="3147"/>
                    <a:pt x="5372" y="3155"/>
                    <a:pt x="5363" y="3170"/>
                  </a:cubicBezTo>
                  <a:cubicBezTo>
                    <a:pt x="5350" y="3191"/>
                    <a:pt x="5358" y="3221"/>
                    <a:pt x="5380" y="3233"/>
                  </a:cubicBezTo>
                  <a:lnTo>
                    <a:pt x="5838" y="3503"/>
                  </a:lnTo>
                  <a:cubicBezTo>
                    <a:pt x="5846" y="3508"/>
                    <a:pt x="5854" y="3510"/>
                    <a:pt x="5862" y="3510"/>
                  </a:cubicBezTo>
                  <a:cubicBezTo>
                    <a:pt x="5878" y="3510"/>
                    <a:pt x="5894" y="3501"/>
                    <a:pt x="5901" y="3486"/>
                  </a:cubicBezTo>
                  <a:cubicBezTo>
                    <a:pt x="5915" y="3464"/>
                    <a:pt x="5907" y="3436"/>
                    <a:pt x="5886" y="3423"/>
                  </a:cubicBezTo>
                  <a:lnTo>
                    <a:pt x="5427" y="3153"/>
                  </a:lnTo>
                  <a:cubicBezTo>
                    <a:pt x="5420" y="3149"/>
                    <a:pt x="5412" y="3147"/>
                    <a:pt x="5404" y="31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77;p60">
              <a:extLst>
                <a:ext uri="{FF2B5EF4-FFF2-40B4-BE49-F238E27FC236}">
                  <a16:creationId xmlns:a16="http://schemas.microsoft.com/office/drawing/2014/main" id="{600ACB90-CCE5-2A82-D55C-1374FCC1DDEB}"/>
                </a:ext>
              </a:extLst>
            </p:cNvPr>
            <p:cNvSpPr/>
            <p:nvPr/>
          </p:nvSpPr>
          <p:spPr>
            <a:xfrm>
              <a:off x="3194369" y="3165938"/>
              <a:ext cx="26755" cy="18144"/>
            </a:xfrm>
            <a:custGeom>
              <a:avLst/>
              <a:gdLst/>
              <a:ahLst/>
              <a:cxnLst/>
              <a:rect l="l" t="t" r="r" b="b"/>
              <a:pathLst>
                <a:path w="348" h="236" extrusionOk="0">
                  <a:moveTo>
                    <a:pt x="54" y="0"/>
                  </a:moveTo>
                  <a:cubicBezTo>
                    <a:pt x="38" y="0"/>
                    <a:pt x="22" y="8"/>
                    <a:pt x="14" y="23"/>
                  </a:cubicBezTo>
                  <a:cubicBezTo>
                    <a:pt x="0" y="46"/>
                    <a:pt x="8" y="74"/>
                    <a:pt x="30" y="88"/>
                  </a:cubicBezTo>
                  <a:lnTo>
                    <a:pt x="271" y="228"/>
                  </a:lnTo>
                  <a:cubicBezTo>
                    <a:pt x="278" y="233"/>
                    <a:pt x="286" y="235"/>
                    <a:pt x="294" y="235"/>
                  </a:cubicBezTo>
                  <a:cubicBezTo>
                    <a:pt x="310" y="235"/>
                    <a:pt x="326" y="227"/>
                    <a:pt x="335" y="213"/>
                  </a:cubicBezTo>
                  <a:cubicBezTo>
                    <a:pt x="347" y="190"/>
                    <a:pt x="340" y="161"/>
                    <a:pt x="318" y="148"/>
                  </a:cubicBezTo>
                  <a:lnTo>
                    <a:pt x="77" y="6"/>
                  </a:lnTo>
                  <a:cubicBezTo>
                    <a:pt x="70" y="2"/>
                    <a:pt x="62" y="0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78;p60">
              <a:extLst>
                <a:ext uri="{FF2B5EF4-FFF2-40B4-BE49-F238E27FC236}">
                  <a16:creationId xmlns:a16="http://schemas.microsoft.com/office/drawing/2014/main" id="{C5901751-556F-41E7-FFEE-B5EBE9657B8E}"/>
                </a:ext>
              </a:extLst>
            </p:cNvPr>
            <p:cNvSpPr/>
            <p:nvPr/>
          </p:nvSpPr>
          <p:spPr>
            <a:xfrm>
              <a:off x="2609631" y="3065074"/>
              <a:ext cx="401711" cy="230801"/>
            </a:xfrm>
            <a:custGeom>
              <a:avLst/>
              <a:gdLst/>
              <a:ahLst/>
              <a:cxnLst/>
              <a:rect l="l" t="t" r="r" b="b"/>
              <a:pathLst>
                <a:path w="5225" h="3002" extrusionOk="0">
                  <a:moveTo>
                    <a:pt x="2812" y="0"/>
                  </a:moveTo>
                  <a:cubicBezTo>
                    <a:pt x="2780" y="0"/>
                    <a:pt x="2747" y="7"/>
                    <a:pt x="2723" y="21"/>
                  </a:cubicBezTo>
                  <a:lnTo>
                    <a:pt x="1897" y="498"/>
                  </a:lnTo>
                  <a:cubicBezTo>
                    <a:pt x="1897" y="498"/>
                    <a:pt x="2380" y="777"/>
                    <a:pt x="2372" y="780"/>
                  </a:cubicBezTo>
                  <a:lnTo>
                    <a:pt x="1978" y="1008"/>
                  </a:lnTo>
                  <a:lnTo>
                    <a:pt x="1118" y="511"/>
                  </a:lnTo>
                  <a:cubicBezTo>
                    <a:pt x="1093" y="497"/>
                    <a:pt x="1061" y="490"/>
                    <a:pt x="1028" y="490"/>
                  </a:cubicBezTo>
                  <a:cubicBezTo>
                    <a:pt x="996" y="490"/>
                    <a:pt x="964" y="497"/>
                    <a:pt x="939" y="511"/>
                  </a:cubicBezTo>
                  <a:cubicBezTo>
                    <a:pt x="889" y="539"/>
                    <a:pt x="889" y="587"/>
                    <a:pt x="939" y="615"/>
                  </a:cubicBezTo>
                  <a:lnTo>
                    <a:pt x="1799" y="1111"/>
                  </a:lnTo>
                  <a:lnTo>
                    <a:pt x="1449" y="1314"/>
                  </a:lnTo>
                  <a:cubicBezTo>
                    <a:pt x="1417" y="1332"/>
                    <a:pt x="1393" y="1351"/>
                    <a:pt x="1368" y="1371"/>
                  </a:cubicBezTo>
                  <a:lnTo>
                    <a:pt x="876" y="1088"/>
                  </a:lnTo>
                  <a:lnTo>
                    <a:pt x="50" y="1564"/>
                  </a:lnTo>
                  <a:cubicBezTo>
                    <a:pt x="1" y="1592"/>
                    <a:pt x="1" y="1638"/>
                    <a:pt x="50" y="1668"/>
                  </a:cubicBezTo>
                  <a:cubicBezTo>
                    <a:pt x="75" y="1682"/>
                    <a:pt x="108" y="1689"/>
                    <a:pt x="140" y="1689"/>
                  </a:cubicBezTo>
                  <a:cubicBezTo>
                    <a:pt x="172" y="1689"/>
                    <a:pt x="205" y="1682"/>
                    <a:pt x="230" y="1668"/>
                  </a:cubicBezTo>
                  <a:lnTo>
                    <a:pt x="876" y="1294"/>
                  </a:lnTo>
                  <a:lnTo>
                    <a:pt x="1250" y="1509"/>
                  </a:lnTo>
                  <a:cubicBezTo>
                    <a:pt x="1165" y="1670"/>
                    <a:pt x="1229" y="1850"/>
                    <a:pt x="1449" y="1977"/>
                  </a:cubicBezTo>
                  <a:lnTo>
                    <a:pt x="1788" y="2172"/>
                  </a:lnTo>
                  <a:cubicBezTo>
                    <a:pt x="1946" y="2264"/>
                    <a:pt x="2152" y="2308"/>
                    <a:pt x="2359" y="2308"/>
                  </a:cubicBezTo>
                  <a:cubicBezTo>
                    <a:pt x="2439" y="2308"/>
                    <a:pt x="2520" y="2302"/>
                    <a:pt x="2598" y="2288"/>
                  </a:cubicBezTo>
                  <a:lnTo>
                    <a:pt x="2971" y="2503"/>
                  </a:lnTo>
                  <a:lnTo>
                    <a:pt x="2325" y="2877"/>
                  </a:lnTo>
                  <a:cubicBezTo>
                    <a:pt x="2276" y="2905"/>
                    <a:pt x="2276" y="2951"/>
                    <a:pt x="2325" y="2979"/>
                  </a:cubicBezTo>
                  <a:cubicBezTo>
                    <a:pt x="2349" y="2994"/>
                    <a:pt x="2382" y="3001"/>
                    <a:pt x="2414" y="3001"/>
                  </a:cubicBezTo>
                  <a:cubicBezTo>
                    <a:pt x="2447" y="3001"/>
                    <a:pt x="2479" y="2994"/>
                    <a:pt x="2504" y="2979"/>
                  </a:cubicBezTo>
                  <a:lnTo>
                    <a:pt x="3330" y="2503"/>
                  </a:lnTo>
                  <a:lnTo>
                    <a:pt x="2837" y="2219"/>
                  </a:lnTo>
                  <a:cubicBezTo>
                    <a:pt x="2872" y="2206"/>
                    <a:pt x="2906" y="2191"/>
                    <a:pt x="2937" y="2173"/>
                  </a:cubicBezTo>
                  <a:lnTo>
                    <a:pt x="3248" y="1993"/>
                  </a:lnTo>
                  <a:lnTo>
                    <a:pt x="4109" y="2490"/>
                  </a:lnTo>
                  <a:cubicBezTo>
                    <a:pt x="4134" y="2504"/>
                    <a:pt x="4166" y="2512"/>
                    <a:pt x="4198" y="2512"/>
                  </a:cubicBezTo>
                  <a:cubicBezTo>
                    <a:pt x="4231" y="2512"/>
                    <a:pt x="4263" y="2504"/>
                    <a:pt x="4288" y="2490"/>
                  </a:cubicBezTo>
                  <a:cubicBezTo>
                    <a:pt x="4337" y="2461"/>
                    <a:pt x="4337" y="2415"/>
                    <a:pt x="4288" y="2386"/>
                  </a:cubicBezTo>
                  <a:lnTo>
                    <a:pt x="3427" y="1889"/>
                  </a:lnTo>
                  <a:cubicBezTo>
                    <a:pt x="3427" y="1889"/>
                    <a:pt x="3860" y="1639"/>
                    <a:pt x="3867" y="1635"/>
                  </a:cubicBezTo>
                  <a:lnTo>
                    <a:pt x="4350" y="1914"/>
                  </a:lnTo>
                  <a:lnTo>
                    <a:pt x="5175" y="1438"/>
                  </a:lnTo>
                  <a:cubicBezTo>
                    <a:pt x="5225" y="1409"/>
                    <a:pt x="5225" y="1362"/>
                    <a:pt x="5175" y="1334"/>
                  </a:cubicBezTo>
                  <a:cubicBezTo>
                    <a:pt x="5150" y="1320"/>
                    <a:pt x="5118" y="1312"/>
                    <a:pt x="5086" y="1312"/>
                  </a:cubicBezTo>
                  <a:cubicBezTo>
                    <a:pt x="5053" y="1312"/>
                    <a:pt x="5021" y="1320"/>
                    <a:pt x="4996" y="1334"/>
                  </a:cubicBezTo>
                  <a:lnTo>
                    <a:pt x="4350" y="1707"/>
                  </a:lnTo>
                  <a:lnTo>
                    <a:pt x="4013" y="1512"/>
                  </a:lnTo>
                  <a:cubicBezTo>
                    <a:pt x="4116" y="1391"/>
                    <a:pt x="4123" y="1250"/>
                    <a:pt x="4032" y="1125"/>
                  </a:cubicBezTo>
                  <a:lnTo>
                    <a:pt x="4239" y="1007"/>
                  </a:lnTo>
                  <a:cubicBezTo>
                    <a:pt x="4351" y="941"/>
                    <a:pt x="4385" y="850"/>
                    <a:pt x="4344" y="769"/>
                  </a:cubicBezTo>
                  <a:lnTo>
                    <a:pt x="4748" y="535"/>
                  </a:lnTo>
                  <a:cubicBezTo>
                    <a:pt x="4782" y="516"/>
                    <a:pt x="4782" y="485"/>
                    <a:pt x="4748" y="466"/>
                  </a:cubicBezTo>
                  <a:cubicBezTo>
                    <a:pt x="4732" y="456"/>
                    <a:pt x="4711" y="452"/>
                    <a:pt x="4689" y="452"/>
                  </a:cubicBezTo>
                  <a:cubicBezTo>
                    <a:pt x="4668" y="452"/>
                    <a:pt x="4646" y="456"/>
                    <a:pt x="4629" y="466"/>
                  </a:cubicBezTo>
                  <a:lnTo>
                    <a:pt x="4261" y="679"/>
                  </a:lnTo>
                  <a:cubicBezTo>
                    <a:pt x="4254" y="673"/>
                    <a:pt x="4247" y="668"/>
                    <a:pt x="4239" y="663"/>
                  </a:cubicBezTo>
                  <a:lnTo>
                    <a:pt x="4064" y="562"/>
                  </a:lnTo>
                  <a:cubicBezTo>
                    <a:pt x="4052" y="555"/>
                    <a:pt x="4039" y="551"/>
                    <a:pt x="4027" y="545"/>
                  </a:cubicBezTo>
                  <a:lnTo>
                    <a:pt x="4396" y="331"/>
                  </a:lnTo>
                  <a:cubicBezTo>
                    <a:pt x="4429" y="312"/>
                    <a:pt x="4429" y="281"/>
                    <a:pt x="4396" y="262"/>
                  </a:cubicBezTo>
                  <a:cubicBezTo>
                    <a:pt x="4379" y="253"/>
                    <a:pt x="4357" y="248"/>
                    <a:pt x="4336" y="248"/>
                  </a:cubicBezTo>
                  <a:cubicBezTo>
                    <a:pt x="4314" y="248"/>
                    <a:pt x="4293" y="253"/>
                    <a:pt x="4277" y="262"/>
                  </a:cubicBezTo>
                  <a:lnTo>
                    <a:pt x="3867" y="499"/>
                  </a:lnTo>
                  <a:cubicBezTo>
                    <a:pt x="3833" y="494"/>
                    <a:pt x="3799" y="491"/>
                    <a:pt x="3764" y="491"/>
                  </a:cubicBezTo>
                  <a:cubicBezTo>
                    <a:pt x="3658" y="491"/>
                    <a:pt x="3551" y="515"/>
                    <a:pt x="3469" y="562"/>
                  </a:cubicBezTo>
                  <a:lnTo>
                    <a:pt x="3263" y="681"/>
                  </a:lnTo>
                  <a:cubicBezTo>
                    <a:pt x="3163" y="657"/>
                    <a:pt x="3057" y="644"/>
                    <a:pt x="2950" y="644"/>
                  </a:cubicBezTo>
                  <a:cubicBezTo>
                    <a:pt x="2828" y="644"/>
                    <a:pt x="2705" y="660"/>
                    <a:pt x="2592" y="692"/>
                  </a:cubicBezTo>
                  <a:lnTo>
                    <a:pt x="2255" y="498"/>
                  </a:lnTo>
                  <a:lnTo>
                    <a:pt x="2902" y="125"/>
                  </a:lnTo>
                  <a:cubicBezTo>
                    <a:pt x="2951" y="96"/>
                    <a:pt x="2951" y="49"/>
                    <a:pt x="2902" y="21"/>
                  </a:cubicBezTo>
                  <a:cubicBezTo>
                    <a:pt x="2877" y="7"/>
                    <a:pt x="2844" y="0"/>
                    <a:pt x="2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79;p60">
              <a:extLst>
                <a:ext uri="{FF2B5EF4-FFF2-40B4-BE49-F238E27FC236}">
                  <a16:creationId xmlns:a16="http://schemas.microsoft.com/office/drawing/2014/main" id="{0534D12E-6F4E-10E8-8D20-F55CE104FA8C}"/>
                </a:ext>
              </a:extLst>
            </p:cNvPr>
            <p:cNvSpPr/>
            <p:nvPr/>
          </p:nvSpPr>
          <p:spPr>
            <a:xfrm>
              <a:off x="5204201" y="2555986"/>
              <a:ext cx="261554" cy="150305"/>
            </a:xfrm>
            <a:custGeom>
              <a:avLst/>
              <a:gdLst/>
              <a:ahLst/>
              <a:cxnLst/>
              <a:rect l="l" t="t" r="r" b="b"/>
              <a:pathLst>
                <a:path w="3402" h="1955" extrusionOk="0">
                  <a:moveTo>
                    <a:pt x="1831" y="1"/>
                  </a:moveTo>
                  <a:cubicBezTo>
                    <a:pt x="1810" y="1"/>
                    <a:pt x="1788" y="5"/>
                    <a:pt x="1772" y="14"/>
                  </a:cubicBezTo>
                  <a:lnTo>
                    <a:pt x="1235" y="325"/>
                  </a:lnTo>
                  <a:cubicBezTo>
                    <a:pt x="1235" y="325"/>
                    <a:pt x="1550" y="506"/>
                    <a:pt x="1545" y="509"/>
                  </a:cubicBezTo>
                  <a:lnTo>
                    <a:pt x="1288" y="657"/>
                  </a:lnTo>
                  <a:lnTo>
                    <a:pt x="728" y="334"/>
                  </a:lnTo>
                  <a:cubicBezTo>
                    <a:pt x="712" y="324"/>
                    <a:pt x="691" y="320"/>
                    <a:pt x="670" y="320"/>
                  </a:cubicBezTo>
                  <a:cubicBezTo>
                    <a:pt x="649" y="320"/>
                    <a:pt x="628" y="324"/>
                    <a:pt x="611" y="334"/>
                  </a:cubicBezTo>
                  <a:cubicBezTo>
                    <a:pt x="580" y="352"/>
                    <a:pt x="580" y="382"/>
                    <a:pt x="611" y="400"/>
                  </a:cubicBezTo>
                  <a:lnTo>
                    <a:pt x="1172" y="724"/>
                  </a:lnTo>
                  <a:lnTo>
                    <a:pt x="943" y="855"/>
                  </a:lnTo>
                  <a:cubicBezTo>
                    <a:pt x="923" y="868"/>
                    <a:pt x="907" y="880"/>
                    <a:pt x="890" y="892"/>
                  </a:cubicBezTo>
                  <a:lnTo>
                    <a:pt x="571" y="708"/>
                  </a:lnTo>
                  <a:lnTo>
                    <a:pt x="34" y="1019"/>
                  </a:lnTo>
                  <a:cubicBezTo>
                    <a:pt x="1" y="1037"/>
                    <a:pt x="1" y="1067"/>
                    <a:pt x="34" y="1086"/>
                  </a:cubicBezTo>
                  <a:cubicBezTo>
                    <a:pt x="50" y="1095"/>
                    <a:pt x="71" y="1100"/>
                    <a:pt x="92" y="1100"/>
                  </a:cubicBezTo>
                  <a:cubicBezTo>
                    <a:pt x="113" y="1100"/>
                    <a:pt x="134" y="1095"/>
                    <a:pt x="151" y="1086"/>
                  </a:cubicBezTo>
                  <a:lnTo>
                    <a:pt x="571" y="843"/>
                  </a:lnTo>
                  <a:lnTo>
                    <a:pt x="814" y="983"/>
                  </a:lnTo>
                  <a:cubicBezTo>
                    <a:pt x="759" y="1087"/>
                    <a:pt x="800" y="1206"/>
                    <a:pt x="943" y="1288"/>
                  </a:cubicBezTo>
                  <a:lnTo>
                    <a:pt x="1164" y="1415"/>
                  </a:lnTo>
                  <a:cubicBezTo>
                    <a:pt x="1267" y="1474"/>
                    <a:pt x="1400" y="1503"/>
                    <a:pt x="1535" y="1503"/>
                  </a:cubicBezTo>
                  <a:cubicBezTo>
                    <a:pt x="1588" y="1503"/>
                    <a:pt x="1641" y="1498"/>
                    <a:pt x="1692" y="1489"/>
                  </a:cubicBezTo>
                  <a:lnTo>
                    <a:pt x="1934" y="1630"/>
                  </a:lnTo>
                  <a:lnTo>
                    <a:pt x="1513" y="1873"/>
                  </a:lnTo>
                  <a:cubicBezTo>
                    <a:pt x="1482" y="1891"/>
                    <a:pt x="1482" y="1922"/>
                    <a:pt x="1513" y="1940"/>
                  </a:cubicBezTo>
                  <a:cubicBezTo>
                    <a:pt x="1529" y="1949"/>
                    <a:pt x="1551" y="1954"/>
                    <a:pt x="1572" y="1954"/>
                  </a:cubicBezTo>
                  <a:cubicBezTo>
                    <a:pt x="1593" y="1954"/>
                    <a:pt x="1614" y="1949"/>
                    <a:pt x="1630" y="1940"/>
                  </a:cubicBezTo>
                  <a:lnTo>
                    <a:pt x="2167" y="1630"/>
                  </a:lnTo>
                  <a:lnTo>
                    <a:pt x="1848" y="1445"/>
                  </a:lnTo>
                  <a:cubicBezTo>
                    <a:pt x="1870" y="1436"/>
                    <a:pt x="1892" y="1426"/>
                    <a:pt x="1912" y="1415"/>
                  </a:cubicBezTo>
                  <a:lnTo>
                    <a:pt x="2114" y="1298"/>
                  </a:lnTo>
                  <a:lnTo>
                    <a:pt x="2674" y="1621"/>
                  </a:lnTo>
                  <a:cubicBezTo>
                    <a:pt x="2690" y="1631"/>
                    <a:pt x="2712" y="1635"/>
                    <a:pt x="2733" y="1635"/>
                  </a:cubicBezTo>
                  <a:cubicBezTo>
                    <a:pt x="2754" y="1635"/>
                    <a:pt x="2775" y="1631"/>
                    <a:pt x="2791" y="1621"/>
                  </a:cubicBezTo>
                  <a:cubicBezTo>
                    <a:pt x="2823" y="1603"/>
                    <a:pt x="2823" y="1573"/>
                    <a:pt x="2791" y="1553"/>
                  </a:cubicBezTo>
                  <a:lnTo>
                    <a:pt x="2230" y="1230"/>
                  </a:lnTo>
                  <a:cubicBezTo>
                    <a:pt x="2230" y="1230"/>
                    <a:pt x="2513" y="1068"/>
                    <a:pt x="2518" y="1065"/>
                  </a:cubicBezTo>
                  <a:lnTo>
                    <a:pt x="2832" y="1246"/>
                  </a:lnTo>
                  <a:lnTo>
                    <a:pt x="3369" y="936"/>
                  </a:lnTo>
                  <a:cubicBezTo>
                    <a:pt x="3402" y="917"/>
                    <a:pt x="3402" y="887"/>
                    <a:pt x="3369" y="869"/>
                  </a:cubicBezTo>
                  <a:cubicBezTo>
                    <a:pt x="3353" y="860"/>
                    <a:pt x="3331" y="855"/>
                    <a:pt x="3310" y="855"/>
                  </a:cubicBezTo>
                  <a:cubicBezTo>
                    <a:pt x="3289" y="855"/>
                    <a:pt x="3268" y="860"/>
                    <a:pt x="3252" y="869"/>
                  </a:cubicBezTo>
                  <a:lnTo>
                    <a:pt x="2832" y="1112"/>
                  </a:lnTo>
                  <a:lnTo>
                    <a:pt x="2612" y="985"/>
                  </a:lnTo>
                  <a:cubicBezTo>
                    <a:pt x="2679" y="906"/>
                    <a:pt x="2684" y="814"/>
                    <a:pt x="2625" y="733"/>
                  </a:cubicBezTo>
                  <a:lnTo>
                    <a:pt x="2760" y="655"/>
                  </a:lnTo>
                  <a:cubicBezTo>
                    <a:pt x="2832" y="613"/>
                    <a:pt x="2854" y="554"/>
                    <a:pt x="2828" y="501"/>
                  </a:cubicBezTo>
                  <a:lnTo>
                    <a:pt x="3091" y="349"/>
                  </a:lnTo>
                  <a:cubicBezTo>
                    <a:pt x="3112" y="336"/>
                    <a:pt x="3112" y="316"/>
                    <a:pt x="3091" y="304"/>
                  </a:cubicBezTo>
                  <a:cubicBezTo>
                    <a:pt x="3080" y="297"/>
                    <a:pt x="3066" y="294"/>
                    <a:pt x="3052" y="294"/>
                  </a:cubicBezTo>
                  <a:cubicBezTo>
                    <a:pt x="3038" y="294"/>
                    <a:pt x="3024" y="297"/>
                    <a:pt x="3013" y="304"/>
                  </a:cubicBezTo>
                  <a:lnTo>
                    <a:pt x="2774" y="442"/>
                  </a:lnTo>
                  <a:cubicBezTo>
                    <a:pt x="2769" y="439"/>
                    <a:pt x="2765" y="435"/>
                    <a:pt x="2760" y="432"/>
                  </a:cubicBezTo>
                  <a:lnTo>
                    <a:pt x="2645" y="367"/>
                  </a:lnTo>
                  <a:cubicBezTo>
                    <a:pt x="2638" y="362"/>
                    <a:pt x="2629" y="359"/>
                    <a:pt x="2621" y="354"/>
                  </a:cubicBezTo>
                  <a:lnTo>
                    <a:pt x="2861" y="216"/>
                  </a:lnTo>
                  <a:cubicBezTo>
                    <a:pt x="2882" y="203"/>
                    <a:pt x="2882" y="183"/>
                    <a:pt x="2861" y="171"/>
                  </a:cubicBezTo>
                  <a:cubicBezTo>
                    <a:pt x="2850" y="164"/>
                    <a:pt x="2836" y="161"/>
                    <a:pt x="2822" y="161"/>
                  </a:cubicBezTo>
                  <a:cubicBezTo>
                    <a:pt x="2808" y="161"/>
                    <a:pt x="2794" y="164"/>
                    <a:pt x="2783" y="171"/>
                  </a:cubicBezTo>
                  <a:lnTo>
                    <a:pt x="2518" y="325"/>
                  </a:lnTo>
                  <a:cubicBezTo>
                    <a:pt x="2496" y="322"/>
                    <a:pt x="2474" y="321"/>
                    <a:pt x="2452" y="321"/>
                  </a:cubicBezTo>
                  <a:cubicBezTo>
                    <a:pt x="2382" y="321"/>
                    <a:pt x="2312" y="336"/>
                    <a:pt x="2259" y="367"/>
                  </a:cubicBezTo>
                  <a:lnTo>
                    <a:pt x="2125" y="444"/>
                  </a:lnTo>
                  <a:cubicBezTo>
                    <a:pt x="2059" y="428"/>
                    <a:pt x="1990" y="420"/>
                    <a:pt x="1920" y="420"/>
                  </a:cubicBezTo>
                  <a:cubicBezTo>
                    <a:pt x="1841" y="420"/>
                    <a:pt x="1761" y="431"/>
                    <a:pt x="1688" y="451"/>
                  </a:cubicBezTo>
                  <a:lnTo>
                    <a:pt x="1468" y="325"/>
                  </a:lnTo>
                  <a:lnTo>
                    <a:pt x="1889" y="82"/>
                  </a:lnTo>
                  <a:cubicBezTo>
                    <a:pt x="1922" y="64"/>
                    <a:pt x="1922" y="33"/>
                    <a:pt x="1889" y="14"/>
                  </a:cubicBezTo>
                  <a:cubicBezTo>
                    <a:pt x="1873" y="5"/>
                    <a:pt x="1852" y="1"/>
                    <a:pt x="18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80;p60">
              <a:extLst>
                <a:ext uri="{FF2B5EF4-FFF2-40B4-BE49-F238E27FC236}">
                  <a16:creationId xmlns:a16="http://schemas.microsoft.com/office/drawing/2014/main" id="{8A064BA6-4947-21F8-812F-1C723B1DA073}"/>
                </a:ext>
              </a:extLst>
            </p:cNvPr>
            <p:cNvSpPr/>
            <p:nvPr/>
          </p:nvSpPr>
          <p:spPr>
            <a:xfrm>
              <a:off x="6232449" y="2676223"/>
              <a:ext cx="304916" cy="175369"/>
            </a:xfrm>
            <a:custGeom>
              <a:avLst/>
              <a:gdLst/>
              <a:ahLst/>
              <a:cxnLst/>
              <a:rect l="l" t="t" r="r" b="b"/>
              <a:pathLst>
                <a:path w="3966" h="2281" extrusionOk="0">
                  <a:moveTo>
                    <a:pt x="1832" y="1"/>
                  </a:moveTo>
                  <a:cubicBezTo>
                    <a:pt x="1808" y="1"/>
                    <a:pt x="1783" y="6"/>
                    <a:pt x="1765" y="18"/>
                  </a:cubicBezTo>
                  <a:cubicBezTo>
                    <a:pt x="1727" y="39"/>
                    <a:pt x="1727" y="74"/>
                    <a:pt x="1765" y="95"/>
                  </a:cubicBezTo>
                  <a:lnTo>
                    <a:pt x="2256" y="379"/>
                  </a:lnTo>
                  <a:lnTo>
                    <a:pt x="2000" y="527"/>
                  </a:lnTo>
                  <a:cubicBezTo>
                    <a:pt x="1914" y="503"/>
                    <a:pt x="1821" y="490"/>
                    <a:pt x="1729" y="490"/>
                  </a:cubicBezTo>
                  <a:cubicBezTo>
                    <a:pt x="1647" y="490"/>
                    <a:pt x="1566" y="500"/>
                    <a:pt x="1490" y="519"/>
                  </a:cubicBezTo>
                  <a:lnTo>
                    <a:pt x="1333" y="428"/>
                  </a:lnTo>
                  <a:cubicBezTo>
                    <a:pt x="1271" y="392"/>
                    <a:pt x="1191" y="375"/>
                    <a:pt x="1110" y="375"/>
                  </a:cubicBezTo>
                  <a:cubicBezTo>
                    <a:pt x="1084" y="375"/>
                    <a:pt x="1057" y="377"/>
                    <a:pt x="1031" y="380"/>
                  </a:cubicBezTo>
                  <a:lnTo>
                    <a:pt x="721" y="200"/>
                  </a:lnTo>
                  <a:cubicBezTo>
                    <a:pt x="708" y="193"/>
                    <a:pt x="692" y="190"/>
                    <a:pt x="676" y="190"/>
                  </a:cubicBezTo>
                  <a:cubicBezTo>
                    <a:pt x="659" y="190"/>
                    <a:pt x="643" y="193"/>
                    <a:pt x="631" y="200"/>
                  </a:cubicBezTo>
                  <a:cubicBezTo>
                    <a:pt x="605" y="215"/>
                    <a:pt x="605" y="238"/>
                    <a:pt x="631" y="253"/>
                  </a:cubicBezTo>
                  <a:lnTo>
                    <a:pt x="910" y="415"/>
                  </a:lnTo>
                  <a:cubicBezTo>
                    <a:pt x="901" y="419"/>
                    <a:pt x="891" y="423"/>
                    <a:pt x="882" y="428"/>
                  </a:cubicBezTo>
                  <a:lnTo>
                    <a:pt x="749" y="505"/>
                  </a:lnTo>
                  <a:cubicBezTo>
                    <a:pt x="742" y="509"/>
                    <a:pt x="738" y="513"/>
                    <a:pt x="732" y="516"/>
                  </a:cubicBezTo>
                  <a:lnTo>
                    <a:pt x="453" y="355"/>
                  </a:lnTo>
                  <a:cubicBezTo>
                    <a:pt x="440" y="348"/>
                    <a:pt x="424" y="344"/>
                    <a:pt x="408" y="344"/>
                  </a:cubicBezTo>
                  <a:cubicBezTo>
                    <a:pt x="391" y="344"/>
                    <a:pt x="374" y="348"/>
                    <a:pt x="361" y="355"/>
                  </a:cubicBezTo>
                  <a:cubicBezTo>
                    <a:pt x="337" y="370"/>
                    <a:pt x="337" y="393"/>
                    <a:pt x="361" y="407"/>
                  </a:cubicBezTo>
                  <a:lnTo>
                    <a:pt x="669" y="585"/>
                  </a:lnTo>
                  <a:cubicBezTo>
                    <a:pt x="638" y="647"/>
                    <a:pt x="664" y="717"/>
                    <a:pt x="749" y="765"/>
                  </a:cubicBezTo>
                  <a:lnTo>
                    <a:pt x="905" y="855"/>
                  </a:lnTo>
                  <a:cubicBezTo>
                    <a:pt x="837" y="950"/>
                    <a:pt x="842" y="1057"/>
                    <a:pt x="921" y="1150"/>
                  </a:cubicBezTo>
                  <a:lnTo>
                    <a:pt x="664" y="1298"/>
                  </a:lnTo>
                  <a:lnTo>
                    <a:pt x="173" y="1014"/>
                  </a:lnTo>
                  <a:cubicBezTo>
                    <a:pt x="155" y="1004"/>
                    <a:pt x="130" y="998"/>
                    <a:pt x="106" y="998"/>
                  </a:cubicBezTo>
                  <a:cubicBezTo>
                    <a:pt x="81" y="998"/>
                    <a:pt x="57" y="1004"/>
                    <a:pt x="38" y="1014"/>
                  </a:cubicBezTo>
                  <a:cubicBezTo>
                    <a:pt x="0" y="1036"/>
                    <a:pt x="0" y="1072"/>
                    <a:pt x="38" y="1093"/>
                  </a:cubicBezTo>
                  <a:lnTo>
                    <a:pt x="664" y="1454"/>
                  </a:lnTo>
                  <a:lnTo>
                    <a:pt x="1031" y="1243"/>
                  </a:lnTo>
                  <a:cubicBezTo>
                    <a:pt x="1037" y="1246"/>
                    <a:pt x="1365" y="1436"/>
                    <a:pt x="1365" y="1436"/>
                  </a:cubicBezTo>
                  <a:lnTo>
                    <a:pt x="712" y="1814"/>
                  </a:lnTo>
                  <a:cubicBezTo>
                    <a:pt x="675" y="1835"/>
                    <a:pt x="675" y="1870"/>
                    <a:pt x="712" y="1893"/>
                  </a:cubicBezTo>
                  <a:cubicBezTo>
                    <a:pt x="731" y="1903"/>
                    <a:pt x="756" y="1909"/>
                    <a:pt x="780" y="1909"/>
                  </a:cubicBezTo>
                  <a:cubicBezTo>
                    <a:pt x="805" y="1909"/>
                    <a:pt x="829" y="1903"/>
                    <a:pt x="848" y="1893"/>
                  </a:cubicBezTo>
                  <a:lnTo>
                    <a:pt x="1501" y="1515"/>
                  </a:lnTo>
                  <a:lnTo>
                    <a:pt x="1738" y="1652"/>
                  </a:lnTo>
                  <a:cubicBezTo>
                    <a:pt x="1761" y="1665"/>
                    <a:pt x="1786" y="1675"/>
                    <a:pt x="1813" y="1686"/>
                  </a:cubicBezTo>
                  <a:lnTo>
                    <a:pt x="1439" y="1903"/>
                  </a:lnTo>
                  <a:lnTo>
                    <a:pt x="2066" y="2264"/>
                  </a:lnTo>
                  <a:cubicBezTo>
                    <a:pt x="2085" y="2275"/>
                    <a:pt x="2109" y="2280"/>
                    <a:pt x="2134" y="2280"/>
                  </a:cubicBezTo>
                  <a:cubicBezTo>
                    <a:pt x="2159" y="2280"/>
                    <a:pt x="2183" y="2275"/>
                    <a:pt x="2203" y="2264"/>
                  </a:cubicBezTo>
                  <a:cubicBezTo>
                    <a:pt x="2240" y="2243"/>
                    <a:pt x="2240" y="2208"/>
                    <a:pt x="2203" y="2185"/>
                  </a:cubicBezTo>
                  <a:lnTo>
                    <a:pt x="1712" y="1903"/>
                  </a:lnTo>
                  <a:lnTo>
                    <a:pt x="1994" y="1738"/>
                  </a:lnTo>
                  <a:cubicBezTo>
                    <a:pt x="2054" y="1749"/>
                    <a:pt x="2116" y="1754"/>
                    <a:pt x="2178" y="1754"/>
                  </a:cubicBezTo>
                  <a:cubicBezTo>
                    <a:pt x="2335" y="1754"/>
                    <a:pt x="2490" y="1720"/>
                    <a:pt x="2609" y="1652"/>
                  </a:cubicBezTo>
                  <a:lnTo>
                    <a:pt x="2867" y="1503"/>
                  </a:lnTo>
                  <a:cubicBezTo>
                    <a:pt x="3034" y="1407"/>
                    <a:pt x="3082" y="1270"/>
                    <a:pt x="3018" y="1148"/>
                  </a:cubicBezTo>
                  <a:lnTo>
                    <a:pt x="3302" y="984"/>
                  </a:lnTo>
                  <a:lnTo>
                    <a:pt x="3793" y="1268"/>
                  </a:lnTo>
                  <a:cubicBezTo>
                    <a:pt x="3811" y="1278"/>
                    <a:pt x="3836" y="1284"/>
                    <a:pt x="3860" y="1284"/>
                  </a:cubicBezTo>
                  <a:cubicBezTo>
                    <a:pt x="3885" y="1284"/>
                    <a:pt x="3910" y="1278"/>
                    <a:pt x="3929" y="1268"/>
                  </a:cubicBezTo>
                  <a:cubicBezTo>
                    <a:pt x="3966" y="1246"/>
                    <a:pt x="3966" y="1211"/>
                    <a:pt x="3929" y="1189"/>
                  </a:cubicBezTo>
                  <a:lnTo>
                    <a:pt x="3302" y="827"/>
                  </a:lnTo>
                  <a:lnTo>
                    <a:pt x="2929" y="1042"/>
                  </a:lnTo>
                  <a:cubicBezTo>
                    <a:pt x="2910" y="1028"/>
                    <a:pt x="2891" y="1013"/>
                    <a:pt x="2867" y="1000"/>
                  </a:cubicBezTo>
                  <a:lnTo>
                    <a:pt x="2601" y="845"/>
                  </a:lnTo>
                  <a:lnTo>
                    <a:pt x="3254" y="468"/>
                  </a:lnTo>
                  <a:cubicBezTo>
                    <a:pt x="3291" y="447"/>
                    <a:pt x="3291" y="412"/>
                    <a:pt x="3254" y="390"/>
                  </a:cubicBezTo>
                  <a:cubicBezTo>
                    <a:pt x="3235" y="379"/>
                    <a:pt x="3211" y="373"/>
                    <a:pt x="3186" y="373"/>
                  </a:cubicBezTo>
                  <a:cubicBezTo>
                    <a:pt x="3162" y="373"/>
                    <a:pt x="3138" y="379"/>
                    <a:pt x="3119" y="389"/>
                  </a:cubicBezTo>
                  <a:lnTo>
                    <a:pt x="2465" y="766"/>
                  </a:lnTo>
                  <a:lnTo>
                    <a:pt x="2167" y="594"/>
                  </a:lnTo>
                  <a:cubicBezTo>
                    <a:pt x="2161" y="591"/>
                    <a:pt x="2527" y="379"/>
                    <a:pt x="2527" y="379"/>
                  </a:cubicBezTo>
                  <a:lnTo>
                    <a:pt x="1901" y="18"/>
                  </a:lnTo>
                  <a:cubicBezTo>
                    <a:pt x="1882" y="6"/>
                    <a:pt x="1857" y="1"/>
                    <a:pt x="18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81;p60">
              <a:extLst>
                <a:ext uri="{FF2B5EF4-FFF2-40B4-BE49-F238E27FC236}">
                  <a16:creationId xmlns:a16="http://schemas.microsoft.com/office/drawing/2014/main" id="{03836187-4316-6916-5894-AB4A14DBEA76}"/>
                </a:ext>
              </a:extLst>
            </p:cNvPr>
            <p:cNvSpPr/>
            <p:nvPr/>
          </p:nvSpPr>
          <p:spPr>
            <a:xfrm>
              <a:off x="3950544" y="4132759"/>
              <a:ext cx="270088" cy="155226"/>
            </a:xfrm>
            <a:custGeom>
              <a:avLst/>
              <a:gdLst/>
              <a:ahLst/>
              <a:cxnLst/>
              <a:rect l="l" t="t" r="r" b="b"/>
              <a:pathLst>
                <a:path w="3513" h="2019" extrusionOk="0">
                  <a:moveTo>
                    <a:pt x="1623" y="1"/>
                  </a:moveTo>
                  <a:cubicBezTo>
                    <a:pt x="1601" y="1"/>
                    <a:pt x="1579" y="6"/>
                    <a:pt x="1562" y="15"/>
                  </a:cubicBezTo>
                  <a:cubicBezTo>
                    <a:pt x="1530" y="33"/>
                    <a:pt x="1530" y="65"/>
                    <a:pt x="1562" y="84"/>
                  </a:cubicBezTo>
                  <a:lnTo>
                    <a:pt x="1997" y="335"/>
                  </a:lnTo>
                  <a:lnTo>
                    <a:pt x="1771" y="466"/>
                  </a:lnTo>
                  <a:cubicBezTo>
                    <a:pt x="1695" y="445"/>
                    <a:pt x="1613" y="434"/>
                    <a:pt x="1531" y="434"/>
                  </a:cubicBezTo>
                  <a:cubicBezTo>
                    <a:pt x="1459" y="434"/>
                    <a:pt x="1387" y="442"/>
                    <a:pt x="1319" y="459"/>
                  </a:cubicBezTo>
                  <a:lnTo>
                    <a:pt x="1180" y="378"/>
                  </a:lnTo>
                  <a:cubicBezTo>
                    <a:pt x="1126" y="347"/>
                    <a:pt x="1055" y="331"/>
                    <a:pt x="984" y="331"/>
                  </a:cubicBezTo>
                  <a:cubicBezTo>
                    <a:pt x="960" y="331"/>
                    <a:pt x="937" y="333"/>
                    <a:pt x="914" y="336"/>
                  </a:cubicBezTo>
                  <a:lnTo>
                    <a:pt x="638" y="176"/>
                  </a:lnTo>
                  <a:cubicBezTo>
                    <a:pt x="627" y="170"/>
                    <a:pt x="613" y="167"/>
                    <a:pt x="598" y="167"/>
                  </a:cubicBezTo>
                  <a:cubicBezTo>
                    <a:pt x="584" y="167"/>
                    <a:pt x="569" y="170"/>
                    <a:pt x="558" y="176"/>
                  </a:cubicBezTo>
                  <a:cubicBezTo>
                    <a:pt x="535" y="190"/>
                    <a:pt x="535" y="210"/>
                    <a:pt x="558" y="224"/>
                  </a:cubicBezTo>
                  <a:lnTo>
                    <a:pt x="805" y="367"/>
                  </a:lnTo>
                  <a:cubicBezTo>
                    <a:pt x="798" y="370"/>
                    <a:pt x="789" y="373"/>
                    <a:pt x="781" y="378"/>
                  </a:cubicBezTo>
                  <a:lnTo>
                    <a:pt x="664" y="447"/>
                  </a:lnTo>
                  <a:cubicBezTo>
                    <a:pt x="658" y="450"/>
                    <a:pt x="653" y="453"/>
                    <a:pt x="648" y="457"/>
                  </a:cubicBezTo>
                  <a:lnTo>
                    <a:pt x="400" y="314"/>
                  </a:lnTo>
                  <a:cubicBezTo>
                    <a:pt x="389" y="307"/>
                    <a:pt x="375" y="304"/>
                    <a:pt x="361" y="304"/>
                  </a:cubicBezTo>
                  <a:cubicBezTo>
                    <a:pt x="346" y="304"/>
                    <a:pt x="331" y="307"/>
                    <a:pt x="320" y="314"/>
                  </a:cubicBezTo>
                  <a:cubicBezTo>
                    <a:pt x="298" y="326"/>
                    <a:pt x="298" y="347"/>
                    <a:pt x="320" y="360"/>
                  </a:cubicBezTo>
                  <a:lnTo>
                    <a:pt x="593" y="518"/>
                  </a:lnTo>
                  <a:cubicBezTo>
                    <a:pt x="566" y="573"/>
                    <a:pt x="588" y="633"/>
                    <a:pt x="664" y="677"/>
                  </a:cubicBezTo>
                  <a:lnTo>
                    <a:pt x="802" y="757"/>
                  </a:lnTo>
                  <a:cubicBezTo>
                    <a:pt x="741" y="841"/>
                    <a:pt x="746" y="935"/>
                    <a:pt x="816" y="1017"/>
                  </a:cubicBezTo>
                  <a:lnTo>
                    <a:pt x="589" y="1148"/>
                  </a:lnTo>
                  <a:lnTo>
                    <a:pt x="154" y="898"/>
                  </a:lnTo>
                  <a:cubicBezTo>
                    <a:pt x="137" y="889"/>
                    <a:pt x="116" y="884"/>
                    <a:pt x="94" y="884"/>
                  </a:cubicBezTo>
                  <a:cubicBezTo>
                    <a:pt x="72" y="884"/>
                    <a:pt x="50" y="889"/>
                    <a:pt x="34" y="898"/>
                  </a:cubicBezTo>
                  <a:cubicBezTo>
                    <a:pt x="0" y="916"/>
                    <a:pt x="0" y="948"/>
                    <a:pt x="34" y="967"/>
                  </a:cubicBezTo>
                  <a:lnTo>
                    <a:pt x="589" y="1288"/>
                  </a:lnTo>
                  <a:lnTo>
                    <a:pt x="914" y="1100"/>
                  </a:lnTo>
                  <a:cubicBezTo>
                    <a:pt x="918" y="1103"/>
                    <a:pt x="1210" y="1271"/>
                    <a:pt x="1210" y="1271"/>
                  </a:cubicBezTo>
                  <a:lnTo>
                    <a:pt x="631" y="1605"/>
                  </a:lnTo>
                  <a:cubicBezTo>
                    <a:pt x="597" y="1624"/>
                    <a:pt x="597" y="1656"/>
                    <a:pt x="631" y="1675"/>
                  </a:cubicBezTo>
                  <a:cubicBezTo>
                    <a:pt x="647" y="1685"/>
                    <a:pt x="669" y="1689"/>
                    <a:pt x="691" y="1689"/>
                  </a:cubicBezTo>
                  <a:cubicBezTo>
                    <a:pt x="713" y="1689"/>
                    <a:pt x="735" y="1685"/>
                    <a:pt x="751" y="1675"/>
                  </a:cubicBezTo>
                  <a:lnTo>
                    <a:pt x="1330" y="1341"/>
                  </a:lnTo>
                  <a:lnTo>
                    <a:pt x="1539" y="1461"/>
                  </a:lnTo>
                  <a:cubicBezTo>
                    <a:pt x="1560" y="1474"/>
                    <a:pt x="1582" y="1484"/>
                    <a:pt x="1606" y="1493"/>
                  </a:cubicBezTo>
                  <a:lnTo>
                    <a:pt x="1275" y="1684"/>
                  </a:lnTo>
                  <a:lnTo>
                    <a:pt x="1830" y="2004"/>
                  </a:lnTo>
                  <a:cubicBezTo>
                    <a:pt x="1847" y="2013"/>
                    <a:pt x="1869" y="2018"/>
                    <a:pt x="1890" y="2018"/>
                  </a:cubicBezTo>
                  <a:cubicBezTo>
                    <a:pt x="1912" y="2018"/>
                    <a:pt x="1934" y="2013"/>
                    <a:pt x="1951" y="2004"/>
                  </a:cubicBezTo>
                  <a:cubicBezTo>
                    <a:pt x="1983" y="1985"/>
                    <a:pt x="1983" y="1954"/>
                    <a:pt x="1951" y="1935"/>
                  </a:cubicBezTo>
                  <a:lnTo>
                    <a:pt x="1516" y="1684"/>
                  </a:lnTo>
                  <a:lnTo>
                    <a:pt x="1767" y="1539"/>
                  </a:lnTo>
                  <a:cubicBezTo>
                    <a:pt x="1820" y="1548"/>
                    <a:pt x="1874" y="1553"/>
                    <a:pt x="1929" y="1553"/>
                  </a:cubicBezTo>
                  <a:cubicBezTo>
                    <a:pt x="2067" y="1553"/>
                    <a:pt x="2205" y="1523"/>
                    <a:pt x="2312" y="1461"/>
                  </a:cubicBezTo>
                  <a:lnTo>
                    <a:pt x="2540" y="1331"/>
                  </a:lnTo>
                  <a:cubicBezTo>
                    <a:pt x="2687" y="1245"/>
                    <a:pt x="2730" y="1123"/>
                    <a:pt x="2674" y="1015"/>
                  </a:cubicBezTo>
                  <a:lnTo>
                    <a:pt x="2925" y="871"/>
                  </a:lnTo>
                  <a:lnTo>
                    <a:pt x="3359" y="1121"/>
                  </a:lnTo>
                  <a:cubicBezTo>
                    <a:pt x="3376" y="1131"/>
                    <a:pt x="3397" y="1135"/>
                    <a:pt x="3419" y="1135"/>
                  </a:cubicBezTo>
                  <a:cubicBezTo>
                    <a:pt x="3441" y="1135"/>
                    <a:pt x="3463" y="1131"/>
                    <a:pt x="3480" y="1121"/>
                  </a:cubicBezTo>
                  <a:cubicBezTo>
                    <a:pt x="3513" y="1102"/>
                    <a:pt x="3513" y="1072"/>
                    <a:pt x="3480" y="1052"/>
                  </a:cubicBezTo>
                  <a:lnTo>
                    <a:pt x="2925" y="731"/>
                  </a:lnTo>
                  <a:lnTo>
                    <a:pt x="2594" y="923"/>
                  </a:lnTo>
                  <a:cubicBezTo>
                    <a:pt x="2577" y="909"/>
                    <a:pt x="2560" y="896"/>
                    <a:pt x="2540" y="883"/>
                  </a:cubicBezTo>
                  <a:lnTo>
                    <a:pt x="2304" y="748"/>
                  </a:lnTo>
                  <a:lnTo>
                    <a:pt x="2883" y="414"/>
                  </a:lnTo>
                  <a:cubicBezTo>
                    <a:pt x="2916" y="395"/>
                    <a:pt x="2916" y="363"/>
                    <a:pt x="2883" y="344"/>
                  </a:cubicBezTo>
                  <a:cubicBezTo>
                    <a:pt x="2866" y="335"/>
                    <a:pt x="2844" y="330"/>
                    <a:pt x="2822" y="330"/>
                  </a:cubicBezTo>
                  <a:cubicBezTo>
                    <a:pt x="2800" y="330"/>
                    <a:pt x="2778" y="335"/>
                    <a:pt x="2761" y="344"/>
                  </a:cubicBezTo>
                  <a:lnTo>
                    <a:pt x="2183" y="679"/>
                  </a:lnTo>
                  <a:lnTo>
                    <a:pt x="1918" y="525"/>
                  </a:lnTo>
                  <a:cubicBezTo>
                    <a:pt x="1912" y="523"/>
                    <a:pt x="2238" y="335"/>
                    <a:pt x="2238" y="335"/>
                  </a:cubicBezTo>
                  <a:lnTo>
                    <a:pt x="1683" y="15"/>
                  </a:lnTo>
                  <a:cubicBezTo>
                    <a:pt x="1666" y="6"/>
                    <a:pt x="1645" y="1"/>
                    <a:pt x="1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82;p60">
              <a:extLst>
                <a:ext uri="{FF2B5EF4-FFF2-40B4-BE49-F238E27FC236}">
                  <a16:creationId xmlns:a16="http://schemas.microsoft.com/office/drawing/2014/main" id="{E24D918B-2A49-39C4-E7BE-95FFCAB2136A}"/>
                </a:ext>
              </a:extLst>
            </p:cNvPr>
            <p:cNvSpPr/>
            <p:nvPr/>
          </p:nvSpPr>
          <p:spPr>
            <a:xfrm>
              <a:off x="2869403" y="2704668"/>
              <a:ext cx="553170" cy="308606"/>
            </a:xfrm>
            <a:custGeom>
              <a:avLst/>
              <a:gdLst/>
              <a:ahLst/>
              <a:cxnLst/>
              <a:rect l="l" t="t" r="r" b="b"/>
              <a:pathLst>
                <a:path w="7195" h="4014" extrusionOk="0">
                  <a:moveTo>
                    <a:pt x="1725" y="1542"/>
                  </a:moveTo>
                  <a:cubicBezTo>
                    <a:pt x="1598" y="1627"/>
                    <a:pt x="1485" y="1707"/>
                    <a:pt x="1384" y="1786"/>
                  </a:cubicBezTo>
                  <a:cubicBezTo>
                    <a:pt x="1348" y="1813"/>
                    <a:pt x="1312" y="1840"/>
                    <a:pt x="1276" y="1869"/>
                  </a:cubicBezTo>
                  <a:lnTo>
                    <a:pt x="1220" y="1914"/>
                  </a:lnTo>
                  <a:lnTo>
                    <a:pt x="1262" y="1965"/>
                  </a:lnTo>
                  <a:cubicBezTo>
                    <a:pt x="1315" y="2029"/>
                    <a:pt x="1361" y="2098"/>
                    <a:pt x="1398" y="2168"/>
                  </a:cubicBezTo>
                  <a:cubicBezTo>
                    <a:pt x="1421" y="2216"/>
                    <a:pt x="1440" y="2267"/>
                    <a:pt x="1456" y="2319"/>
                  </a:cubicBezTo>
                  <a:cubicBezTo>
                    <a:pt x="1474" y="2387"/>
                    <a:pt x="1484" y="2453"/>
                    <a:pt x="1485" y="2513"/>
                  </a:cubicBezTo>
                  <a:cubicBezTo>
                    <a:pt x="1485" y="2538"/>
                    <a:pt x="1484" y="2562"/>
                    <a:pt x="1483" y="2587"/>
                  </a:cubicBezTo>
                  <a:lnTo>
                    <a:pt x="1479" y="2640"/>
                  </a:lnTo>
                  <a:lnTo>
                    <a:pt x="1555" y="2669"/>
                  </a:lnTo>
                  <a:cubicBezTo>
                    <a:pt x="2831" y="3165"/>
                    <a:pt x="3949" y="3415"/>
                    <a:pt x="5012" y="3439"/>
                  </a:cubicBezTo>
                  <a:lnTo>
                    <a:pt x="4653" y="3232"/>
                  </a:lnTo>
                  <a:cubicBezTo>
                    <a:pt x="3780" y="3167"/>
                    <a:pt x="2855" y="2940"/>
                    <a:pt x="1812" y="2542"/>
                  </a:cubicBezTo>
                  <a:cubicBezTo>
                    <a:pt x="1812" y="2531"/>
                    <a:pt x="1812" y="2521"/>
                    <a:pt x="1812" y="2511"/>
                  </a:cubicBezTo>
                  <a:cubicBezTo>
                    <a:pt x="1810" y="2443"/>
                    <a:pt x="1800" y="2368"/>
                    <a:pt x="1779" y="2289"/>
                  </a:cubicBezTo>
                  <a:cubicBezTo>
                    <a:pt x="1760" y="2229"/>
                    <a:pt x="1739" y="2172"/>
                    <a:pt x="1712" y="2116"/>
                  </a:cubicBezTo>
                  <a:cubicBezTo>
                    <a:pt x="1679" y="2054"/>
                    <a:pt x="1641" y="1993"/>
                    <a:pt x="1597" y="1935"/>
                  </a:cubicBezTo>
                  <a:cubicBezTo>
                    <a:pt x="1613" y="1923"/>
                    <a:pt x="1628" y="1911"/>
                    <a:pt x="1644" y="1900"/>
                  </a:cubicBezTo>
                  <a:cubicBezTo>
                    <a:pt x="1738" y="1828"/>
                    <a:pt x="1841" y="1753"/>
                    <a:pt x="1957" y="1676"/>
                  </a:cubicBezTo>
                  <a:lnTo>
                    <a:pt x="1725" y="1542"/>
                  </a:lnTo>
                  <a:close/>
                  <a:moveTo>
                    <a:pt x="3266" y="490"/>
                  </a:moveTo>
                  <a:cubicBezTo>
                    <a:pt x="3579" y="608"/>
                    <a:pt x="3946" y="671"/>
                    <a:pt x="4316" y="671"/>
                  </a:cubicBezTo>
                  <a:cubicBezTo>
                    <a:pt x="4439" y="671"/>
                    <a:pt x="4563" y="664"/>
                    <a:pt x="4684" y="650"/>
                  </a:cubicBezTo>
                  <a:cubicBezTo>
                    <a:pt x="5170" y="1041"/>
                    <a:pt x="5543" y="1409"/>
                    <a:pt x="5808" y="1761"/>
                  </a:cubicBezTo>
                  <a:cubicBezTo>
                    <a:pt x="5942" y="1939"/>
                    <a:pt x="6048" y="2114"/>
                    <a:pt x="6125" y="2285"/>
                  </a:cubicBezTo>
                  <a:cubicBezTo>
                    <a:pt x="6143" y="2324"/>
                    <a:pt x="6160" y="2363"/>
                    <a:pt x="6174" y="2402"/>
                  </a:cubicBezTo>
                  <a:cubicBezTo>
                    <a:pt x="6196" y="2455"/>
                    <a:pt x="6213" y="2508"/>
                    <a:pt x="6227" y="2561"/>
                  </a:cubicBezTo>
                  <a:cubicBezTo>
                    <a:pt x="6326" y="2902"/>
                    <a:pt x="6314" y="3234"/>
                    <a:pt x="6193" y="3565"/>
                  </a:cubicBezTo>
                  <a:cubicBezTo>
                    <a:pt x="5859" y="3608"/>
                    <a:pt x="5524" y="3630"/>
                    <a:pt x="5184" y="3630"/>
                  </a:cubicBezTo>
                  <a:cubicBezTo>
                    <a:pt x="3934" y="3630"/>
                    <a:pt x="2628" y="3337"/>
                    <a:pt x="1127" y="2729"/>
                  </a:cubicBezTo>
                  <a:cubicBezTo>
                    <a:pt x="1150" y="2658"/>
                    <a:pt x="1160" y="2586"/>
                    <a:pt x="1159" y="2515"/>
                  </a:cubicBezTo>
                  <a:cubicBezTo>
                    <a:pt x="1157" y="2458"/>
                    <a:pt x="1148" y="2402"/>
                    <a:pt x="1133" y="2347"/>
                  </a:cubicBezTo>
                  <a:cubicBezTo>
                    <a:pt x="1120" y="2304"/>
                    <a:pt x="1104" y="2261"/>
                    <a:pt x="1083" y="2218"/>
                  </a:cubicBezTo>
                  <a:cubicBezTo>
                    <a:pt x="1027" y="2110"/>
                    <a:pt x="945" y="2007"/>
                    <a:pt x="832" y="1911"/>
                  </a:cubicBezTo>
                  <a:cubicBezTo>
                    <a:pt x="923" y="1831"/>
                    <a:pt x="1018" y="1752"/>
                    <a:pt x="1124" y="1671"/>
                  </a:cubicBezTo>
                  <a:cubicBezTo>
                    <a:pt x="1340" y="1507"/>
                    <a:pt x="1596" y="1333"/>
                    <a:pt x="1925" y="1128"/>
                  </a:cubicBezTo>
                  <a:cubicBezTo>
                    <a:pt x="2446" y="842"/>
                    <a:pt x="2847" y="650"/>
                    <a:pt x="3266" y="490"/>
                  </a:cubicBezTo>
                  <a:close/>
                  <a:moveTo>
                    <a:pt x="3346" y="0"/>
                  </a:moveTo>
                  <a:cubicBezTo>
                    <a:pt x="3218" y="43"/>
                    <a:pt x="3097" y="87"/>
                    <a:pt x="2977" y="131"/>
                  </a:cubicBezTo>
                  <a:cubicBezTo>
                    <a:pt x="2942" y="144"/>
                    <a:pt x="2908" y="157"/>
                    <a:pt x="2874" y="170"/>
                  </a:cubicBezTo>
                  <a:cubicBezTo>
                    <a:pt x="2422" y="345"/>
                    <a:pt x="2007" y="547"/>
                    <a:pt x="1502" y="822"/>
                  </a:cubicBezTo>
                  <a:cubicBezTo>
                    <a:pt x="1484" y="832"/>
                    <a:pt x="1467" y="840"/>
                    <a:pt x="1449" y="850"/>
                  </a:cubicBezTo>
                  <a:cubicBezTo>
                    <a:pt x="1437" y="858"/>
                    <a:pt x="1427" y="865"/>
                    <a:pt x="1414" y="873"/>
                  </a:cubicBezTo>
                  <a:cubicBezTo>
                    <a:pt x="943" y="1167"/>
                    <a:pt x="597" y="1409"/>
                    <a:pt x="298" y="1671"/>
                  </a:cubicBezTo>
                  <a:cubicBezTo>
                    <a:pt x="276" y="1690"/>
                    <a:pt x="255" y="1711"/>
                    <a:pt x="233" y="1731"/>
                  </a:cubicBezTo>
                  <a:cubicBezTo>
                    <a:pt x="153" y="1803"/>
                    <a:pt x="76" y="1877"/>
                    <a:pt x="0" y="1955"/>
                  </a:cubicBezTo>
                  <a:cubicBezTo>
                    <a:pt x="155" y="2022"/>
                    <a:pt x="277" y="2108"/>
                    <a:pt x="359" y="2203"/>
                  </a:cubicBezTo>
                  <a:cubicBezTo>
                    <a:pt x="381" y="2227"/>
                    <a:pt x="399" y="2253"/>
                    <a:pt x="414" y="2278"/>
                  </a:cubicBezTo>
                  <a:cubicBezTo>
                    <a:pt x="470" y="2365"/>
                    <a:pt x="496" y="2456"/>
                    <a:pt x="490" y="2547"/>
                  </a:cubicBezTo>
                  <a:cubicBezTo>
                    <a:pt x="488" y="2572"/>
                    <a:pt x="485" y="2597"/>
                    <a:pt x="479" y="2620"/>
                  </a:cubicBezTo>
                  <a:cubicBezTo>
                    <a:pt x="460" y="2702"/>
                    <a:pt x="414" y="2781"/>
                    <a:pt x="345" y="2857"/>
                  </a:cubicBezTo>
                  <a:cubicBezTo>
                    <a:pt x="340" y="2861"/>
                    <a:pt x="337" y="2866"/>
                    <a:pt x="333" y="2870"/>
                  </a:cubicBezTo>
                  <a:cubicBezTo>
                    <a:pt x="811" y="3076"/>
                    <a:pt x="1303" y="3268"/>
                    <a:pt x="1809" y="3433"/>
                  </a:cubicBezTo>
                  <a:cubicBezTo>
                    <a:pt x="2036" y="3508"/>
                    <a:pt x="2266" y="3575"/>
                    <a:pt x="2498" y="3637"/>
                  </a:cubicBezTo>
                  <a:cubicBezTo>
                    <a:pt x="3365" y="3870"/>
                    <a:pt x="4270" y="4014"/>
                    <a:pt x="5212" y="4014"/>
                  </a:cubicBezTo>
                  <a:cubicBezTo>
                    <a:pt x="5717" y="4014"/>
                    <a:pt x="6233" y="3972"/>
                    <a:pt x="6760" y="3880"/>
                  </a:cubicBezTo>
                  <a:cubicBezTo>
                    <a:pt x="7194" y="3011"/>
                    <a:pt x="6928" y="2196"/>
                    <a:pt x="6299" y="1435"/>
                  </a:cubicBezTo>
                  <a:cubicBezTo>
                    <a:pt x="6191" y="1303"/>
                    <a:pt x="6073" y="1172"/>
                    <a:pt x="5945" y="1044"/>
                  </a:cubicBezTo>
                  <a:cubicBezTo>
                    <a:pt x="5649" y="748"/>
                    <a:pt x="5306" y="461"/>
                    <a:pt x="4936" y="181"/>
                  </a:cubicBezTo>
                  <a:cubicBezTo>
                    <a:pt x="4803" y="226"/>
                    <a:pt x="4663" y="255"/>
                    <a:pt x="4521" y="268"/>
                  </a:cubicBezTo>
                  <a:cubicBezTo>
                    <a:pt x="4480" y="271"/>
                    <a:pt x="4438" y="275"/>
                    <a:pt x="4396" y="276"/>
                  </a:cubicBezTo>
                  <a:cubicBezTo>
                    <a:pt x="4372" y="277"/>
                    <a:pt x="4348" y="277"/>
                    <a:pt x="4323" y="277"/>
                  </a:cubicBezTo>
                  <a:cubicBezTo>
                    <a:pt x="4194" y="277"/>
                    <a:pt x="4066" y="265"/>
                    <a:pt x="3944" y="242"/>
                  </a:cubicBezTo>
                  <a:cubicBezTo>
                    <a:pt x="3897" y="234"/>
                    <a:pt x="3852" y="224"/>
                    <a:pt x="3808" y="212"/>
                  </a:cubicBezTo>
                  <a:cubicBezTo>
                    <a:pt x="3632" y="166"/>
                    <a:pt x="3472" y="95"/>
                    <a:pt x="3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83;p60">
              <a:extLst>
                <a:ext uri="{FF2B5EF4-FFF2-40B4-BE49-F238E27FC236}">
                  <a16:creationId xmlns:a16="http://schemas.microsoft.com/office/drawing/2014/main" id="{01E99B37-8C7C-DEB0-FE6E-18EC8F01BA83}"/>
                </a:ext>
              </a:extLst>
            </p:cNvPr>
            <p:cNvSpPr/>
            <p:nvPr/>
          </p:nvSpPr>
          <p:spPr>
            <a:xfrm>
              <a:off x="4791902" y="4084710"/>
              <a:ext cx="522647" cy="286618"/>
            </a:xfrm>
            <a:custGeom>
              <a:avLst/>
              <a:gdLst/>
              <a:ahLst/>
              <a:cxnLst/>
              <a:rect l="l" t="t" r="r" b="b"/>
              <a:pathLst>
                <a:path w="6798" h="3728" extrusionOk="0">
                  <a:moveTo>
                    <a:pt x="6261" y="513"/>
                  </a:moveTo>
                  <a:lnTo>
                    <a:pt x="6261" y="513"/>
                  </a:lnTo>
                  <a:cubicBezTo>
                    <a:pt x="6265" y="541"/>
                    <a:pt x="6259" y="569"/>
                    <a:pt x="6241" y="599"/>
                  </a:cubicBezTo>
                  <a:cubicBezTo>
                    <a:pt x="6224" y="628"/>
                    <a:pt x="6190" y="657"/>
                    <a:pt x="6140" y="686"/>
                  </a:cubicBezTo>
                  <a:cubicBezTo>
                    <a:pt x="6099" y="710"/>
                    <a:pt x="6059" y="727"/>
                    <a:pt x="6017" y="739"/>
                  </a:cubicBezTo>
                  <a:cubicBezTo>
                    <a:pt x="5974" y="752"/>
                    <a:pt x="5934" y="757"/>
                    <a:pt x="5895" y="760"/>
                  </a:cubicBezTo>
                  <a:cubicBezTo>
                    <a:pt x="5890" y="760"/>
                    <a:pt x="5886" y="760"/>
                    <a:pt x="5881" y="760"/>
                  </a:cubicBezTo>
                  <a:cubicBezTo>
                    <a:pt x="5847" y="760"/>
                    <a:pt x="5814" y="756"/>
                    <a:pt x="5783" y="750"/>
                  </a:cubicBezTo>
                  <a:cubicBezTo>
                    <a:pt x="5746" y="742"/>
                    <a:pt x="5714" y="729"/>
                    <a:pt x="5687" y="713"/>
                  </a:cubicBezTo>
                  <a:cubicBezTo>
                    <a:pt x="5661" y="699"/>
                    <a:pt x="5643" y="683"/>
                    <a:pt x="5631" y="666"/>
                  </a:cubicBezTo>
                  <a:cubicBezTo>
                    <a:pt x="5618" y="650"/>
                    <a:pt x="5612" y="634"/>
                    <a:pt x="5609" y="617"/>
                  </a:cubicBezTo>
                  <a:cubicBezTo>
                    <a:pt x="5607" y="600"/>
                    <a:pt x="5607" y="583"/>
                    <a:pt x="5612" y="567"/>
                  </a:cubicBezTo>
                  <a:cubicBezTo>
                    <a:pt x="5616" y="550"/>
                    <a:pt x="5621" y="534"/>
                    <a:pt x="5626" y="520"/>
                  </a:cubicBezTo>
                  <a:lnTo>
                    <a:pt x="6261" y="513"/>
                  </a:lnTo>
                  <a:close/>
                  <a:moveTo>
                    <a:pt x="5488" y="1"/>
                  </a:moveTo>
                  <a:cubicBezTo>
                    <a:pt x="5464" y="1"/>
                    <a:pt x="5437" y="2"/>
                    <a:pt x="5409" y="5"/>
                  </a:cubicBezTo>
                  <a:cubicBezTo>
                    <a:pt x="5366" y="11"/>
                    <a:pt x="5320" y="22"/>
                    <a:pt x="5270" y="37"/>
                  </a:cubicBezTo>
                  <a:cubicBezTo>
                    <a:pt x="5220" y="52"/>
                    <a:pt x="5171" y="74"/>
                    <a:pt x="5122" y="102"/>
                  </a:cubicBezTo>
                  <a:cubicBezTo>
                    <a:pt x="5076" y="129"/>
                    <a:pt x="5038" y="157"/>
                    <a:pt x="5010" y="188"/>
                  </a:cubicBezTo>
                  <a:cubicBezTo>
                    <a:pt x="4982" y="218"/>
                    <a:pt x="4965" y="248"/>
                    <a:pt x="4957" y="279"/>
                  </a:cubicBezTo>
                  <a:cubicBezTo>
                    <a:pt x="4951" y="309"/>
                    <a:pt x="4954" y="340"/>
                    <a:pt x="4970" y="370"/>
                  </a:cubicBezTo>
                  <a:cubicBezTo>
                    <a:pt x="4986" y="399"/>
                    <a:pt x="5015" y="426"/>
                    <a:pt x="5058" y="451"/>
                  </a:cubicBezTo>
                  <a:cubicBezTo>
                    <a:pt x="5112" y="483"/>
                    <a:pt x="5170" y="502"/>
                    <a:pt x="5233" y="510"/>
                  </a:cubicBezTo>
                  <a:cubicBezTo>
                    <a:pt x="5297" y="516"/>
                    <a:pt x="5362" y="521"/>
                    <a:pt x="5429" y="522"/>
                  </a:cubicBezTo>
                  <a:cubicBezTo>
                    <a:pt x="5415" y="546"/>
                    <a:pt x="5404" y="572"/>
                    <a:pt x="5398" y="599"/>
                  </a:cubicBezTo>
                  <a:cubicBezTo>
                    <a:pt x="5392" y="626"/>
                    <a:pt x="5392" y="652"/>
                    <a:pt x="5398" y="679"/>
                  </a:cubicBezTo>
                  <a:cubicBezTo>
                    <a:pt x="5404" y="706"/>
                    <a:pt x="5417" y="731"/>
                    <a:pt x="5436" y="756"/>
                  </a:cubicBezTo>
                  <a:cubicBezTo>
                    <a:pt x="5456" y="781"/>
                    <a:pt x="5484" y="805"/>
                    <a:pt x="5522" y="825"/>
                  </a:cubicBezTo>
                  <a:cubicBezTo>
                    <a:pt x="5565" y="851"/>
                    <a:pt x="5616" y="870"/>
                    <a:pt x="5675" y="882"/>
                  </a:cubicBezTo>
                  <a:cubicBezTo>
                    <a:pt x="5724" y="893"/>
                    <a:pt x="5775" y="898"/>
                    <a:pt x="5829" y="898"/>
                  </a:cubicBezTo>
                  <a:cubicBezTo>
                    <a:pt x="5840" y="898"/>
                    <a:pt x="5851" y="897"/>
                    <a:pt x="5862" y="897"/>
                  </a:cubicBezTo>
                  <a:cubicBezTo>
                    <a:pt x="5927" y="894"/>
                    <a:pt x="5994" y="884"/>
                    <a:pt x="6062" y="864"/>
                  </a:cubicBezTo>
                  <a:cubicBezTo>
                    <a:pt x="6131" y="845"/>
                    <a:pt x="6196" y="818"/>
                    <a:pt x="6260" y="781"/>
                  </a:cubicBezTo>
                  <a:cubicBezTo>
                    <a:pt x="6337" y="737"/>
                    <a:pt x="6390" y="692"/>
                    <a:pt x="6420" y="645"/>
                  </a:cubicBezTo>
                  <a:cubicBezTo>
                    <a:pt x="6451" y="599"/>
                    <a:pt x="6465" y="554"/>
                    <a:pt x="6466" y="509"/>
                  </a:cubicBezTo>
                  <a:lnTo>
                    <a:pt x="6691" y="505"/>
                  </a:lnTo>
                  <a:cubicBezTo>
                    <a:pt x="6708" y="504"/>
                    <a:pt x="6722" y="503"/>
                    <a:pt x="6731" y="501"/>
                  </a:cubicBezTo>
                  <a:cubicBezTo>
                    <a:pt x="6741" y="498"/>
                    <a:pt x="6749" y="495"/>
                    <a:pt x="6757" y="491"/>
                  </a:cubicBezTo>
                  <a:cubicBezTo>
                    <a:pt x="6778" y="478"/>
                    <a:pt x="6791" y="463"/>
                    <a:pt x="6794" y="445"/>
                  </a:cubicBezTo>
                  <a:cubicBezTo>
                    <a:pt x="6797" y="429"/>
                    <a:pt x="6791" y="415"/>
                    <a:pt x="6774" y="405"/>
                  </a:cubicBezTo>
                  <a:cubicBezTo>
                    <a:pt x="6762" y="398"/>
                    <a:pt x="6749" y="395"/>
                    <a:pt x="6733" y="395"/>
                  </a:cubicBezTo>
                  <a:lnTo>
                    <a:pt x="6453" y="398"/>
                  </a:lnTo>
                  <a:cubicBezTo>
                    <a:pt x="6443" y="372"/>
                    <a:pt x="6428" y="348"/>
                    <a:pt x="6410" y="324"/>
                  </a:cubicBezTo>
                  <a:cubicBezTo>
                    <a:pt x="6392" y="300"/>
                    <a:pt x="6373" y="278"/>
                    <a:pt x="6353" y="259"/>
                  </a:cubicBezTo>
                  <a:cubicBezTo>
                    <a:pt x="6331" y="238"/>
                    <a:pt x="6311" y="221"/>
                    <a:pt x="6289" y="206"/>
                  </a:cubicBezTo>
                  <a:cubicBezTo>
                    <a:pt x="6268" y="190"/>
                    <a:pt x="6249" y="177"/>
                    <a:pt x="6232" y="167"/>
                  </a:cubicBezTo>
                  <a:cubicBezTo>
                    <a:pt x="6206" y="153"/>
                    <a:pt x="6183" y="145"/>
                    <a:pt x="6160" y="143"/>
                  </a:cubicBezTo>
                  <a:cubicBezTo>
                    <a:pt x="6157" y="142"/>
                    <a:pt x="6155" y="142"/>
                    <a:pt x="6152" y="142"/>
                  </a:cubicBezTo>
                  <a:cubicBezTo>
                    <a:pt x="6131" y="142"/>
                    <a:pt x="6107" y="150"/>
                    <a:pt x="6080" y="165"/>
                  </a:cubicBezTo>
                  <a:cubicBezTo>
                    <a:pt x="6050" y="183"/>
                    <a:pt x="6034" y="198"/>
                    <a:pt x="6033" y="209"/>
                  </a:cubicBezTo>
                  <a:cubicBezTo>
                    <a:pt x="6032" y="220"/>
                    <a:pt x="6038" y="232"/>
                    <a:pt x="6053" y="243"/>
                  </a:cubicBezTo>
                  <a:cubicBezTo>
                    <a:pt x="6080" y="261"/>
                    <a:pt x="6113" y="283"/>
                    <a:pt x="6150" y="308"/>
                  </a:cubicBezTo>
                  <a:cubicBezTo>
                    <a:pt x="6187" y="334"/>
                    <a:pt x="6217" y="366"/>
                    <a:pt x="6241" y="402"/>
                  </a:cubicBezTo>
                  <a:lnTo>
                    <a:pt x="5654" y="406"/>
                  </a:lnTo>
                  <a:lnTo>
                    <a:pt x="5543" y="406"/>
                  </a:lnTo>
                  <a:cubicBezTo>
                    <a:pt x="5504" y="406"/>
                    <a:pt x="5464" y="405"/>
                    <a:pt x="5427" y="402"/>
                  </a:cubicBezTo>
                  <a:cubicBezTo>
                    <a:pt x="5390" y="398"/>
                    <a:pt x="5354" y="394"/>
                    <a:pt x="5321" y="387"/>
                  </a:cubicBezTo>
                  <a:cubicBezTo>
                    <a:pt x="5288" y="380"/>
                    <a:pt x="5260" y="370"/>
                    <a:pt x="5237" y="357"/>
                  </a:cubicBezTo>
                  <a:cubicBezTo>
                    <a:pt x="5190" y="329"/>
                    <a:pt x="5170" y="300"/>
                    <a:pt x="5174" y="268"/>
                  </a:cubicBezTo>
                  <a:cubicBezTo>
                    <a:pt x="5178" y="236"/>
                    <a:pt x="5206" y="204"/>
                    <a:pt x="5256" y="175"/>
                  </a:cubicBezTo>
                  <a:cubicBezTo>
                    <a:pt x="5292" y="155"/>
                    <a:pt x="5327" y="143"/>
                    <a:pt x="5359" y="137"/>
                  </a:cubicBezTo>
                  <a:cubicBezTo>
                    <a:pt x="5392" y="131"/>
                    <a:pt x="5422" y="128"/>
                    <a:pt x="5452" y="127"/>
                  </a:cubicBezTo>
                  <a:cubicBezTo>
                    <a:pt x="5481" y="127"/>
                    <a:pt x="5507" y="126"/>
                    <a:pt x="5529" y="126"/>
                  </a:cubicBezTo>
                  <a:cubicBezTo>
                    <a:pt x="5553" y="126"/>
                    <a:pt x="5572" y="120"/>
                    <a:pt x="5588" y="111"/>
                  </a:cubicBezTo>
                  <a:cubicBezTo>
                    <a:pt x="5608" y="100"/>
                    <a:pt x="5621" y="84"/>
                    <a:pt x="5623" y="65"/>
                  </a:cubicBezTo>
                  <a:cubicBezTo>
                    <a:pt x="5624" y="46"/>
                    <a:pt x="5616" y="31"/>
                    <a:pt x="5597" y="20"/>
                  </a:cubicBezTo>
                  <a:cubicBezTo>
                    <a:pt x="5581" y="11"/>
                    <a:pt x="5556" y="5"/>
                    <a:pt x="5524" y="2"/>
                  </a:cubicBezTo>
                  <a:cubicBezTo>
                    <a:pt x="5513" y="1"/>
                    <a:pt x="5501" y="1"/>
                    <a:pt x="5488" y="1"/>
                  </a:cubicBezTo>
                  <a:close/>
                  <a:moveTo>
                    <a:pt x="4430" y="591"/>
                  </a:moveTo>
                  <a:cubicBezTo>
                    <a:pt x="4409" y="591"/>
                    <a:pt x="4387" y="592"/>
                    <a:pt x="4365" y="594"/>
                  </a:cubicBezTo>
                  <a:cubicBezTo>
                    <a:pt x="4310" y="599"/>
                    <a:pt x="4256" y="609"/>
                    <a:pt x="4201" y="623"/>
                  </a:cubicBezTo>
                  <a:cubicBezTo>
                    <a:pt x="4145" y="639"/>
                    <a:pt x="4096" y="659"/>
                    <a:pt x="4054" y="683"/>
                  </a:cubicBezTo>
                  <a:cubicBezTo>
                    <a:pt x="4017" y="704"/>
                    <a:pt x="3999" y="724"/>
                    <a:pt x="4000" y="740"/>
                  </a:cubicBezTo>
                  <a:cubicBezTo>
                    <a:pt x="4001" y="757"/>
                    <a:pt x="4011" y="771"/>
                    <a:pt x="4028" y="781"/>
                  </a:cubicBezTo>
                  <a:cubicBezTo>
                    <a:pt x="4044" y="790"/>
                    <a:pt x="4064" y="797"/>
                    <a:pt x="4089" y="799"/>
                  </a:cubicBezTo>
                  <a:cubicBezTo>
                    <a:pt x="4093" y="799"/>
                    <a:pt x="4097" y="800"/>
                    <a:pt x="4101" y="800"/>
                  </a:cubicBezTo>
                  <a:cubicBezTo>
                    <a:pt x="4121" y="800"/>
                    <a:pt x="4139" y="795"/>
                    <a:pt x="4154" y="786"/>
                  </a:cubicBezTo>
                  <a:cubicBezTo>
                    <a:pt x="4176" y="774"/>
                    <a:pt x="4201" y="763"/>
                    <a:pt x="4231" y="753"/>
                  </a:cubicBezTo>
                  <a:cubicBezTo>
                    <a:pt x="4260" y="743"/>
                    <a:pt x="4291" y="736"/>
                    <a:pt x="4322" y="731"/>
                  </a:cubicBezTo>
                  <a:cubicBezTo>
                    <a:pt x="4342" y="729"/>
                    <a:pt x="4362" y="728"/>
                    <a:pt x="4382" y="728"/>
                  </a:cubicBezTo>
                  <a:cubicBezTo>
                    <a:pt x="4392" y="728"/>
                    <a:pt x="4403" y="728"/>
                    <a:pt x="4413" y="729"/>
                  </a:cubicBezTo>
                  <a:cubicBezTo>
                    <a:pt x="4444" y="733"/>
                    <a:pt x="4471" y="739"/>
                    <a:pt x="4493" y="753"/>
                  </a:cubicBezTo>
                  <a:cubicBezTo>
                    <a:pt x="4504" y="759"/>
                    <a:pt x="4517" y="769"/>
                    <a:pt x="4535" y="783"/>
                  </a:cubicBezTo>
                  <a:cubicBezTo>
                    <a:pt x="4553" y="797"/>
                    <a:pt x="4572" y="813"/>
                    <a:pt x="4593" y="827"/>
                  </a:cubicBezTo>
                  <a:cubicBezTo>
                    <a:pt x="4612" y="843"/>
                    <a:pt x="4631" y="858"/>
                    <a:pt x="4649" y="872"/>
                  </a:cubicBezTo>
                  <a:cubicBezTo>
                    <a:pt x="4666" y="886"/>
                    <a:pt x="4679" y="895"/>
                    <a:pt x="4687" y="900"/>
                  </a:cubicBezTo>
                  <a:cubicBezTo>
                    <a:pt x="4707" y="912"/>
                    <a:pt x="4733" y="917"/>
                    <a:pt x="4764" y="918"/>
                  </a:cubicBezTo>
                  <a:cubicBezTo>
                    <a:pt x="4795" y="918"/>
                    <a:pt x="4817" y="916"/>
                    <a:pt x="4830" y="913"/>
                  </a:cubicBezTo>
                  <a:lnTo>
                    <a:pt x="4830" y="913"/>
                  </a:lnTo>
                  <a:cubicBezTo>
                    <a:pt x="4821" y="921"/>
                    <a:pt x="4817" y="933"/>
                    <a:pt x="4818" y="950"/>
                  </a:cubicBezTo>
                  <a:cubicBezTo>
                    <a:pt x="4818" y="967"/>
                    <a:pt x="4829" y="981"/>
                    <a:pt x="4850" y="994"/>
                  </a:cubicBezTo>
                  <a:cubicBezTo>
                    <a:pt x="4859" y="999"/>
                    <a:pt x="4880" y="1008"/>
                    <a:pt x="4909" y="1022"/>
                  </a:cubicBezTo>
                  <a:cubicBezTo>
                    <a:pt x="4939" y="1036"/>
                    <a:pt x="4970" y="1050"/>
                    <a:pt x="5004" y="1065"/>
                  </a:cubicBezTo>
                  <a:cubicBezTo>
                    <a:pt x="5036" y="1079"/>
                    <a:pt x="5068" y="1094"/>
                    <a:pt x="5098" y="1108"/>
                  </a:cubicBezTo>
                  <a:cubicBezTo>
                    <a:pt x="5129" y="1121"/>
                    <a:pt x="5149" y="1131"/>
                    <a:pt x="5159" y="1137"/>
                  </a:cubicBezTo>
                  <a:cubicBezTo>
                    <a:pt x="5183" y="1150"/>
                    <a:pt x="5194" y="1166"/>
                    <a:pt x="5195" y="1183"/>
                  </a:cubicBezTo>
                  <a:cubicBezTo>
                    <a:pt x="5195" y="1200"/>
                    <a:pt x="5190" y="1218"/>
                    <a:pt x="5179" y="1235"/>
                  </a:cubicBezTo>
                  <a:cubicBezTo>
                    <a:pt x="5167" y="1252"/>
                    <a:pt x="5152" y="1269"/>
                    <a:pt x="5133" y="1283"/>
                  </a:cubicBezTo>
                  <a:cubicBezTo>
                    <a:pt x="5114" y="1298"/>
                    <a:pt x="5097" y="1310"/>
                    <a:pt x="5080" y="1320"/>
                  </a:cubicBezTo>
                  <a:cubicBezTo>
                    <a:pt x="5058" y="1333"/>
                    <a:pt x="5050" y="1346"/>
                    <a:pt x="5058" y="1361"/>
                  </a:cubicBezTo>
                  <a:cubicBezTo>
                    <a:pt x="5065" y="1374"/>
                    <a:pt x="5077" y="1386"/>
                    <a:pt x="5090" y="1394"/>
                  </a:cubicBezTo>
                  <a:cubicBezTo>
                    <a:pt x="5108" y="1405"/>
                    <a:pt x="5129" y="1410"/>
                    <a:pt x="5152" y="1410"/>
                  </a:cubicBezTo>
                  <a:cubicBezTo>
                    <a:pt x="5157" y="1410"/>
                    <a:pt x="5162" y="1410"/>
                    <a:pt x="5168" y="1409"/>
                  </a:cubicBezTo>
                  <a:cubicBezTo>
                    <a:pt x="5197" y="1406"/>
                    <a:pt x="5228" y="1395"/>
                    <a:pt x="5259" y="1377"/>
                  </a:cubicBezTo>
                  <a:cubicBezTo>
                    <a:pt x="5301" y="1352"/>
                    <a:pt x="5337" y="1325"/>
                    <a:pt x="5365" y="1295"/>
                  </a:cubicBezTo>
                  <a:cubicBezTo>
                    <a:pt x="5394" y="1265"/>
                    <a:pt x="5413" y="1235"/>
                    <a:pt x="5424" y="1204"/>
                  </a:cubicBezTo>
                  <a:cubicBezTo>
                    <a:pt x="5434" y="1174"/>
                    <a:pt x="5433" y="1145"/>
                    <a:pt x="5422" y="1117"/>
                  </a:cubicBezTo>
                  <a:cubicBezTo>
                    <a:pt x="5412" y="1088"/>
                    <a:pt x="5389" y="1065"/>
                    <a:pt x="5354" y="1043"/>
                  </a:cubicBezTo>
                  <a:cubicBezTo>
                    <a:pt x="5340" y="1037"/>
                    <a:pt x="5318" y="1025"/>
                    <a:pt x="5287" y="1012"/>
                  </a:cubicBezTo>
                  <a:cubicBezTo>
                    <a:pt x="5257" y="997"/>
                    <a:pt x="5224" y="983"/>
                    <a:pt x="5192" y="968"/>
                  </a:cubicBezTo>
                  <a:cubicBezTo>
                    <a:pt x="5159" y="953"/>
                    <a:pt x="5129" y="940"/>
                    <a:pt x="5100" y="926"/>
                  </a:cubicBezTo>
                  <a:cubicBezTo>
                    <a:pt x="5072" y="914"/>
                    <a:pt x="5053" y="906"/>
                    <a:pt x="5045" y="902"/>
                  </a:cubicBezTo>
                  <a:cubicBezTo>
                    <a:pt x="5031" y="893"/>
                    <a:pt x="5027" y="885"/>
                    <a:pt x="5033" y="876"/>
                  </a:cubicBezTo>
                  <a:cubicBezTo>
                    <a:pt x="5038" y="867"/>
                    <a:pt x="5046" y="858"/>
                    <a:pt x="5055" y="849"/>
                  </a:cubicBezTo>
                  <a:cubicBezTo>
                    <a:pt x="5064" y="840"/>
                    <a:pt x="5070" y="829"/>
                    <a:pt x="5072" y="819"/>
                  </a:cubicBezTo>
                  <a:cubicBezTo>
                    <a:pt x="5076" y="808"/>
                    <a:pt x="5067" y="797"/>
                    <a:pt x="5045" y="784"/>
                  </a:cubicBezTo>
                  <a:cubicBezTo>
                    <a:pt x="5028" y="775"/>
                    <a:pt x="5011" y="769"/>
                    <a:pt x="4996" y="769"/>
                  </a:cubicBezTo>
                  <a:cubicBezTo>
                    <a:pt x="4993" y="769"/>
                    <a:pt x="4990" y="769"/>
                    <a:pt x="4988" y="770"/>
                  </a:cubicBezTo>
                  <a:cubicBezTo>
                    <a:pt x="4969" y="772"/>
                    <a:pt x="4952" y="775"/>
                    <a:pt x="4936" y="780"/>
                  </a:cubicBezTo>
                  <a:cubicBezTo>
                    <a:pt x="4920" y="786"/>
                    <a:pt x="4906" y="790"/>
                    <a:pt x="4891" y="793"/>
                  </a:cubicBezTo>
                  <a:cubicBezTo>
                    <a:pt x="4886" y="795"/>
                    <a:pt x="4881" y="796"/>
                    <a:pt x="4876" y="796"/>
                  </a:cubicBezTo>
                  <a:cubicBezTo>
                    <a:pt x="4867" y="796"/>
                    <a:pt x="4858" y="793"/>
                    <a:pt x="4848" y="788"/>
                  </a:cubicBezTo>
                  <a:cubicBezTo>
                    <a:pt x="4841" y="783"/>
                    <a:pt x="4829" y="774"/>
                    <a:pt x="4812" y="761"/>
                  </a:cubicBezTo>
                  <a:cubicBezTo>
                    <a:pt x="4795" y="747"/>
                    <a:pt x="4776" y="733"/>
                    <a:pt x="4756" y="717"/>
                  </a:cubicBezTo>
                  <a:cubicBezTo>
                    <a:pt x="4736" y="701"/>
                    <a:pt x="4715" y="685"/>
                    <a:pt x="4696" y="671"/>
                  </a:cubicBezTo>
                  <a:cubicBezTo>
                    <a:pt x="4677" y="656"/>
                    <a:pt x="4661" y="645"/>
                    <a:pt x="4649" y="638"/>
                  </a:cubicBezTo>
                  <a:cubicBezTo>
                    <a:pt x="4616" y="619"/>
                    <a:pt x="4573" y="605"/>
                    <a:pt x="4523" y="597"/>
                  </a:cubicBezTo>
                  <a:cubicBezTo>
                    <a:pt x="4492" y="593"/>
                    <a:pt x="4462" y="591"/>
                    <a:pt x="4430" y="591"/>
                  </a:cubicBezTo>
                  <a:close/>
                  <a:moveTo>
                    <a:pt x="3755" y="936"/>
                  </a:moveTo>
                  <a:cubicBezTo>
                    <a:pt x="3738" y="936"/>
                    <a:pt x="3722" y="940"/>
                    <a:pt x="3707" y="949"/>
                  </a:cubicBezTo>
                  <a:lnTo>
                    <a:pt x="3210" y="1236"/>
                  </a:lnTo>
                  <a:cubicBezTo>
                    <a:pt x="3186" y="1249"/>
                    <a:pt x="3191" y="1267"/>
                    <a:pt x="3223" y="1290"/>
                  </a:cubicBezTo>
                  <a:lnTo>
                    <a:pt x="3599" y="1552"/>
                  </a:lnTo>
                  <a:cubicBezTo>
                    <a:pt x="3604" y="1556"/>
                    <a:pt x="3608" y="1560"/>
                    <a:pt x="3615" y="1565"/>
                  </a:cubicBezTo>
                  <a:cubicBezTo>
                    <a:pt x="3622" y="1569"/>
                    <a:pt x="3628" y="1573"/>
                    <a:pt x="3633" y="1576"/>
                  </a:cubicBezTo>
                  <a:cubicBezTo>
                    <a:pt x="3652" y="1587"/>
                    <a:pt x="3673" y="1593"/>
                    <a:pt x="3694" y="1593"/>
                  </a:cubicBezTo>
                  <a:cubicBezTo>
                    <a:pt x="3716" y="1593"/>
                    <a:pt x="3741" y="1585"/>
                    <a:pt x="3771" y="1568"/>
                  </a:cubicBezTo>
                  <a:lnTo>
                    <a:pt x="4014" y="1427"/>
                  </a:lnTo>
                  <a:cubicBezTo>
                    <a:pt x="4077" y="1391"/>
                    <a:pt x="4142" y="1372"/>
                    <a:pt x="4209" y="1370"/>
                  </a:cubicBezTo>
                  <a:cubicBezTo>
                    <a:pt x="4212" y="1370"/>
                    <a:pt x="4216" y="1370"/>
                    <a:pt x="4220" y="1370"/>
                  </a:cubicBezTo>
                  <a:cubicBezTo>
                    <a:pt x="4282" y="1370"/>
                    <a:pt x="4345" y="1388"/>
                    <a:pt x="4407" y="1423"/>
                  </a:cubicBezTo>
                  <a:lnTo>
                    <a:pt x="4435" y="1440"/>
                  </a:lnTo>
                  <a:cubicBezTo>
                    <a:pt x="4501" y="1478"/>
                    <a:pt x="4533" y="1516"/>
                    <a:pt x="4528" y="1555"/>
                  </a:cubicBezTo>
                  <a:cubicBezTo>
                    <a:pt x="4524" y="1593"/>
                    <a:pt x="4490" y="1630"/>
                    <a:pt x="4426" y="1667"/>
                  </a:cubicBezTo>
                  <a:cubicBezTo>
                    <a:pt x="4372" y="1699"/>
                    <a:pt x="4313" y="1719"/>
                    <a:pt x="4251" y="1727"/>
                  </a:cubicBezTo>
                  <a:cubicBezTo>
                    <a:pt x="4236" y="1729"/>
                    <a:pt x="4221" y="1730"/>
                    <a:pt x="4207" y="1730"/>
                  </a:cubicBezTo>
                  <a:cubicBezTo>
                    <a:pt x="4164" y="1730"/>
                    <a:pt x="4126" y="1721"/>
                    <a:pt x="4093" y="1701"/>
                  </a:cubicBezTo>
                  <a:cubicBezTo>
                    <a:pt x="4075" y="1691"/>
                    <a:pt x="4053" y="1685"/>
                    <a:pt x="4030" y="1685"/>
                  </a:cubicBezTo>
                  <a:cubicBezTo>
                    <a:pt x="4005" y="1685"/>
                    <a:pt x="3974" y="1695"/>
                    <a:pt x="3938" y="1717"/>
                  </a:cubicBezTo>
                  <a:cubicBezTo>
                    <a:pt x="3911" y="1733"/>
                    <a:pt x="3894" y="1747"/>
                    <a:pt x="3890" y="1762"/>
                  </a:cubicBezTo>
                  <a:cubicBezTo>
                    <a:pt x="3884" y="1778"/>
                    <a:pt x="3896" y="1793"/>
                    <a:pt x="3926" y="1810"/>
                  </a:cubicBezTo>
                  <a:cubicBezTo>
                    <a:pt x="3961" y="1831"/>
                    <a:pt x="4004" y="1845"/>
                    <a:pt x="4053" y="1854"/>
                  </a:cubicBezTo>
                  <a:cubicBezTo>
                    <a:pt x="4088" y="1860"/>
                    <a:pt x="4124" y="1864"/>
                    <a:pt x="4162" y="1864"/>
                  </a:cubicBezTo>
                  <a:cubicBezTo>
                    <a:pt x="4179" y="1864"/>
                    <a:pt x="4195" y="1863"/>
                    <a:pt x="4212" y="1862"/>
                  </a:cubicBezTo>
                  <a:cubicBezTo>
                    <a:pt x="4269" y="1859"/>
                    <a:pt x="4328" y="1847"/>
                    <a:pt x="4390" y="1828"/>
                  </a:cubicBezTo>
                  <a:cubicBezTo>
                    <a:pt x="4452" y="1809"/>
                    <a:pt x="4513" y="1783"/>
                    <a:pt x="4573" y="1748"/>
                  </a:cubicBezTo>
                  <a:cubicBezTo>
                    <a:pt x="4624" y="1718"/>
                    <a:pt x="4667" y="1686"/>
                    <a:pt x="4701" y="1654"/>
                  </a:cubicBezTo>
                  <a:cubicBezTo>
                    <a:pt x="4734" y="1620"/>
                    <a:pt x="4755" y="1585"/>
                    <a:pt x="4763" y="1550"/>
                  </a:cubicBezTo>
                  <a:cubicBezTo>
                    <a:pt x="4770" y="1515"/>
                    <a:pt x="4763" y="1480"/>
                    <a:pt x="4739" y="1444"/>
                  </a:cubicBezTo>
                  <a:cubicBezTo>
                    <a:pt x="4716" y="1408"/>
                    <a:pt x="4674" y="1372"/>
                    <a:pt x="4613" y="1337"/>
                  </a:cubicBezTo>
                  <a:lnTo>
                    <a:pt x="4584" y="1320"/>
                  </a:lnTo>
                  <a:cubicBezTo>
                    <a:pt x="4525" y="1287"/>
                    <a:pt x="4465" y="1263"/>
                    <a:pt x="4406" y="1251"/>
                  </a:cubicBezTo>
                  <a:cubicBezTo>
                    <a:pt x="4361" y="1242"/>
                    <a:pt x="4316" y="1238"/>
                    <a:pt x="4272" y="1238"/>
                  </a:cubicBezTo>
                  <a:cubicBezTo>
                    <a:pt x="4257" y="1238"/>
                    <a:pt x="4242" y="1238"/>
                    <a:pt x="4227" y="1239"/>
                  </a:cubicBezTo>
                  <a:cubicBezTo>
                    <a:pt x="4167" y="1245"/>
                    <a:pt x="4109" y="1257"/>
                    <a:pt x="4052" y="1277"/>
                  </a:cubicBezTo>
                  <a:cubicBezTo>
                    <a:pt x="3995" y="1297"/>
                    <a:pt x="3939" y="1323"/>
                    <a:pt x="3885" y="1353"/>
                  </a:cubicBezTo>
                  <a:lnTo>
                    <a:pt x="3737" y="1440"/>
                  </a:lnTo>
                  <a:lnTo>
                    <a:pt x="3464" y="1255"/>
                  </a:lnTo>
                  <a:lnTo>
                    <a:pt x="3852" y="1031"/>
                  </a:lnTo>
                  <a:cubicBezTo>
                    <a:pt x="3871" y="1020"/>
                    <a:pt x="3877" y="1007"/>
                    <a:pt x="3871" y="994"/>
                  </a:cubicBezTo>
                  <a:cubicBezTo>
                    <a:pt x="3865" y="980"/>
                    <a:pt x="3854" y="968"/>
                    <a:pt x="3835" y="958"/>
                  </a:cubicBezTo>
                  <a:cubicBezTo>
                    <a:pt x="3818" y="948"/>
                    <a:pt x="3798" y="941"/>
                    <a:pt x="3773" y="938"/>
                  </a:cubicBezTo>
                  <a:cubicBezTo>
                    <a:pt x="3767" y="937"/>
                    <a:pt x="3761" y="936"/>
                    <a:pt x="3755" y="936"/>
                  </a:cubicBezTo>
                  <a:close/>
                  <a:moveTo>
                    <a:pt x="2789" y="1684"/>
                  </a:moveTo>
                  <a:cubicBezTo>
                    <a:pt x="2837" y="1684"/>
                    <a:pt x="2885" y="1698"/>
                    <a:pt x="2935" y="1727"/>
                  </a:cubicBezTo>
                  <a:cubicBezTo>
                    <a:pt x="2989" y="1758"/>
                    <a:pt x="3014" y="1790"/>
                    <a:pt x="3009" y="1820"/>
                  </a:cubicBezTo>
                  <a:cubicBezTo>
                    <a:pt x="3004" y="1851"/>
                    <a:pt x="2974" y="1881"/>
                    <a:pt x="2920" y="1913"/>
                  </a:cubicBezTo>
                  <a:cubicBezTo>
                    <a:pt x="2867" y="1943"/>
                    <a:pt x="2813" y="1960"/>
                    <a:pt x="2760" y="1963"/>
                  </a:cubicBezTo>
                  <a:cubicBezTo>
                    <a:pt x="2755" y="1964"/>
                    <a:pt x="2750" y="1964"/>
                    <a:pt x="2745" y="1964"/>
                  </a:cubicBezTo>
                  <a:cubicBezTo>
                    <a:pt x="2697" y="1964"/>
                    <a:pt x="2648" y="1949"/>
                    <a:pt x="2598" y="1921"/>
                  </a:cubicBezTo>
                  <a:cubicBezTo>
                    <a:pt x="2544" y="1888"/>
                    <a:pt x="2519" y="1858"/>
                    <a:pt x="2525" y="1827"/>
                  </a:cubicBezTo>
                  <a:cubicBezTo>
                    <a:pt x="2531" y="1797"/>
                    <a:pt x="2560" y="1766"/>
                    <a:pt x="2614" y="1735"/>
                  </a:cubicBezTo>
                  <a:cubicBezTo>
                    <a:pt x="2668" y="1704"/>
                    <a:pt x="2721" y="1688"/>
                    <a:pt x="2773" y="1684"/>
                  </a:cubicBezTo>
                  <a:cubicBezTo>
                    <a:pt x="2778" y="1684"/>
                    <a:pt x="2783" y="1684"/>
                    <a:pt x="2789" y="1684"/>
                  </a:cubicBezTo>
                  <a:close/>
                  <a:moveTo>
                    <a:pt x="3258" y="1932"/>
                  </a:moveTo>
                  <a:cubicBezTo>
                    <a:pt x="3319" y="1932"/>
                    <a:pt x="3381" y="1950"/>
                    <a:pt x="3444" y="1986"/>
                  </a:cubicBezTo>
                  <a:lnTo>
                    <a:pt x="3471" y="2002"/>
                  </a:lnTo>
                  <a:cubicBezTo>
                    <a:pt x="3539" y="2040"/>
                    <a:pt x="3571" y="2078"/>
                    <a:pt x="3569" y="2117"/>
                  </a:cubicBezTo>
                  <a:cubicBezTo>
                    <a:pt x="3567" y="2155"/>
                    <a:pt x="3534" y="2193"/>
                    <a:pt x="3470" y="2229"/>
                  </a:cubicBezTo>
                  <a:cubicBezTo>
                    <a:pt x="3409" y="2265"/>
                    <a:pt x="3344" y="2284"/>
                    <a:pt x="3277" y="2287"/>
                  </a:cubicBezTo>
                  <a:cubicBezTo>
                    <a:pt x="3274" y="2287"/>
                    <a:pt x="3270" y="2287"/>
                    <a:pt x="3266" y="2287"/>
                  </a:cubicBezTo>
                  <a:cubicBezTo>
                    <a:pt x="3202" y="2287"/>
                    <a:pt x="3138" y="2269"/>
                    <a:pt x="3073" y="2231"/>
                  </a:cubicBezTo>
                  <a:lnTo>
                    <a:pt x="3046" y="2216"/>
                  </a:lnTo>
                  <a:cubicBezTo>
                    <a:pt x="2980" y="2177"/>
                    <a:pt x="2950" y="2139"/>
                    <a:pt x="2954" y="2101"/>
                  </a:cubicBezTo>
                  <a:cubicBezTo>
                    <a:pt x="2959" y="2062"/>
                    <a:pt x="2992" y="2026"/>
                    <a:pt x="3055" y="1990"/>
                  </a:cubicBezTo>
                  <a:cubicBezTo>
                    <a:pt x="3117" y="1953"/>
                    <a:pt x="3182" y="1934"/>
                    <a:pt x="3247" y="1932"/>
                  </a:cubicBezTo>
                  <a:cubicBezTo>
                    <a:pt x="3251" y="1932"/>
                    <a:pt x="3254" y="1932"/>
                    <a:pt x="3258" y="1932"/>
                  </a:cubicBezTo>
                  <a:close/>
                  <a:moveTo>
                    <a:pt x="2836" y="1550"/>
                  </a:moveTo>
                  <a:cubicBezTo>
                    <a:pt x="2819" y="1550"/>
                    <a:pt x="2801" y="1551"/>
                    <a:pt x="2784" y="1552"/>
                  </a:cubicBezTo>
                  <a:cubicBezTo>
                    <a:pt x="2732" y="1558"/>
                    <a:pt x="2682" y="1569"/>
                    <a:pt x="2630" y="1587"/>
                  </a:cubicBezTo>
                  <a:cubicBezTo>
                    <a:pt x="2579" y="1605"/>
                    <a:pt x="2528" y="1629"/>
                    <a:pt x="2480" y="1657"/>
                  </a:cubicBezTo>
                  <a:cubicBezTo>
                    <a:pt x="2431" y="1686"/>
                    <a:pt x="2390" y="1715"/>
                    <a:pt x="2358" y="1745"/>
                  </a:cubicBezTo>
                  <a:cubicBezTo>
                    <a:pt x="2327" y="1774"/>
                    <a:pt x="2307" y="1803"/>
                    <a:pt x="2298" y="1833"/>
                  </a:cubicBezTo>
                  <a:cubicBezTo>
                    <a:pt x="2289" y="1863"/>
                    <a:pt x="2292" y="1892"/>
                    <a:pt x="2309" y="1923"/>
                  </a:cubicBezTo>
                  <a:cubicBezTo>
                    <a:pt x="2326" y="1952"/>
                    <a:pt x="2358" y="1981"/>
                    <a:pt x="2408" y="2010"/>
                  </a:cubicBezTo>
                  <a:cubicBezTo>
                    <a:pt x="2473" y="2047"/>
                    <a:pt x="2539" y="2068"/>
                    <a:pt x="2606" y="2075"/>
                  </a:cubicBezTo>
                  <a:cubicBezTo>
                    <a:pt x="2623" y="2076"/>
                    <a:pt x="2639" y="2077"/>
                    <a:pt x="2656" y="2077"/>
                  </a:cubicBezTo>
                  <a:cubicBezTo>
                    <a:pt x="2706" y="2077"/>
                    <a:pt x="2755" y="2070"/>
                    <a:pt x="2802" y="2057"/>
                  </a:cubicBezTo>
                  <a:lnTo>
                    <a:pt x="2802" y="2057"/>
                  </a:lnTo>
                  <a:cubicBezTo>
                    <a:pt x="2763" y="2102"/>
                    <a:pt x="2749" y="2147"/>
                    <a:pt x="2759" y="2194"/>
                  </a:cubicBezTo>
                  <a:cubicBezTo>
                    <a:pt x="2771" y="2240"/>
                    <a:pt x="2814" y="2287"/>
                    <a:pt x="2894" y="2333"/>
                  </a:cubicBezTo>
                  <a:lnTo>
                    <a:pt x="2912" y="2344"/>
                  </a:lnTo>
                  <a:cubicBezTo>
                    <a:pt x="2970" y="2377"/>
                    <a:pt x="3027" y="2399"/>
                    <a:pt x="3087" y="2410"/>
                  </a:cubicBezTo>
                  <a:cubicBezTo>
                    <a:pt x="3130" y="2418"/>
                    <a:pt x="3172" y="2423"/>
                    <a:pt x="3214" y="2423"/>
                  </a:cubicBezTo>
                  <a:cubicBezTo>
                    <a:pt x="3231" y="2423"/>
                    <a:pt x="3248" y="2422"/>
                    <a:pt x="3265" y="2421"/>
                  </a:cubicBezTo>
                  <a:cubicBezTo>
                    <a:pt x="3325" y="2415"/>
                    <a:pt x="3383" y="2403"/>
                    <a:pt x="3441" y="2382"/>
                  </a:cubicBezTo>
                  <a:cubicBezTo>
                    <a:pt x="3498" y="2363"/>
                    <a:pt x="3552" y="2337"/>
                    <a:pt x="3605" y="2307"/>
                  </a:cubicBezTo>
                  <a:cubicBezTo>
                    <a:pt x="3658" y="2276"/>
                    <a:pt x="3701" y="2245"/>
                    <a:pt x="3736" y="2212"/>
                  </a:cubicBezTo>
                  <a:cubicBezTo>
                    <a:pt x="3771" y="2180"/>
                    <a:pt x="3792" y="2146"/>
                    <a:pt x="3800" y="2112"/>
                  </a:cubicBezTo>
                  <a:cubicBezTo>
                    <a:pt x="3808" y="2077"/>
                    <a:pt x="3802" y="2043"/>
                    <a:pt x="3782" y="2010"/>
                  </a:cubicBezTo>
                  <a:cubicBezTo>
                    <a:pt x="3762" y="1975"/>
                    <a:pt x="3723" y="1942"/>
                    <a:pt x="3666" y="1908"/>
                  </a:cubicBezTo>
                  <a:lnTo>
                    <a:pt x="3648" y="1898"/>
                  </a:lnTo>
                  <a:cubicBezTo>
                    <a:pt x="3569" y="1852"/>
                    <a:pt x="3488" y="1826"/>
                    <a:pt x="3407" y="1820"/>
                  </a:cubicBezTo>
                  <a:cubicBezTo>
                    <a:pt x="3389" y="1819"/>
                    <a:pt x="3372" y="1818"/>
                    <a:pt x="3354" y="1818"/>
                  </a:cubicBezTo>
                  <a:cubicBezTo>
                    <a:pt x="3291" y="1818"/>
                    <a:pt x="3230" y="1828"/>
                    <a:pt x="3169" y="1845"/>
                  </a:cubicBezTo>
                  <a:cubicBezTo>
                    <a:pt x="3200" y="1808"/>
                    <a:pt x="3211" y="1771"/>
                    <a:pt x="3201" y="1731"/>
                  </a:cubicBezTo>
                  <a:cubicBezTo>
                    <a:pt x="3192" y="1692"/>
                    <a:pt x="3155" y="1654"/>
                    <a:pt x="3089" y="1617"/>
                  </a:cubicBezTo>
                  <a:cubicBezTo>
                    <a:pt x="3040" y="1588"/>
                    <a:pt x="2990" y="1569"/>
                    <a:pt x="2938" y="1559"/>
                  </a:cubicBezTo>
                  <a:cubicBezTo>
                    <a:pt x="2905" y="1553"/>
                    <a:pt x="2870" y="1550"/>
                    <a:pt x="2836" y="1550"/>
                  </a:cubicBezTo>
                  <a:close/>
                  <a:moveTo>
                    <a:pt x="1915" y="2015"/>
                  </a:moveTo>
                  <a:cubicBezTo>
                    <a:pt x="1908" y="2015"/>
                    <a:pt x="1900" y="2015"/>
                    <a:pt x="1891" y="2016"/>
                  </a:cubicBezTo>
                  <a:cubicBezTo>
                    <a:pt x="1863" y="2020"/>
                    <a:pt x="1839" y="2028"/>
                    <a:pt x="1821" y="2038"/>
                  </a:cubicBezTo>
                  <a:lnTo>
                    <a:pt x="1226" y="2381"/>
                  </a:lnTo>
                  <a:cubicBezTo>
                    <a:pt x="1208" y="2392"/>
                    <a:pt x="1195" y="2406"/>
                    <a:pt x="1190" y="2422"/>
                  </a:cubicBezTo>
                  <a:cubicBezTo>
                    <a:pt x="1184" y="2439"/>
                    <a:pt x="1187" y="2450"/>
                    <a:pt x="1201" y="2458"/>
                  </a:cubicBezTo>
                  <a:lnTo>
                    <a:pt x="1434" y="2593"/>
                  </a:lnTo>
                  <a:cubicBezTo>
                    <a:pt x="1445" y="2598"/>
                    <a:pt x="1459" y="2602"/>
                    <a:pt x="1475" y="2602"/>
                  </a:cubicBezTo>
                  <a:cubicBezTo>
                    <a:pt x="1482" y="2602"/>
                    <a:pt x="1490" y="2601"/>
                    <a:pt x="1498" y="2600"/>
                  </a:cubicBezTo>
                  <a:cubicBezTo>
                    <a:pt x="1526" y="2595"/>
                    <a:pt x="1551" y="2586"/>
                    <a:pt x="1575" y="2573"/>
                  </a:cubicBezTo>
                  <a:cubicBezTo>
                    <a:pt x="1598" y="2559"/>
                    <a:pt x="1614" y="2544"/>
                    <a:pt x="1623" y="2528"/>
                  </a:cubicBezTo>
                  <a:cubicBezTo>
                    <a:pt x="1631" y="2512"/>
                    <a:pt x="1628" y="2498"/>
                    <a:pt x="1612" y="2490"/>
                  </a:cubicBezTo>
                  <a:lnTo>
                    <a:pt x="1469" y="2407"/>
                  </a:lnTo>
                  <a:lnTo>
                    <a:pt x="1866" y="2177"/>
                  </a:lnTo>
                  <a:lnTo>
                    <a:pt x="1961" y="2233"/>
                  </a:lnTo>
                  <a:lnTo>
                    <a:pt x="2272" y="2944"/>
                  </a:lnTo>
                  <a:cubicBezTo>
                    <a:pt x="2276" y="2953"/>
                    <a:pt x="2283" y="2960"/>
                    <a:pt x="2294" y="2967"/>
                  </a:cubicBezTo>
                  <a:cubicBezTo>
                    <a:pt x="2312" y="2977"/>
                    <a:pt x="2334" y="2982"/>
                    <a:pt x="2359" y="2982"/>
                  </a:cubicBezTo>
                  <a:cubicBezTo>
                    <a:pt x="2367" y="2982"/>
                    <a:pt x="2376" y="2981"/>
                    <a:pt x="2385" y="2980"/>
                  </a:cubicBezTo>
                  <a:cubicBezTo>
                    <a:pt x="2424" y="2976"/>
                    <a:pt x="2456" y="2964"/>
                    <a:pt x="2485" y="2949"/>
                  </a:cubicBezTo>
                  <a:cubicBezTo>
                    <a:pt x="2510" y="2934"/>
                    <a:pt x="2519" y="2918"/>
                    <a:pt x="2514" y="2904"/>
                  </a:cubicBezTo>
                  <a:lnTo>
                    <a:pt x="2169" y="2184"/>
                  </a:lnTo>
                  <a:cubicBezTo>
                    <a:pt x="2165" y="2171"/>
                    <a:pt x="2157" y="2157"/>
                    <a:pt x="2147" y="2145"/>
                  </a:cubicBezTo>
                  <a:cubicBezTo>
                    <a:pt x="2137" y="2131"/>
                    <a:pt x="2125" y="2121"/>
                    <a:pt x="2112" y="2113"/>
                  </a:cubicBezTo>
                  <a:lnTo>
                    <a:pt x="1954" y="2023"/>
                  </a:lnTo>
                  <a:cubicBezTo>
                    <a:pt x="1945" y="2018"/>
                    <a:pt x="1932" y="2015"/>
                    <a:pt x="1915" y="2015"/>
                  </a:cubicBezTo>
                  <a:close/>
                  <a:moveTo>
                    <a:pt x="870" y="2642"/>
                  </a:moveTo>
                  <a:cubicBezTo>
                    <a:pt x="855" y="2642"/>
                    <a:pt x="841" y="2643"/>
                    <a:pt x="826" y="2644"/>
                  </a:cubicBezTo>
                  <a:cubicBezTo>
                    <a:pt x="768" y="2647"/>
                    <a:pt x="711" y="2656"/>
                    <a:pt x="655" y="2672"/>
                  </a:cubicBezTo>
                  <a:cubicBezTo>
                    <a:pt x="598" y="2687"/>
                    <a:pt x="550" y="2707"/>
                    <a:pt x="507" y="2731"/>
                  </a:cubicBezTo>
                  <a:cubicBezTo>
                    <a:pt x="475" y="2751"/>
                    <a:pt x="459" y="2767"/>
                    <a:pt x="461" y="2782"/>
                  </a:cubicBezTo>
                  <a:cubicBezTo>
                    <a:pt x="462" y="2797"/>
                    <a:pt x="472" y="2810"/>
                    <a:pt x="491" y="2821"/>
                  </a:cubicBezTo>
                  <a:cubicBezTo>
                    <a:pt x="513" y="2834"/>
                    <a:pt x="535" y="2841"/>
                    <a:pt x="560" y="2842"/>
                  </a:cubicBezTo>
                  <a:cubicBezTo>
                    <a:pt x="564" y="2842"/>
                    <a:pt x="568" y="2842"/>
                    <a:pt x="572" y="2842"/>
                  </a:cubicBezTo>
                  <a:cubicBezTo>
                    <a:pt x="591" y="2842"/>
                    <a:pt x="607" y="2838"/>
                    <a:pt x="621" y="2830"/>
                  </a:cubicBezTo>
                  <a:cubicBezTo>
                    <a:pt x="650" y="2812"/>
                    <a:pt x="683" y="2799"/>
                    <a:pt x="716" y="2791"/>
                  </a:cubicBezTo>
                  <a:cubicBezTo>
                    <a:pt x="749" y="2782"/>
                    <a:pt x="781" y="2778"/>
                    <a:pt x="812" y="2775"/>
                  </a:cubicBezTo>
                  <a:cubicBezTo>
                    <a:pt x="817" y="2775"/>
                    <a:pt x="822" y="2775"/>
                    <a:pt x="827" y="2775"/>
                  </a:cubicBezTo>
                  <a:cubicBezTo>
                    <a:pt x="852" y="2775"/>
                    <a:pt x="877" y="2777"/>
                    <a:pt x="899" y="2782"/>
                  </a:cubicBezTo>
                  <a:cubicBezTo>
                    <a:pt x="926" y="2789"/>
                    <a:pt x="949" y="2797"/>
                    <a:pt x="968" y="2808"/>
                  </a:cubicBezTo>
                  <a:lnTo>
                    <a:pt x="1599" y="3173"/>
                  </a:lnTo>
                  <a:cubicBezTo>
                    <a:pt x="1627" y="3189"/>
                    <a:pt x="1643" y="3204"/>
                    <a:pt x="1648" y="3221"/>
                  </a:cubicBezTo>
                  <a:cubicBezTo>
                    <a:pt x="1652" y="3238"/>
                    <a:pt x="1650" y="3255"/>
                    <a:pt x="1641" y="3272"/>
                  </a:cubicBezTo>
                  <a:cubicBezTo>
                    <a:pt x="1632" y="3289"/>
                    <a:pt x="1619" y="3305"/>
                    <a:pt x="1599" y="3319"/>
                  </a:cubicBezTo>
                  <a:cubicBezTo>
                    <a:pt x="1580" y="3335"/>
                    <a:pt x="1561" y="3348"/>
                    <a:pt x="1540" y="3361"/>
                  </a:cubicBezTo>
                  <a:cubicBezTo>
                    <a:pt x="1516" y="3374"/>
                    <a:pt x="1508" y="3387"/>
                    <a:pt x="1516" y="3400"/>
                  </a:cubicBezTo>
                  <a:cubicBezTo>
                    <a:pt x="1524" y="3414"/>
                    <a:pt x="1536" y="3425"/>
                    <a:pt x="1554" y="3435"/>
                  </a:cubicBezTo>
                  <a:cubicBezTo>
                    <a:pt x="1575" y="3446"/>
                    <a:pt x="1597" y="3453"/>
                    <a:pt x="1622" y="3453"/>
                  </a:cubicBezTo>
                  <a:cubicBezTo>
                    <a:pt x="1623" y="3453"/>
                    <a:pt x="1624" y="3453"/>
                    <a:pt x="1626" y="3453"/>
                  </a:cubicBezTo>
                  <a:cubicBezTo>
                    <a:pt x="1650" y="3453"/>
                    <a:pt x="1680" y="3443"/>
                    <a:pt x="1715" y="3423"/>
                  </a:cubicBezTo>
                  <a:cubicBezTo>
                    <a:pt x="1757" y="3398"/>
                    <a:pt x="1793" y="3371"/>
                    <a:pt x="1822" y="3342"/>
                  </a:cubicBezTo>
                  <a:cubicBezTo>
                    <a:pt x="1852" y="3312"/>
                    <a:pt x="1871" y="3282"/>
                    <a:pt x="1880" y="3250"/>
                  </a:cubicBezTo>
                  <a:cubicBezTo>
                    <a:pt x="1890" y="3219"/>
                    <a:pt x="1887" y="3187"/>
                    <a:pt x="1871" y="3157"/>
                  </a:cubicBezTo>
                  <a:cubicBezTo>
                    <a:pt x="1855" y="3125"/>
                    <a:pt x="1825" y="3096"/>
                    <a:pt x="1777" y="3069"/>
                  </a:cubicBezTo>
                  <a:lnTo>
                    <a:pt x="1146" y="2704"/>
                  </a:lnTo>
                  <a:cubicBezTo>
                    <a:pt x="1103" y="2681"/>
                    <a:pt x="1053" y="2663"/>
                    <a:pt x="997" y="2653"/>
                  </a:cubicBezTo>
                  <a:cubicBezTo>
                    <a:pt x="955" y="2646"/>
                    <a:pt x="913" y="2642"/>
                    <a:pt x="870" y="2642"/>
                  </a:cubicBezTo>
                  <a:close/>
                  <a:moveTo>
                    <a:pt x="247" y="2905"/>
                  </a:moveTo>
                  <a:cubicBezTo>
                    <a:pt x="221" y="2905"/>
                    <a:pt x="192" y="2914"/>
                    <a:pt x="158" y="2933"/>
                  </a:cubicBezTo>
                  <a:cubicBezTo>
                    <a:pt x="115" y="2958"/>
                    <a:pt x="82" y="2986"/>
                    <a:pt x="55" y="3017"/>
                  </a:cubicBezTo>
                  <a:cubicBezTo>
                    <a:pt x="29" y="3050"/>
                    <a:pt x="13" y="3083"/>
                    <a:pt x="7" y="3116"/>
                  </a:cubicBezTo>
                  <a:cubicBezTo>
                    <a:pt x="0" y="3149"/>
                    <a:pt x="6" y="3182"/>
                    <a:pt x="24" y="3214"/>
                  </a:cubicBezTo>
                  <a:cubicBezTo>
                    <a:pt x="41" y="3247"/>
                    <a:pt x="70" y="3276"/>
                    <a:pt x="113" y="3300"/>
                  </a:cubicBezTo>
                  <a:lnTo>
                    <a:pt x="746" y="3665"/>
                  </a:lnTo>
                  <a:cubicBezTo>
                    <a:pt x="792" y="3692"/>
                    <a:pt x="843" y="3710"/>
                    <a:pt x="896" y="3719"/>
                  </a:cubicBezTo>
                  <a:cubicBezTo>
                    <a:pt x="932" y="3725"/>
                    <a:pt x="968" y="3728"/>
                    <a:pt x="1003" y="3728"/>
                  </a:cubicBezTo>
                  <a:cubicBezTo>
                    <a:pt x="1021" y="3728"/>
                    <a:pt x="1039" y="3727"/>
                    <a:pt x="1057" y="3726"/>
                  </a:cubicBezTo>
                  <a:cubicBezTo>
                    <a:pt x="1111" y="3720"/>
                    <a:pt x="1164" y="3709"/>
                    <a:pt x="1215" y="3692"/>
                  </a:cubicBezTo>
                  <a:cubicBezTo>
                    <a:pt x="1266" y="3675"/>
                    <a:pt x="1313" y="3655"/>
                    <a:pt x="1356" y="3630"/>
                  </a:cubicBezTo>
                  <a:cubicBezTo>
                    <a:pt x="1393" y="3609"/>
                    <a:pt x="1410" y="3591"/>
                    <a:pt x="1410" y="3576"/>
                  </a:cubicBezTo>
                  <a:cubicBezTo>
                    <a:pt x="1409" y="3561"/>
                    <a:pt x="1399" y="3548"/>
                    <a:pt x="1379" y="3536"/>
                  </a:cubicBezTo>
                  <a:cubicBezTo>
                    <a:pt x="1361" y="3526"/>
                    <a:pt x="1340" y="3520"/>
                    <a:pt x="1318" y="3515"/>
                  </a:cubicBezTo>
                  <a:cubicBezTo>
                    <a:pt x="1312" y="3514"/>
                    <a:pt x="1306" y="3513"/>
                    <a:pt x="1300" y="3513"/>
                  </a:cubicBezTo>
                  <a:cubicBezTo>
                    <a:pt x="1283" y="3513"/>
                    <a:pt x="1266" y="3518"/>
                    <a:pt x="1248" y="3529"/>
                  </a:cubicBezTo>
                  <a:cubicBezTo>
                    <a:pt x="1227" y="3541"/>
                    <a:pt x="1203" y="3552"/>
                    <a:pt x="1177" y="3564"/>
                  </a:cubicBezTo>
                  <a:cubicBezTo>
                    <a:pt x="1151" y="3575"/>
                    <a:pt x="1123" y="3583"/>
                    <a:pt x="1094" y="3587"/>
                  </a:cubicBezTo>
                  <a:cubicBezTo>
                    <a:pt x="1074" y="3591"/>
                    <a:pt x="1054" y="3593"/>
                    <a:pt x="1035" y="3593"/>
                  </a:cubicBezTo>
                  <a:cubicBezTo>
                    <a:pt x="1026" y="3593"/>
                    <a:pt x="1016" y="3592"/>
                    <a:pt x="1007" y="3592"/>
                  </a:cubicBezTo>
                  <a:cubicBezTo>
                    <a:pt x="978" y="3588"/>
                    <a:pt x="950" y="3579"/>
                    <a:pt x="922" y="3564"/>
                  </a:cubicBezTo>
                  <a:lnTo>
                    <a:pt x="290" y="3199"/>
                  </a:lnTo>
                  <a:cubicBezTo>
                    <a:pt x="272" y="3189"/>
                    <a:pt x="257" y="3175"/>
                    <a:pt x="247" y="3159"/>
                  </a:cubicBezTo>
                  <a:cubicBezTo>
                    <a:pt x="237" y="3144"/>
                    <a:pt x="232" y="3127"/>
                    <a:pt x="235" y="3109"/>
                  </a:cubicBezTo>
                  <a:cubicBezTo>
                    <a:pt x="237" y="3091"/>
                    <a:pt x="246" y="3073"/>
                    <a:pt x="261" y="3053"/>
                  </a:cubicBezTo>
                  <a:cubicBezTo>
                    <a:pt x="276" y="3034"/>
                    <a:pt x="299" y="3016"/>
                    <a:pt x="329" y="2998"/>
                  </a:cubicBezTo>
                  <a:cubicBezTo>
                    <a:pt x="345" y="2989"/>
                    <a:pt x="353" y="2977"/>
                    <a:pt x="351" y="2962"/>
                  </a:cubicBezTo>
                  <a:cubicBezTo>
                    <a:pt x="348" y="2949"/>
                    <a:pt x="337" y="2935"/>
                    <a:pt x="316" y="2923"/>
                  </a:cubicBezTo>
                  <a:cubicBezTo>
                    <a:pt x="297" y="2912"/>
                    <a:pt x="273" y="2906"/>
                    <a:pt x="247" y="29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84;p60">
              <a:extLst>
                <a:ext uri="{FF2B5EF4-FFF2-40B4-BE49-F238E27FC236}">
                  <a16:creationId xmlns:a16="http://schemas.microsoft.com/office/drawing/2014/main" id="{BFDF5E70-FA8D-9D5B-ECCD-B5E708EE43F3}"/>
                </a:ext>
              </a:extLst>
            </p:cNvPr>
            <p:cNvSpPr/>
            <p:nvPr/>
          </p:nvSpPr>
          <p:spPr>
            <a:xfrm>
              <a:off x="5093880" y="3384349"/>
              <a:ext cx="482361" cy="297228"/>
            </a:xfrm>
            <a:custGeom>
              <a:avLst/>
              <a:gdLst/>
              <a:ahLst/>
              <a:cxnLst/>
              <a:rect l="l" t="t" r="r" b="b"/>
              <a:pathLst>
                <a:path w="6274" h="3866" extrusionOk="0">
                  <a:moveTo>
                    <a:pt x="4201" y="517"/>
                  </a:moveTo>
                  <a:cubicBezTo>
                    <a:pt x="4317" y="517"/>
                    <a:pt x="4436" y="527"/>
                    <a:pt x="4553" y="548"/>
                  </a:cubicBezTo>
                  <a:cubicBezTo>
                    <a:pt x="5174" y="661"/>
                    <a:pt x="5520" y="1042"/>
                    <a:pt x="5325" y="1402"/>
                  </a:cubicBezTo>
                  <a:cubicBezTo>
                    <a:pt x="5167" y="1692"/>
                    <a:pt x="4702" y="1878"/>
                    <a:pt x="4201" y="1878"/>
                  </a:cubicBezTo>
                  <a:cubicBezTo>
                    <a:pt x="4084" y="1878"/>
                    <a:pt x="3965" y="1868"/>
                    <a:pt x="3848" y="1846"/>
                  </a:cubicBezTo>
                  <a:cubicBezTo>
                    <a:pt x="3226" y="1735"/>
                    <a:pt x="2882" y="1352"/>
                    <a:pt x="3077" y="994"/>
                  </a:cubicBezTo>
                  <a:cubicBezTo>
                    <a:pt x="3235" y="704"/>
                    <a:pt x="3699" y="517"/>
                    <a:pt x="4201" y="517"/>
                  </a:cubicBezTo>
                  <a:close/>
                  <a:moveTo>
                    <a:pt x="4581" y="1"/>
                  </a:moveTo>
                  <a:lnTo>
                    <a:pt x="4258" y="250"/>
                  </a:lnTo>
                  <a:lnTo>
                    <a:pt x="3855" y="270"/>
                  </a:lnTo>
                  <a:lnTo>
                    <a:pt x="3461" y="59"/>
                  </a:lnTo>
                  <a:lnTo>
                    <a:pt x="3004" y="197"/>
                  </a:lnTo>
                  <a:lnTo>
                    <a:pt x="3079" y="504"/>
                  </a:lnTo>
                  <a:lnTo>
                    <a:pt x="2820" y="683"/>
                  </a:lnTo>
                  <a:lnTo>
                    <a:pt x="2283" y="695"/>
                  </a:lnTo>
                  <a:lnTo>
                    <a:pt x="2128" y="978"/>
                  </a:lnTo>
                  <a:lnTo>
                    <a:pt x="2557" y="1165"/>
                  </a:lnTo>
                  <a:lnTo>
                    <a:pt x="2593" y="1398"/>
                  </a:lnTo>
                  <a:lnTo>
                    <a:pt x="2227" y="1626"/>
                  </a:lnTo>
                  <a:lnTo>
                    <a:pt x="2466" y="1888"/>
                  </a:lnTo>
                  <a:lnTo>
                    <a:pt x="2998" y="1845"/>
                  </a:lnTo>
                  <a:lnTo>
                    <a:pt x="3309" y="1995"/>
                  </a:lnTo>
                  <a:lnTo>
                    <a:pt x="3329" y="2306"/>
                  </a:lnTo>
                  <a:lnTo>
                    <a:pt x="3820" y="2395"/>
                  </a:lnTo>
                  <a:lnTo>
                    <a:pt x="4143" y="2147"/>
                  </a:lnTo>
                  <a:lnTo>
                    <a:pt x="4547" y="2126"/>
                  </a:lnTo>
                  <a:lnTo>
                    <a:pt x="4941" y="2337"/>
                  </a:lnTo>
                  <a:lnTo>
                    <a:pt x="5396" y="2199"/>
                  </a:lnTo>
                  <a:lnTo>
                    <a:pt x="5322" y="1893"/>
                  </a:lnTo>
                  <a:lnTo>
                    <a:pt x="5582" y="1712"/>
                  </a:lnTo>
                  <a:lnTo>
                    <a:pt x="6119" y="1701"/>
                  </a:lnTo>
                  <a:lnTo>
                    <a:pt x="6273" y="1417"/>
                  </a:lnTo>
                  <a:lnTo>
                    <a:pt x="5843" y="1231"/>
                  </a:lnTo>
                  <a:lnTo>
                    <a:pt x="5807" y="997"/>
                  </a:lnTo>
                  <a:lnTo>
                    <a:pt x="6173" y="770"/>
                  </a:lnTo>
                  <a:lnTo>
                    <a:pt x="5936" y="508"/>
                  </a:lnTo>
                  <a:lnTo>
                    <a:pt x="5403" y="550"/>
                  </a:lnTo>
                  <a:lnTo>
                    <a:pt x="5092" y="401"/>
                  </a:lnTo>
                  <a:lnTo>
                    <a:pt x="5072" y="90"/>
                  </a:lnTo>
                  <a:lnTo>
                    <a:pt x="4581" y="1"/>
                  </a:lnTo>
                  <a:close/>
                  <a:moveTo>
                    <a:pt x="1803" y="2274"/>
                  </a:moveTo>
                  <a:cubicBezTo>
                    <a:pt x="1898" y="2274"/>
                    <a:pt x="1994" y="2282"/>
                    <a:pt x="2089" y="2299"/>
                  </a:cubicBezTo>
                  <a:cubicBezTo>
                    <a:pt x="2591" y="2389"/>
                    <a:pt x="2870" y="2698"/>
                    <a:pt x="2713" y="2988"/>
                  </a:cubicBezTo>
                  <a:cubicBezTo>
                    <a:pt x="2585" y="3223"/>
                    <a:pt x="2210" y="3373"/>
                    <a:pt x="1806" y="3373"/>
                  </a:cubicBezTo>
                  <a:cubicBezTo>
                    <a:pt x="1711" y="3373"/>
                    <a:pt x="1614" y="3365"/>
                    <a:pt x="1519" y="3348"/>
                  </a:cubicBezTo>
                  <a:cubicBezTo>
                    <a:pt x="1018" y="3257"/>
                    <a:pt x="739" y="2949"/>
                    <a:pt x="895" y="2658"/>
                  </a:cubicBezTo>
                  <a:cubicBezTo>
                    <a:pt x="1023" y="2424"/>
                    <a:pt x="1399" y="2274"/>
                    <a:pt x="1803" y="2274"/>
                  </a:cubicBezTo>
                  <a:close/>
                  <a:moveTo>
                    <a:pt x="1865" y="1781"/>
                  </a:moveTo>
                  <a:lnTo>
                    <a:pt x="1426" y="1804"/>
                  </a:lnTo>
                  <a:lnTo>
                    <a:pt x="1311" y="2062"/>
                  </a:lnTo>
                  <a:lnTo>
                    <a:pt x="1003" y="2154"/>
                  </a:lnTo>
                  <a:lnTo>
                    <a:pt x="571" y="2062"/>
                  </a:lnTo>
                  <a:lnTo>
                    <a:pt x="288" y="2256"/>
                  </a:lnTo>
                  <a:lnTo>
                    <a:pt x="523" y="2486"/>
                  </a:lnTo>
                  <a:lnTo>
                    <a:pt x="418" y="2678"/>
                  </a:lnTo>
                  <a:lnTo>
                    <a:pt x="0" y="2788"/>
                  </a:lnTo>
                  <a:lnTo>
                    <a:pt x="38" y="3041"/>
                  </a:lnTo>
                  <a:lnTo>
                    <a:pt x="484" y="3108"/>
                  </a:lnTo>
                  <a:lnTo>
                    <a:pt x="645" y="3286"/>
                  </a:lnTo>
                  <a:lnTo>
                    <a:pt x="485" y="3536"/>
                  </a:lnTo>
                  <a:lnTo>
                    <a:pt x="823" y="3699"/>
                  </a:lnTo>
                  <a:lnTo>
                    <a:pt x="1220" y="3564"/>
                  </a:lnTo>
                  <a:lnTo>
                    <a:pt x="1552" y="3623"/>
                  </a:lnTo>
                  <a:lnTo>
                    <a:pt x="1743" y="3866"/>
                  </a:lnTo>
                  <a:lnTo>
                    <a:pt x="2182" y="3843"/>
                  </a:lnTo>
                  <a:lnTo>
                    <a:pt x="2297" y="3585"/>
                  </a:lnTo>
                  <a:lnTo>
                    <a:pt x="2606" y="3493"/>
                  </a:lnTo>
                  <a:lnTo>
                    <a:pt x="3037" y="3585"/>
                  </a:lnTo>
                  <a:lnTo>
                    <a:pt x="3320" y="3390"/>
                  </a:lnTo>
                  <a:lnTo>
                    <a:pt x="3087" y="3161"/>
                  </a:lnTo>
                  <a:lnTo>
                    <a:pt x="3190" y="2969"/>
                  </a:lnTo>
                  <a:lnTo>
                    <a:pt x="3609" y="2859"/>
                  </a:lnTo>
                  <a:lnTo>
                    <a:pt x="3570" y="2605"/>
                  </a:lnTo>
                  <a:lnTo>
                    <a:pt x="3124" y="2539"/>
                  </a:lnTo>
                  <a:lnTo>
                    <a:pt x="2963" y="2361"/>
                  </a:lnTo>
                  <a:lnTo>
                    <a:pt x="3124" y="2111"/>
                  </a:lnTo>
                  <a:lnTo>
                    <a:pt x="2786" y="1948"/>
                  </a:lnTo>
                  <a:lnTo>
                    <a:pt x="2389" y="2083"/>
                  </a:lnTo>
                  <a:lnTo>
                    <a:pt x="2057" y="2023"/>
                  </a:lnTo>
                  <a:lnTo>
                    <a:pt x="1865" y="17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85;p60">
              <a:extLst>
                <a:ext uri="{FF2B5EF4-FFF2-40B4-BE49-F238E27FC236}">
                  <a16:creationId xmlns:a16="http://schemas.microsoft.com/office/drawing/2014/main" id="{1F0F31E6-6CAC-AD71-B3D6-2C94AA46C4BA}"/>
                </a:ext>
              </a:extLst>
            </p:cNvPr>
            <p:cNvSpPr/>
            <p:nvPr/>
          </p:nvSpPr>
          <p:spPr>
            <a:xfrm>
              <a:off x="3702612" y="2936226"/>
              <a:ext cx="482361" cy="297074"/>
            </a:xfrm>
            <a:custGeom>
              <a:avLst/>
              <a:gdLst/>
              <a:ahLst/>
              <a:cxnLst/>
              <a:rect l="l" t="t" r="r" b="b"/>
              <a:pathLst>
                <a:path w="6274" h="3864" extrusionOk="0">
                  <a:moveTo>
                    <a:pt x="2073" y="516"/>
                  </a:moveTo>
                  <a:cubicBezTo>
                    <a:pt x="2574" y="516"/>
                    <a:pt x="3039" y="703"/>
                    <a:pt x="3197" y="993"/>
                  </a:cubicBezTo>
                  <a:cubicBezTo>
                    <a:pt x="3392" y="1352"/>
                    <a:pt x="3046" y="1733"/>
                    <a:pt x="2426" y="1846"/>
                  </a:cubicBezTo>
                  <a:cubicBezTo>
                    <a:pt x="2308" y="1867"/>
                    <a:pt x="2189" y="1877"/>
                    <a:pt x="2072" y="1877"/>
                  </a:cubicBezTo>
                  <a:cubicBezTo>
                    <a:pt x="1571" y="1877"/>
                    <a:pt x="1106" y="1691"/>
                    <a:pt x="948" y="1401"/>
                  </a:cubicBezTo>
                  <a:cubicBezTo>
                    <a:pt x="754" y="1042"/>
                    <a:pt x="1099" y="660"/>
                    <a:pt x="1720" y="548"/>
                  </a:cubicBezTo>
                  <a:cubicBezTo>
                    <a:pt x="1837" y="526"/>
                    <a:pt x="1956" y="516"/>
                    <a:pt x="2073" y="516"/>
                  </a:cubicBezTo>
                  <a:close/>
                  <a:moveTo>
                    <a:pt x="1692" y="0"/>
                  </a:moveTo>
                  <a:lnTo>
                    <a:pt x="1202" y="89"/>
                  </a:lnTo>
                  <a:lnTo>
                    <a:pt x="1182" y="400"/>
                  </a:lnTo>
                  <a:lnTo>
                    <a:pt x="871" y="550"/>
                  </a:lnTo>
                  <a:lnTo>
                    <a:pt x="338" y="506"/>
                  </a:lnTo>
                  <a:lnTo>
                    <a:pt x="101" y="769"/>
                  </a:lnTo>
                  <a:lnTo>
                    <a:pt x="465" y="997"/>
                  </a:lnTo>
                  <a:lnTo>
                    <a:pt x="429" y="1230"/>
                  </a:lnTo>
                  <a:lnTo>
                    <a:pt x="0" y="1417"/>
                  </a:lnTo>
                  <a:lnTo>
                    <a:pt x="155" y="1701"/>
                  </a:lnTo>
                  <a:lnTo>
                    <a:pt x="692" y="1712"/>
                  </a:lnTo>
                  <a:lnTo>
                    <a:pt x="952" y="1891"/>
                  </a:lnTo>
                  <a:lnTo>
                    <a:pt x="876" y="2198"/>
                  </a:lnTo>
                  <a:lnTo>
                    <a:pt x="1332" y="2336"/>
                  </a:lnTo>
                  <a:lnTo>
                    <a:pt x="1727" y="2125"/>
                  </a:lnTo>
                  <a:lnTo>
                    <a:pt x="2130" y="2145"/>
                  </a:lnTo>
                  <a:lnTo>
                    <a:pt x="2454" y="2394"/>
                  </a:lnTo>
                  <a:lnTo>
                    <a:pt x="2944" y="2305"/>
                  </a:lnTo>
                  <a:lnTo>
                    <a:pt x="2964" y="1995"/>
                  </a:lnTo>
                  <a:lnTo>
                    <a:pt x="3275" y="1845"/>
                  </a:lnTo>
                  <a:lnTo>
                    <a:pt x="3808" y="1888"/>
                  </a:lnTo>
                  <a:lnTo>
                    <a:pt x="4045" y="1625"/>
                  </a:lnTo>
                  <a:lnTo>
                    <a:pt x="3680" y="1397"/>
                  </a:lnTo>
                  <a:lnTo>
                    <a:pt x="3716" y="1165"/>
                  </a:lnTo>
                  <a:lnTo>
                    <a:pt x="4145" y="978"/>
                  </a:lnTo>
                  <a:lnTo>
                    <a:pt x="3991" y="694"/>
                  </a:lnTo>
                  <a:lnTo>
                    <a:pt x="3454" y="683"/>
                  </a:lnTo>
                  <a:lnTo>
                    <a:pt x="3194" y="503"/>
                  </a:lnTo>
                  <a:lnTo>
                    <a:pt x="3269" y="195"/>
                  </a:lnTo>
                  <a:lnTo>
                    <a:pt x="2813" y="58"/>
                  </a:lnTo>
                  <a:lnTo>
                    <a:pt x="2419" y="269"/>
                  </a:lnTo>
                  <a:lnTo>
                    <a:pt x="2016" y="248"/>
                  </a:lnTo>
                  <a:lnTo>
                    <a:pt x="1692" y="0"/>
                  </a:lnTo>
                  <a:close/>
                  <a:moveTo>
                    <a:pt x="4468" y="2272"/>
                  </a:moveTo>
                  <a:cubicBezTo>
                    <a:pt x="4873" y="2272"/>
                    <a:pt x="5249" y="2423"/>
                    <a:pt x="5377" y="2658"/>
                  </a:cubicBezTo>
                  <a:cubicBezTo>
                    <a:pt x="5535" y="2947"/>
                    <a:pt x="5256" y="3256"/>
                    <a:pt x="4755" y="3347"/>
                  </a:cubicBezTo>
                  <a:cubicBezTo>
                    <a:pt x="4659" y="3364"/>
                    <a:pt x="4563" y="3372"/>
                    <a:pt x="4468" y="3372"/>
                  </a:cubicBezTo>
                  <a:cubicBezTo>
                    <a:pt x="4063" y="3372"/>
                    <a:pt x="3688" y="3222"/>
                    <a:pt x="3561" y="2987"/>
                  </a:cubicBezTo>
                  <a:cubicBezTo>
                    <a:pt x="3403" y="2697"/>
                    <a:pt x="3683" y="2389"/>
                    <a:pt x="4184" y="2297"/>
                  </a:cubicBezTo>
                  <a:cubicBezTo>
                    <a:pt x="4278" y="2281"/>
                    <a:pt x="4374" y="2272"/>
                    <a:pt x="4468" y="2272"/>
                  </a:cubicBezTo>
                  <a:close/>
                  <a:moveTo>
                    <a:pt x="4408" y="1781"/>
                  </a:moveTo>
                  <a:lnTo>
                    <a:pt x="4216" y="2023"/>
                  </a:lnTo>
                  <a:lnTo>
                    <a:pt x="3885" y="2082"/>
                  </a:lnTo>
                  <a:lnTo>
                    <a:pt x="3488" y="1947"/>
                  </a:lnTo>
                  <a:lnTo>
                    <a:pt x="3150" y="2111"/>
                  </a:lnTo>
                  <a:lnTo>
                    <a:pt x="3310" y="2361"/>
                  </a:lnTo>
                  <a:lnTo>
                    <a:pt x="3150" y="2537"/>
                  </a:lnTo>
                  <a:lnTo>
                    <a:pt x="2704" y="2604"/>
                  </a:lnTo>
                  <a:lnTo>
                    <a:pt x="2665" y="2857"/>
                  </a:lnTo>
                  <a:lnTo>
                    <a:pt x="3083" y="2969"/>
                  </a:lnTo>
                  <a:lnTo>
                    <a:pt x="3187" y="3160"/>
                  </a:lnTo>
                  <a:lnTo>
                    <a:pt x="2953" y="3389"/>
                  </a:lnTo>
                  <a:lnTo>
                    <a:pt x="3235" y="3585"/>
                  </a:lnTo>
                  <a:lnTo>
                    <a:pt x="3668" y="3491"/>
                  </a:lnTo>
                  <a:lnTo>
                    <a:pt x="3975" y="3585"/>
                  </a:lnTo>
                  <a:lnTo>
                    <a:pt x="4091" y="3841"/>
                  </a:lnTo>
                  <a:lnTo>
                    <a:pt x="4529" y="3864"/>
                  </a:lnTo>
                  <a:lnTo>
                    <a:pt x="4722" y="3623"/>
                  </a:lnTo>
                  <a:lnTo>
                    <a:pt x="5053" y="3563"/>
                  </a:lnTo>
                  <a:lnTo>
                    <a:pt x="5450" y="3697"/>
                  </a:lnTo>
                  <a:lnTo>
                    <a:pt x="5788" y="3534"/>
                  </a:lnTo>
                  <a:lnTo>
                    <a:pt x="5628" y="3285"/>
                  </a:lnTo>
                  <a:lnTo>
                    <a:pt x="5788" y="3107"/>
                  </a:lnTo>
                  <a:lnTo>
                    <a:pt x="6234" y="3041"/>
                  </a:lnTo>
                  <a:lnTo>
                    <a:pt x="6274" y="2787"/>
                  </a:lnTo>
                  <a:lnTo>
                    <a:pt x="5855" y="2676"/>
                  </a:lnTo>
                  <a:lnTo>
                    <a:pt x="5751" y="2486"/>
                  </a:lnTo>
                  <a:lnTo>
                    <a:pt x="5985" y="2256"/>
                  </a:lnTo>
                  <a:lnTo>
                    <a:pt x="5702" y="2061"/>
                  </a:lnTo>
                  <a:lnTo>
                    <a:pt x="5270" y="2153"/>
                  </a:lnTo>
                  <a:lnTo>
                    <a:pt x="4963" y="2061"/>
                  </a:lnTo>
                  <a:lnTo>
                    <a:pt x="4847" y="1803"/>
                  </a:lnTo>
                  <a:lnTo>
                    <a:pt x="4408" y="17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86;p60">
              <a:extLst>
                <a:ext uri="{FF2B5EF4-FFF2-40B4-BE49-F238E27FC236}">
                  <a16:creationId xmlns:a16="http://schemas.microsoft.com/office/drawing/2014/main" id="{F0744807-D8C7-3467-D89E-7137531FA575}"/>
                </a:ext>
              </a:extLst>
            </p:cNvPr>
            <p:cNvSpPr/>
            <p:nvPr/>
          </p:nvSpPr>
          <p:spPr>
            <a:xfrm>
              <a:off x="5348809" y="2763865"/>
              <a:ext cx="762674" cy="403402"/>
            </a:xfrm>
            <a:custGeom>
              <a:avLst/>
              <a:gdLst/>
              <a:ahLst/>
              <a:cxnLst/>
              <a:rect l="l" t="t" r="r" b="b"/>
              <a:pathLst>
                <a:path w="9920" h="5247" extrusionOk="0">
                  <a:moveTo>
                    <a:pt x="3255" y="0"/>
                  </a:moveTo>
                  <a:cubicBezTo>
                    <a:pt x="3007" y="0"/>
                    <a:pt x="2760" y="55"/>
                    <a:pt x="2570" y="162"/>
                  </a:cubicBezTo>
                  <a:cubicBezTo>
                    <a:pt x="2188" y="381"/>
                    <a:pt x="2185" y="737"/>
                    <a:pt x="2563" y="957"/>
                  </a:cubicBezTo>
                  <a:cubicBezTo>
                    <a:pt x="2753" y="1069"/>
                    <a:pt x="3003" y="1124"/>
                    <a:pt x="3254" y="1124"/>
                  </a:cubicBezTo>
                  <a:cubicBezTo>
                    <a:pt x="3501" y="1124"/>
                    <a:pt x="3749" y="1070"/>
                    <a:pt x="3939" y="962"/>
                  </a:cubicBezTo>
                  <a:cubicBezTo>
                    <a:pt x="4321" y="744"/>
                    <a:pt x="4324" y="388"/>
                    <a:pt x="3946" y="167"/>
                  </a:cubicBezTo>
                  <a:cubicBezTo>
                    <a:pt x="3756" y="56"/>
                    <a:pt x="3505" y="0"/>
                    <a:pt x="3255" y="0"/>
                  </a:cubicBezTo>
                  <a:close/>
                  <a:moveTo>
                    <a:pt x="2733" y="1075"/>
                  </a:moveTo>
                  <a:lnTo>
                    <a:pt x="2043" y="1948"/>
                  </a:lnTo>
                  <a:cubicBezTo>
                    <a:pt x="2109" y="1963"/>
                    <a:pt x="2174" y="1979"/>
                    <a:pt x="2236" y="1999"/>
                  </a:cubicBezTo>
                  <a:lnTo>
                    <a:pt x="2926" y="1125"/>
                  </a:lnTo>
                  <a:cubicBezTo>
                    <a:pt x="2859" y="1113"/>
                    <a:pt x="2795" y="1096"/>
                    <a:pt x="2733" y="1075"/>
                  </a:cubicBezTo>
                  <a:close/>
                  <a:moveTo>
                    <a:pt x="4019" y="2487"/>
                  </a:moveTo>
                  <a:lnTo>
                    <a:pt x="2964" y="2568"/>
                  </a:lnTo>
                  <a:cubicBezTo>
                    <a:pt x="2978" y="2607"/>
                    <a:pt x="2987" y="2648"/>
                    <a:pt x="2991" y="2688"/>
                  </a:cubicBezTo>
                  <a:lnTo>
                    <a:pt x="4045" y="2608"/>
                  </a:lnTo>
                  <a:cubicBezTo>
                    <a:pt x="4031" y="2568"/>
                    <a:pt x="4023" y="2527"/>
                    <a:pt x="4019" y="2487"/>
                  </a:cubicBezTo>
                  <a:close/>
                  <a:moveTo>
                    <a:pt x="5260" y="1769"/>
                  </a:moveTo>
                  <a:cubicBezTo>
                    <a:pt x="4958" y="1769"/>
                    <a:pt x="4656" y="1835"/>
                    <a:pt x="4425" y="1968"/>
                  </a:cubicBezTo>
                  <a:cubicBezTo>
                    <a:pt x="3960" y="2233"/>
                    <a:pt x="3955" y="2667"/>
                    <a:pt x="4417" y="2936"/>
                  </a:cubicBezTo>
                  <a:cubicBezTo>
                    <a:pt x="4649" y="3071"/>
                    <a:pt x="4954" y="3138"/>
                    <a:pt x="5259" y="3138"/>
                  </a:cubicBezTo>
                  <a:cubicBezTo>
                    <a:pt x="5560" y="3138"/>
                    <a:pt x="5862" y="3072"/>
                    <a:pt x="6093" y="2940"/>
                  </a:cubicBezTo>
                  <a:cubicBezTo>
                    <a:pt x="6559" y="2675"/>
                    <a:pt x="6563" y="2241"/>
                    <a:pt x="6102" y="1972"/>
                  </a:cubicBezTo>
                  <a:cubicBezTo>
                    <a:pt x="5871" y="1837"/>
                    <a:pt x="5565" y="1769"/>
                    <a:pt x="5260" y="1769"/>
                  </a:cubicBezTo>
                  <a:close/>
                  <a:moveTo>
                    <a:pt x="1537" y="2000"/>
                  </a:moveTo>
                  <a:cubicBezTo>
                    <a:pt x="1866" y="2000"/>
                    <a:pt x="2196" y="2073"/>
                    <a:pt x="2445" y="2219"/>
                  </a:cubicBezTo>
                  <a:cubicBezTo>
                    <a:pt x="2941" y="2508"/>
                    <a:pt x="2936" y="2975"/>
                    <a:pt x="2436" y="3263"/>
                  </a:cubicBezTo>
                  <a:cubicBezTo>
                    <a:pt x="2187" y="3405"/>
                    <a:pt x="1862" y="3475"/>
                    <a:pt x="1537" y="3475"/>
                  </a:cubicBezTo>
                  <a:cubicBezTo>
                    <a:pt x="1207" y="3475"/>
                    <a:pt x="878" y="3403"/>
                    <a:pt x="629" y="3257"/>
                  </a:cubicBezTo>
                  <a:cubicBezTo>
                    <a:pt x="133" y="2967"/>
                    <a:pt x="138" y="2499"/>
                    <a:pt x="638" y="2213"/>
                  </a:cubicBezTo>
                  <a:cubicBezTo>
                    <a:pt x="887" y="2071"/>
                    <a:pt x="1212" y="2000"/>
                    <a:pt x="1537" y="2000"/>
                  </a:cubicBezTo>
                  <a:close/>
                  <a:moveTo>
                    <a:pt x="1535" y="1931"/>
                  </a:moveTo>
                  <a:cubicBezTo>
                    <a:pt x="1180" y="1931"/>
                    <a:pt x="825" y="2008"/>
                    <a:pt x="553" y="2163"/>
                  </a:cubicBezTo>
                  <a:cubicBezTo>
                    <a:pt x="5" y="2477"/>
                    <a:pt x="0" y="2989"/>
                    <a:pt x="543" y="3305"/>
                  </a:cubicBezTo>
                  <a:cubicBezTo>
                    <a:pt x="816" y="3465"/>
                    <a:pt x="1177" y="3545"/>
                    <a:pt x="1537" y="3545"/>
                  </a:cubicBezTo>
                  <a:cubicBezTo>
                    <a:pt x="1893" y="3545"/>
                    <a:pt x="2248" y="3467"/>
                    <a:pt x="2520" y="3311"/>
                  </a:cubicBezTo>
                  <a:cubicBezTo>
                    <a:pt x="3069" y="2998"/>
                    <a:pt x="3073" y="2487"/>
                    <a:pt x="2531" y="2170"/>
                  </a:cubicBezTo>
                  <a:cubicBezTo>
                    <a:pt x="2257" y="2011"/>
                    <a:pt x="1896" y="1931"/>
                    <a:pt x="1535" y="1931"/>
                  </a:cubicBezTo>
                  <a:close/>
                  <a:moveTo>
                    <a:pt x="4980" y="3153"/>
                  </a:moveTo>
                  <a:lnTo>
                    <a:pt x="4758" y="4051"/>
                  </a:lnTo>
                  <a:cubicBezTo>
                    <a:pt x="4829" y="4053"/>
                    <a:pt x="4898" y="4059"/>
                    <a:pt x="4966" y="4069"/>
                  </a:cubicBezTo>
                  <a:lnTo>
                    <a:pt x="5189" y="3169"/>
                  </a:lnTo>
                  <a:cubicBezTo>
                    <a:pt x="5118" y="3167"/>
                    <a:pt x="5048" y="3162"/>
                    <a:pt x="4980" y="3153"/>
                  </a:cubicBezTo>
                  <a:close/>
                  <a:moveTo>
                    <a:pt x="6781" y="4423"/>
                  </a:moveTo>
                  <a:lnTo>
                    <a:pt x="5660" y="4487"/>
                  </a:lnTo>
                  <a:cubicBezTo>
                    <a:pt x="5675" y="4527"/>
                    <a:pt x="5682" y="4566"/>
                    <a:pt x="5681" y="4608"/>
                  </a:cubicBezTo>
                  <a:lnTo>
                    <a:pt x="6802" y="4545"/>
                  </a:lnTo>
                  <a:cubicBezTo>
                    <a:pt x="6790" y="4505"/>
                    <a:pt x="6784" y="4464"/>
                    <a:pt x="6781" y="4423"/>
                  </a:cubicBezTo>
                  <a:close/>
                  <a:moveTo>
                    <a:pt x="4729" y="4154"/>
                  </a:moveTo>
                  <a:cubicBezTo>
                    <a:pt x="4929" y="4154"/>
                    <a:pt x="5127" y="4198"/>
                    <a:pt x="5278" y="4286"/>
                  </a:cubicBezTo>
                  <a:cubicBezTo>
                    <a:pt x="5578" y="4461"/>
                    <a:pt x="5575" y="4744"/>
                    <a:pt x="5273" y="4917"/>
                  </a:cubicBezTo>
                  <a:cubicBezTo>
                    <a:pt x="5122" y="5003"/>
                    <a:pt x="4925" y="5046"/>
                    <a:pt x="4729" y="5046"/>
                  </a:cubicBezTo>
                  <a:cubicBezTo>
                    <a:pt x="4530" y="5046"/>
                    <a:pt x="4331" y="5002"/>
                    <a:pt x="4180" y="4913"/>
                  </a:cubicBezTo>
                  <a:cubicBezTo>
                    <a:pt x="3881" y="4739"/>
                    <a:pt x="3883" y="4456"/>
                    <a:pt x="4186" y="4283"/>
                  </a:cubicBezTo>
                  <a:cubicBezTo>
                    <a:pt x="4336" y="4197"/>
                    <a:pt x="4533" y="4154"/>
                    <a:pt x="4729" y="4154"/>
                  </a:cubicBezTo>
                  <a:close/>
                  <a:moveTo>
                    <a:pt x="4729" y="4085"/>
                  </a:moveTo>
                  <a:cubicBezTo>
                    <a:pt x="4502" y="4085"/>
                    <a:pt x="4275" y="4134"/>
                    <a:pt x="4101" y="4233"/>
                  </a:cubicBezTo>
                  <a:cubicBezTo>
                    <a:pt x="3751" y="4434"/>
                    <a:pt x="3748" y="4760"/>
                    <a:pt x="4095" y="4963"/>
                  </a:cubicBezTo>
                  <a:cubicBezTo>
                    <a:pt x="4269" y="5064"/>
                    <a:pt x="4499" y="5115"/>
                    <a:pt x="4729" y="5115"/>
                  </a:cubicBezTo>
                  <a:cubicBezTo>
                    <a:pt x="4957" y="5115"/>
                    <a:pt x="5184" y="5066"/>
                    <a:pt x="5357" y="4966"/>
                  </a:cubicBezTo>
                  <a:cubicBezTo>
                    <a:pt x="5707" y="4767"/>
                    <a:pt x="5711" y="4439"/>
                    <a:pt x="5364" y="4238"/>
                  </a:cubicBezTo>
                  <a:cubicBezTo>
                    <a:pt x="5189" y="4136"/>
                    <a:pt x="4959" y="4085"/>
                    <a:pt x="4729" y="4085"/>
                  </a:cubicBezTo>
                  <a:close/>
                  <a:moveTo>
                    <a:pt x="8306" y="3552"/>
                  </a:moveTo>
                  <a:cubicBezTo>
                    <a:pt x="7933" y="3552"/>
                    <a:pt x="7560" y="3634"/>
                    <a:pt x="7275" y="3797"/>
                  </a:cubicBezTo>
                  <a:cubicBezTo>
                    <a:pt x="6698" y="4126"/>
                    <a:pt x="6694" y="4662"/>
                    <a:pt x="7263" y="4994"/>
                  </a:cubicBezTo>
                  <a:cubicBezTo>
                    <a:pt x="7551" y="5162"/>
                    <a:pt x="7929" y="5246"/>
                    <a:pt x="8307" y="5246"/>
                  </a:cubicBezTo>
                  <a:cubicBezTo>
                    <a:pt x="8680" y="5246"/>
                    <a:pt x="9053" y="5164"/>
                    <a:pt x="9339" y="5001"/>
                  </a:cubicBezTo>
                  <a:cubicBezTo>
                    <a:pt x="9914" y="4672"/>
                    <a:pt x="9920" y="4135"/>
                    <a:pt x="9350" y="3803"/>
                  </a:cubicBezTo>
                  <a:cubicBezTo>
                    <a:pt x="9063" y="3636"/>
                    <a:pt x="8684" y="3552"/>
                    <a:pt x="8306" y="35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87;p60">
              <a:extLst>
                <a:ext uri="{FF2B5EF4-FFF2-40B4-BE49-F238E27FC236}">
                  <a16:creationId xmlns:a16="http://schemas.microsoft.com/office/drawing/2014/main" id="{9D04B9B9-24AA-7AA7-7B61-7F5119A1671E}"/>
                </a:ext>
              </a:extLst>
            </p:cNvPr>
            <p:cNvSpPr/>
            <p:nvPr/>
          </p:nvSpPr>
          <p:spPr>
            <a:xfrm>
              <a:off x="3355121" y="3143182"/>
              <a:ext cx="577926" cy="323675"/>
            </a:xfrm>
            <a:custGeom>
              <a:avLst/>
              <a:gdLst/>
              <a:ahLst/>
              <a:cxnLst/>
              <a:rect l="l" t="t" r="r" b="b"/>
              <a:pathLst>
                <a:path w="7517" h="4210" extrusionOk="0">
                  <a:moveTo>
                    <a:pt x="1709" y="1"/>
                  </a:moveTo>
                  <a:cubicBezTo>
                    <a:pt x="1411" y="1"/>
                    <a:pt x="1112" y="67"/>
                    <a:pt x="885" y="198"/>
                  </a:cubicBezTo>
                  <a:lnTo>
                    <a:pt x="455" y="447"/>
                  </a:lnTo>
                  <a:cubicBezTo>
                    <a:pt x="0" y="709"/>
                    <a:pt x="0" y="1136"/>
                    <a:pt x="455" y="1398"/>
                  </a:cubicBezTo>
                  <a:lnTo>
                    <a:pt x="1791" y="2169"/>
                  </a:lnTo>
                  <a:cubicBezTo>
                    <a:pt x="2016" y="2300"/>
                    <a:pt x="2314" y="2367"/>
                    <a:pt x="2614" y="2367"/>
                  </a:cubicBezTo>
                  <a:cubicBezTo>
                    <a:pt x="2789" y="2367"/>
                    <a:pt x="2965" y="2344"/>
                    <a:pt x="3129" y="2298"/>
                  </a:cubicBezTo>
                  <a:lnTo>
                    <a:pt x="2544" y="1960"/>
                  </a:lnTo>
                  <a:cubicBezTo>
                    <a:pt x="2445" y="1952"/>
                    <a:pt x="2353" y="1925"/>
                    <a:pt x="2283" y="1885"/>
                  </a:cubicBezTo>
                  <a:lnTo>
                    <a:pt x="947" y="1114"/>
                  </a:lnTo>
                  <a:cubicBezTo>
                    <a:pt x="764" y="1009"/>
                    <a:pt x="764" y="836"/>
                    <a:pt x="947" y="730"/>
                  </a:cubicBezTo>
                  <a:lnTo>
                    <a:pt x="1378" y="483"/>
                  </a:lnTo>
                  <a:cubicBezTo>
                    <a:pt x="1469" y="430"/>
                    <a:pt x="1589" y="403"/>
                    <a:pt x="1709" y="403"/>
                  </a:cubicBezTo>
                  <a:cubicBezTo>
                    <a:pt x="1829" y="403"/>
                    <a:pt x="1950" y="430"/>
                    <a:pt x="2041" y="483"/>
                  </a:cubicBezTo>
                  <a:lnTo>
                    <a:pt x="3377" y="1254"/>
                  </a:lnTo>
                  <a:cubicBezTo>
                    <a:pt x="3447" y="1293"/>
                    <a:pt x="3492" y="1346"/>
                    <a:pt x="3507" y="1404"/>
                  </a:cubicBezTo>
                  <a:lnTo>
                    <a:pt x="4091" y="1742"/>
                  </a:lnTo>
                  <a:cubicBezTo>
                    <a:pt x="4311" y="1485"/>
                    <a:pt x="4226" y="1175"/>
                    <a:pt x="3869" y="969"/>
                  </a:cubicBezTo>
                  <a:lnTo>
                    <a:pt x="2534" y="198"/>
                  </a:lnTo>
                  <a:cubicBezTo>
                    <a:pt x="2307" y="67"/>
                    <a:pt x="2008" y="1"/>
                    <a:pt x="1709" y="1"/>
                  </a:cubicBezTo>
                  <a:close/>
                  <a:moveTo>
                    <a:pt x="2512" y="1174"/>
                  </a:moveTo>
                  <a:cubicBezTo>
                    <a:pt x="2434" y="1174"/>
                    <a:pt x="2357" y="1191"/>
                    <a:pt x="2298" y="1226"/>
                  </a:cubicBezTo>
                  <a:lnTo>
                    <a:pt x="2233" y="1262"/>
                  </a:lnTo>
                  <a:cubicBezTo>
                    <a:pt x="2116" y="1331"/>
                    <a:pt x="2115" y="1442"/>
                    <a:pt x="2233" y="1510"/>
                  </a:cubicBezTo>
                  <a:lnTo>
                    <a:pt x="4791" y="2986"/>
                  </a:lnTo>
                  <a:cubicBezTo>
                    <a:pt x="4849" y="3020"/>
                    <a:pt x="4927" y="3037"/>
                    <a:pt x="5004" y="3037"/>
                  </a:cubicBezTo>
                  <a:cubicBezTo>
                    <a:pt x="5082" y="3037"/>
                    <a:pt x="5159" y="3020"/>
                    <a:pt x="5218" y="2986"/>
                  </a:cubicBezTo>
                  <a:lnTo>
                    <a:pt x="5283" y="2949"/>
                  </a:lnTo>
                  <a:cubicBezTo>
                    <a:pt x="5401" y="2880"/>
                    <a:pt x="5401" y="2770"/>
                    <a:pt x="5283" y="2701"/>
                  </a:cubicBezTo>
                  <a:lnTo>
                    <a:pt x="2727" y="1226"/>
                  </a:lnTo>
                  <a:cubicBezTo>
                    <a:pt x="2667" y="1191"/>
                    <a:pt x="2590" y="1174"/>
                    <a:pt x="2512" y="1174"/>
                  </a:cubicBezTo>
                  <a:close/>
                  <a:moveTo>
                    <a:pt x="4903" y="1844"/>
                  </a:moveTo>
                  <a:cubicBezTo>
                    <a:pt x="4728" y="1844"/>
                    <a:pt x="4552" y="1866"/>
                    <a:pt x="4389" y="1913"/>
                  </a:cubicBezTo>
                  <a:lnTo>
                    <a:pt x="4973" y="2251"/>
                  </a:lnTo>
                  <a:cubicBezTo>
                    <a:pt x="5072" y="2258"/>
                    <a:pt x="5163" y="2285"/>
                    <a:pt x="5233" y="2325"/>
                  </a:cubicBezTo>
                  <a:lnTo>
                    <a:pt x="6570" y="3096"/>
                  </a:lnTo>
                  <a:cubicBezTo>
                    <a:pt x="6752" y="3202"/>
                    <a:pt x="6752" y="3374"/>
                    <a:pt x="6570" y="3480"/>
                  </a:cubicBezTo>
                  <a:lnTo>
                    <a:pt x="6140" y="3728"/>
                  </a:lnTo>
                  <a:cubicBezTo>
                    <a:pt x="6048" y="3781"/>
                    <a:pt x="5928" y="3807"/>
                    <a:pt x="5807" y="3807"/>
                  </a:cubicBezTo>
                  <a:cubicBezTo>
                    <a:pt x="5687" y="3807"/>
                    <a:pt x="5567" y="3781"/>
                    <a:pt x="5475" y="3728"/>
                  </a:cubicBezTo>
                  <a:lnTo>
                    <a:pt x="4140" y="2957"/>
                  </a:lnTo>
                  <a:cubicBezTo>
                    <a:pt x="4070" y="2916"/>
                    <a:pt x="4025" y="2863"/>
                    <a:pt x="4009" y="2806"/>
                  </a:cubicBezTo>
                  <a:lnTo>
                    <a:pt x="3426" y="2469"/>
                  </a:lnTo>
                  <a:lnTo>
                    <a:pt x="3426" y="2469"/>
                  </a:lnTo>
                  <a:cubicBezTo>
                    <a:pt x="3206" y="2726"/>
                    <a:pt x="3291" y="3035"/>
                    <a:pt x="3647" y="3241"/>
                  </a:cubicBezTo>
                  <a:lnTo>
                    <a:pt x="4983" y="4013"/>
                  </a:lnTo>
                  <a:cubicBezTo>
                    <a:pt x="5210" y="4144"/>
                    <a:pt x="5508" y="4210"/>
                    <a:pt x="5807" y="4210"/>
                  </a:cubicBezTo>
                  <a:cubicBezTo>
                    <a:pt x="6106" y="4210"/>
                    <a:pt x="6404" y="4144"/>
                    <a:pt x="6632" y="4013"/>
                  </a:cubicBezTo>
                  <a:lnTo>
                    <a:pt x="7062" y="3764"/>
                  </a:lnTo>
                  <a:cubicBezTo>
                    <a:pt x="7517" y="3502"/>
                    <a:pt x="7517" y="3075"/>
                    <a:pt x="7062" y="2812"/>
                  </a:cubicBezTo>
                  <a:lnTo>
                    <a:pt x="5726" y="2041"/>
                  </a:lnTo>
                  <a:cubicBezTo>
                    <a:pt x="5501" y="1911"/>
                    <a:pt x="5203" y="1844"/>
                    <a:pt x="4903" y="18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88;p60">
              <a:extLst>
                <a:ext uri="{FF2B5EF4-FFF2-40B4-BE49-F238E27FC236}">
                  <a16:creationId xmlns:a16="http://schemas.microsoft.com/office/drawing/2014/main" id="{4DDA3817-B5CC-6148-1041-1F220DA62983}"/>
                </a:ext>
              </a:extLst>
            </p:cNvPr>
            <p:cNvSpPr/>
            <p:nvPr/>
          </p:nvSpPr>
          <p:spPr>
            <a:xfrm>
              <a:off x="2933059" y="3406490"/>
              <a:ext cx="125395" cy="72270"/>
            </a:xfrm>
            <a:custGeom>
              <a:avLst/>
              <a:gdLst/>
              <a:ahLst/>
              <a:cxnLst/>
              <a:rect l="l" t="t" r="r" b="b"/>
              <a:pathLst>
                <a:path w="1631" h="940" extrusionOk="0">
                  <a:moveTo>
                    <a:pt x="653" y="1"/>
                  </a:moveTo>
                  <a:cubicBezTo>
                    <a:pt x="631" y="1"/>
                    <a:pt x="609" y="2"/>
                    <a:pt x="586" y="3"/>
                  </a:cubicBezTo>
                  <a:cubicBezTo>
                    <a:pt x="524" y="10"/>
                    <a:pt x="461" y="23"/>
                    <a:pt x="396" y="43"/>
                  </a:cubicBezTo>
                  <a:cubicBezTo>
                    <a:pt x="331" y="64"/>
                    <a:pt x="268" y="91"/>
                    <a:pt x="207" y="127"/>
                  </a:cubicBezTo>
                  <a:cubicBezTo>
                    <a:pt x="153" y="158"/>
                    <a:pt x="109" y="191"/>
                    <a:pt x="73" y="227"/>
                  </a:cubicBezTo>
                  <a:cubicBezTo>
                    <a:pt x="38" y="262"/>
                    <a:pt x="17" y="300"/>
                    <a:pt x="9" y="337"/>
                  </a:cubicBezTo>
                  <a:cubicBezTo>
                    <a:pt x="1" y="375"/>
                    <a:pt x="10" y="413"/>
                    <a:pt x="35" y="452"/>
                  </a:cubicBezTo>
                  <a:cubicBezTo>
                    <a:pt x="61" y="491"/>
                    <a:pt x="107" y="529"/>
                    <a:pt x="173" y="568"/>
                  </a:cubicBezTo>
                  <a:lnTo>
                    <a:pt x="648" y="842"/>
                  </a:lnTo>
                  <a:cubicBezTo>
                    <a:pt x="715" y="881"/>
                    <a:pt x="781" y="908"/>
                    <a:pt x="849" y="922"/>
                  </a:cubicBezTo>
                  <a:cubicBezTo>
                    <a:pt x="902" y="934"/>
                    <a:pt x="954" y="939"/>
                    <a:pt x="1006" y="939"/>
                  </a:cubicBezTo>
                  <a:cubicBezTo>
                    <a:pt x="1020" y="939"/>
                    <a:pt x="1033" y="939"/>
                    <a:pt x="1047" y="938"/>
                  </a:cubicBezTo>
                  <a:cubicBezTo>
                    <a:pt x="1112" y="934"/>
                    <a:pt x="1175" y="921"/>
                    <a:pt x="1236" y="901"/>
                  </a:cubicBezTo>
                  <a:cubicBezTo>
                    <a:pt x="1298" y="881"/>
                    <a:pt x="1355" y="855"/>
                    <a:pt x="1410" y="823"/>
                  </a:cubicBezTo>
                  <a:cubicBezTo>
                    <a:pt x="1470" y="788"/>
                    <a:pt x="1519" y="752"/>
                    <a:pt x="1555" y="714"/>
                  </a:cubicBezTo>
                  <a:cubicBezTo>
                    <a:pt x="1590" y="677"/>
                    <a:pt x="1612" y="640"/>
                    <a:pt x="1621" y="604"/>
                  </a:cubicBezTo>
                  <a:cubicBezTo>
                    <a:pt x="1630" y="566"/>
                    <a:pt x="1626" y="533"/>
                    <a:pt x="1608" y="499"/>
                  </a:cubicBezTo>
                  <a:cubicBezTo>
                    <a:pt x="1590" y="466"/>
                    <a:pt x="1558" y="437"/>
                    <a:pt x="1514" y="411"/>
                  </a:cubicBezTo>
                  <a:cubicBezTo>
                    <a:pt x="1482" y="392"/>
                    <a:pt x="1452" y="383"/>
                    <a:pt x="1427" y="383"/>
                  </a:cubicBezTo>
                  <a:cubicBezTo>
                    <a:pt x="1424" y="383"/>
                    <a:pt x="1421" y="383"/>
                    <a:pt x="1419" y="383"/>
                  </a:cubicBezTo>
                  <a:cubicBezTo>
                    <a:pt x="1390" y="385"/>
                    <a:pt x="1360" y="395"/>
                    <a:pt x="1327" y="414"/>
                  </a:cubicBezTo>
                  <a:cubicBezTo>
                    <a:pt x="1300" y="430"/>
                    <a:pt x="1283" y="445"/>
                    <a:pt x="1274" y="459"/>
                  </a:cubicBezTo>
                  <a:cubicBezTo>
                    <a:pt x="1265" y="474"/>
                    <a:pt x="1271" y="488"/>
                    <a:pt x="1290" y="502"/>
                  </a:cubicBezTo>
                  <a:cubicBezTo>
                    <a:pt x="1307" y="514"/>
                    <a:pt x="1323" y="527"/>
                    <a:pt x="1341" y="542"/>
                  </a:cubicBezTo>
                  <a:cubicBezTo>
                    <a:pt x="1358" y="556"/>
                    <a:pt x="1368" y="573"/>
                    <a:pt x="1372" y="592"/>
                  </a:cubicBezTo>
                  <a:cubicBezTo>
                    <a:pt x="1378" y="610"/>
                    <a:pt x="1372" y="632"/>
                    <a:pt x="1359" y="654"/>
                  </a:cubicBezTo>
                  <a:cubicBezTo>
                    <a:pt x="1344" y="677"/>
                    <a:pt x="1314" y="702"/>
                    <a:pt x="1269" y="727"/>
                  </a:cubicBezTo>
                  <a:cubicBezTo>
                    <a:pt x="1197" y="769"/>
                    <a:pt x="1125" y="791"/>
                    <a:pt x="1054" y="792"/>
                  </a:cubicBezTo>
                  <a:cubicBezTo>
                    <a:pt x="1050" y="792"/>
                    <a:pt x="1047" y="792"/>
                    <a:pt x="1043" y="792"/>
                  </a:cubicBezTo>
                  <a:cubicBezTo>
                    <a:pt x="976" y="792"/>
                    <a:pt x="907" y="772"/>
                    <a:pt x="839" y="732"/>
                  </a:cubicBezTo>
                  <a:lnTo>
                    <a:pt x="363" y="457"/>
                  </a:lnTo>
                  <a:cubicBezTo>
                    <a:pt x="291" y="417"/>
                    <a:pt x="256" y="375"/>
                    <a:pt x="260" y="333"/>
                  </a:cubicBezTo>
                  <a:cubicBezTo>
                    <a:pt x="262" y="293"/>
                    <a:pt x="298" y="252"/>
                    <a:pt x="368" y="212"/>
                  </a:cubicBezTo>
                  <a:cubicBezTo>
                    <a:pt x="414" y="185"/>
                    <a:pt x="458" y="167"/>
                    <a:pt x="497" y="159"/>
                  </a:cubicBezTo>
                  <a:cubicBezTo>
                    <a:pt x="532" y="152"/>
                    <a:pt x="562" y="150"/>
                    <a:pt x="591" y="150"/>
                  </a:cubicBezTo>
                  <a:cubicBezTo>
                    <a:pt x="596" y="150"/>
                    <a:pt x="601" y="150"/>
                    <a:pt x="607" y="150"/>
                  </a:cubicBezTo>
                  <a:cubicBezTo>
                    <a:pt x="638" y="152"/>
                    <a:pt x="667" y="158"/>
                    <a:pt x="692" y="167"/>
                  </a:cubicBezTo>
                  <a:cubicBezTo>
                    <a:pt x="717" y="176"/>
                    <a:pt x="737" y="184"/>
                    <a:pt x="753" y="191"/>
                  </a:cubicBezTo>
                  <a:cubicBezTo>
                    <a:pt x="767" y="199"/>
                    <a:pt x="783" y="202"/>
                    <a:pt x="801" y="202"/>
                  </a:cubicBezTo>
                  <a:cubicBezTo>
                    <a:pt x="808" y="202"/>
                    <a:pt x="815" y="202"/>
                    <a:pt x="823" y="200"/>
                  </a:cubicBezTo>
                  <a:cubicBezTo>
                    <a:pt x="850" y="196"/>
                    <a:pt x="877" y="186"/>
                    <a:pt x="905" y="169"/>
                  </a:cubicBezTo>
                  <a:cubicBezTo>
                    <a:pt x="938" y="151"/>
                    <a:pt x="956" y="133"/>
                    <a:pt x="960" y="118"/>
                  </a:cubicBezTo>
                  <a:cubicBezTo>
                    <a:pt x="964" y="103"/>
                    <a:pt x="948" y="83"/>
                    <a:pt x="911" y="62"/>
                  </a:cubicBezTo>
                  <a:cubicBezTo>
                    <a:pt x="867" y="37"/>
                    <a:pt x="817" y="20"/>
                    <a:pt x="763" y="10"/>
                  </a:cubicBezTo>
                  <a:cubicBezTo>
                    <a:pt x="728" y="4"/>
                    <a:pt x="691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89;p60">
              <a:extLst>
                <a:ext uri="{FF2B5EF4-FFF2-40B4-BE49-F238E27FC236}">
                  <a16:creationId xmlns:a16="http://schemas.microsoft.com/office/drawing/2014/main" id="{191E9700-1DB8-BA78-15FA-C4A022E01962}"/>
                </a:ext>
              </a:extLst>
            </p:cNvPr>
            <p:cNvSpPr/>
            <p:nvPr/>
          </p:nvSpPr>
          <p:spPr>
            <a:xfrm>
              <a:off x="3017318" y="3358210"/>
              <a:ext cx="125165" cy="71885"/>
            </a:xfrm>
            <a:custGeom>
              <a:avLst/>
              <a:gdLst/>
              <a:ahLst/>
              <a:cxnLst/>
              <a:rect l="l" t="t" r="r" b="b"/>
              <a:pathLst>
                <a:path w="1628" h="935" extrusionOk="0">
                  <a:moveTo>
                    <a:pt x="586" y="147"/>
                  </a:moveTo>
                  <a:cubicBezTo>
                    <a:pt x="654" y="147"/>
                    <a:pt x="721" y="167"/>
                    <a:pt x="790" y="207"/>
                  </a:cubicBezTo>
                  <a:lnTo>
                    <a:pt x="1266" y="481"/>
                  </a:lnTo>
                  <a:cubicBezTo>
                    <a:pt x="1337" y="522"/>
                    <a:pt x="1372" y="564"/>
                    <a:pt x="1369" y="606"/>
                  </a:cubicBezTo>
                  <a:cubicBezTo>
                    <a:pt x="1365" y="647"/>
                    <a:pt x="1329" y="688"/>
                    <a:pt x="1263" y="726"/>
                  </a:cubicBezTo>
                  <a:cubicBezTo>
                    <a:pt x="1194" y="765"/>
                    <a:pt x="1125" y="786"/>
                    <a:pt x="1054" y="787"/>
                  </a:cubicBezTo>
                  <a:cubicBezTo>
                    <a:pt x="1051" y="787"/>
                    <a:pt x="1047" y="787"/>
                    <a:pt x="1044" y="787"/>
                  </a:cubicBezTo>
                  <a:cubicBezTo>
                    <a:pt x="976" y="787"/>
                    <a:pt x="908" y="767"/>
                    <a:pt x="841" y="727"/>
                  </a:cubicBezTo>
                  <a:lnTo>
                    <a:pt x="364" y="452"/>
                  </a:lnTo>
                  <a:cubicBezTo>
                    <a:pt x="292" y="411"/>
                    <a:pt x="258" y="369"/>
                    <a:pt x="259" y="329"/>
                  </a:cubicBezTo>
                  <a:cubicBezTo>
                    <a:pt x="262" y="288"/>
                    <a:pt x="298" y="247"/>
                    <a:pt x="365" y="208"/>
                  </a:cubicBezTo>
                  <a:cubicBezTo>
                    <a:pt x="433" y="170"/>
                    <a:pt x="503" y="149"/>
                    <a:pt x="575" y="147"/>
                  </a:cubicBezTo>
                  <a:cubicBezTo>
                    <a:pt x="578" y="147"/>
                    <a:pt x="582" y="147"/>
                    <a:pt x="586" y="147"/>
                  </a:cubicBezTo>
                  <a:close/>
                  <a:moveTo>
                    <a:pt x="629" y="0"/>
                  </a:moveTo>
                  <a:cubicBezTo>
                    <a:pt x="613" y="0"/>
                    <a:pt x="597" y="1"/>
                    <a:pt x="580" y="2"/>
                  </a:cubicBezTo>
                  <a:cubicBezTo>
                    <a:pt x="515" y="6"/>
                    <a:pt x="452" y="19"/>
                    <a:pt x="390" y="39"/>
                  </a:cubicBezTo>
                  <a:cubicBezTo>
                    <a:pt x="327" y="60"/>
                    <a:pt x="269" y="86"/>
                    <a:pt x="212" y="119"/>
                  </a:cubicBezTo>
                  <a:cubicBezTo>
                    <a:pt x="155" y="153"/>
                    <a:pt x="107" y="187"/>
                    <a:pt x="71" y="223"/>
                  </a:cubicBezTo>
                  <a:cubicBezTo>
                    <a:pt x="35" y="259"/>
                    <a:pt x="14" y="296"/>
                    <a:pt x="7" y="333"/>
                  </a:cubicBezTo>
                  <a:cubicBezTo>
                    <a:pt x="1" y="370"/>
                    <a:pt x="10" y="408"/>
                    <a:pt x="35" y="447"/>
                  </a:cubicBezTo>
                  <a:cubicBezTo>
                    <a:pt x="61" y="485"/>
                    <a:pt x="107" y="523"/>
                    <a:pt x="174" y="562"/>
                  </a:cubicBezTo>
                  <a:lnTo>
                    <a:pt x="649" y="836"/>
                  </a:lnTo>
                  <a:cubicBezTo>
                    <a:pt x="716" y="875"/>
                    <a:pt x="782" y="902"/>
                    <a:pt x="850" y="916"/>
                  </a:cubicBezTo>
                  <a:cubicBezTo>
                    <a:pt x="901" y="929"/>
                    <a:pt x="952" y="935"/>
                    <a:pt x="1003" y="935"/>
                  </a:cubicBezTo>
                  <a:cubicBezTo>
                    <a:pt x="1018" y="935"/>
                    <a:pt x="1032" y="934"/>
                    <a:pt x="1047" y="933"/>
                  </a:cubicBezTo>
                  <a:cubicBezTo>
                    <a:pt x="1111" y="929"/>
                    <a:pt x="1175" y="916"/>
                    <a:pt x="1237" y="896"/>
                  </a:cubicBezTo>
                  <a:cubicBezTo>
                    <a:pt x="1299" y="875"/>
                    <a:pt x="1359" y="848"/>
                    <a:pt x="1416" y="815"/>
                  </a:cubicBezTo>
                  <a:cubicBezTo>
                    <a:pt x="1472" y="782"/>
                    <a:pt x="1518" y="749"/>
                    <a:pt x="1554" y="712"/>
                  </a:cubicBezTo>
                  <a:cubicBezTo>
                    <a:pt x="1590" y="676"/>
                    <a:pt x="1613" y="639"/>
                    <a:pt x="1620" y="602"/>
                  </a:cubicBezTo>
                  <a:cubicBezTo>
                    <a:pt x="1628" y="564"/>
                    <a:pt x="1619" y="526"/>
                    <a:pt x="1594" y="487"/>
                  </a:cubicBezTo>
                  <a:cubicBezTo>
                    <a:pt x="1568" y="448"/>
                    <a:pt x="1523" y="410"/>
                    <a:pt x="1456" y="371"/>
                  </a:cubicBezTo>
                  <a:lnTo>
                    <a:pt x="980" y="97"/>
                  </a:lnTo>
                  <a:cubicBezTo>
                    <a:pt x="914" y="58"/>
                    <a:pt x="847" y="31"/>
                    <a:pt x="780" y="17"/>
                  </a:cubicBezTo>
                  <a:cubicBezTo>
                    <a:pt x="729" y="6"/>
                    <a:pt x="679" y="0"/>
                    <a:pt x="6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90;p60">
              <a:extLst>
                <a:ext uri="{FF2B5EF4-FFF2-40B4-BE49-F238E27FC236}">
                  <a16:creationId xmlns:a16="http://schemas.microsoft.com/office/drawing/2014/main" id="{7D51053A-8824-DEAB-E0B5-B7FFE18C25A6}"/>
                </a:ext>
              </a:extLst>
            </p:cNvPr>
            <p:cNvSpPr/>
            <p:nvPr/>
          </p:nvSpPr>
          <p:spPr>
            <a:xfrm>
              <a:off x="3094119" y="3306933"/>
              <a:ext cx="136466" cy="78420"/>
            </a:xfrm>
            <a:custGeom>
              <a:avLst/>
              <a:gdLst/>
              <a:ahLst/>
              <a:cxnLst/>
              <a:rect l="l" t="t" r="r" b="b"/>
              <a:pathLst>
                <a:path w="1775" h="1020" extrusionOk="0">
                  <a:moveTo>
                    <a:pt x="737" y="146"/>
                  </a:moveTo>
                  <a:cubicBezTo>
                    <a:pt x="806" y="146"/>
                    <a:pt x="876" y="167"/>
                    <a:pt x="946" y="207"/>
                  </a:cubicBezTo>
                  <a:lnTo>
                    <a:pt x="1412" y="475"/>
                  </a:lnTo>
                  <a:cubicBezTo>
                    <a:pt x="1483" y="517"/>
                    <a:pt x="1518" y="559"/>
                    <a:pt x="1516" y="600"/>
                  </a:cubicBezTo>
                  <a:cubicBezTo>
                    <a:pt x="1513" y="641"/>
                    <a:pt x="1478" y="681"/>
                    <a:pt x="1409" y="721"/>
                  </a:cubicBezTo>
                  <a:lnTo>
                    <a:pt x="1197" y="843"/>
                  </a:lnTo>
                  <a:lnTo>
                    <a:pt x="310" y="331"/>
                  </a:lnTo>
                  <a:lnTo>
                    <a:pt x="522" y="208"/>
                  </a:lnTo>
                  <a:cubicBezTo>
                    <a:pt x="589" y="169"/>
                    <a:pt x="660" y="149"/>
                    <a:pt x="731" y="146"/>
                  </a:cubicBezTo>
                  <a:cubicBezTo>
                    <a:pt x="733" y="146"/>
                    <a:pt x="735" y="146"/>
                    <a:pt x="737" y="146"/>
                  </a:cubicBezTo>
                  <a:close/>
                  <a:moveTo>
                    <a:pt x="778" y="0"/>
                  </a:moveTo>
                  <a:cubicBezTo>
                    <a:pt x="765" y="0"/>
                    <a:pt x="751" y="0"/>
                    <a:pt x="738" y="1"/>
                  </a:cubicBezTo>
                  <a:cubicBezTo>
                    <a:pt x="673" y="6"/>
                    <a:pt x="610" y="18"/>
                    <a:pt x="548" y="38"/>
                  </a:cubicBezTo>
                  <a:cubicBezTo>
                    <a:pt x="485" y="60"/>
                    <a:pt x="425" y="87"/>
                    <a:pt x="367" y="119"/>
                  </a:cubicBezTo>
                  <a:lnTo>
                    <a:pt x="50" y="303"/>
                  </a:lnTo>
                  <a:cubicBezTo>
                    <a:pt x="25" y="318"/>
                    <a:pt x="9" y="332"/>
                    <a:pt x="5" y="348"/>
                  </a:cubicBezTo>
                  <a:cubicBezTo>
                    <a:pt x="0" y="364"/>
                    <a:pt x="6" y="375"/>
                    <a:pt x="21" y="384"/>
                  </a:cubicBezTo>
                  <a:lnTo>
                    <a:pt x="1105" y="1010"/>
                  </a:lnTo>
                  <a:cubicBezTo>
                    <a:pt x="1117" y="1016"/>
                    <a:pt x="1133" y="1020"/>
                    <a:pt x="1152" y="1020"/>
                  </a:cubicBezTo>
                  <a:cubicBezTo>
                    <a:pt x="1157" y="1020"/>
                    <a:pt x="1162" y="1020"/>
                    <a:pt x="1167" y="1019"/>
                  </a:cubicBezTo>
                  <a:cubicBezTo>
                    <a:pt x="1194" y="1016"/>
                    <a:pt x="1220" y="1008"/>
                    <a:pt x="1245" y="993"/>
                  </a:cubicBezTo>
                  <a:lnTo>
                    <a:pt x="1562" y="810"/>
                  </a:lnTo>
                  <a:cubicBezTo>
                    <a:pt x="1620" y="776"/>
                    <a:pt x="1667" y="742"/>
                    <a:pt x="1703" y="706"/>
                  </a:cubicBezTo>
                  <a:cubicBezTo>
                    <a:pt x="1739" y="670"/>
                    <a:pt x="1760" y="633"/>
                    <a:pt x="1767" y="596"/>
                  </a:cubicBezTo>
                  <a:cubicBezTo>
                    <a:pt x="1775" y="559"/>
                    <a:pt x="1765" y="520"/>
                    <a:pt x="1740" y="482"/>
                  </a:cubicBezTo>
                  <a:cubicBezTo>
                    <a:pt x="1714" y="443"/>
                    <a:pt x="1669" y="404"/>
                    <a:pt x="1603" y="366"/>
                  </a:cubicBezTo>
                  <a:lnTo>
                    <a:pt x="1137" y="97"/>
                  </a:lnTo>
                  <a:cubicBezTo>
                    <a:pt x="1070" y="59"/>
                    <a:pt x="1004" y="32"/>
                    <a:pt x="936" y="17"/>
                  </a:cubicBezTo>
                  <a:cubicBezTo>
                    <a:pt x="883" y="5"/>
                    <a:pt x="830" y="0"/>
                    <a:pt x="7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91;p60">
              <a:extLst>
                <a:ext uri="{FF2B5EF4-FFF2-40B4-BE49-F238E27FC236}">
                  <a16:creationId xmlns:a16="http://schemas.microsoft.com/office/drawing/2014/main" id="{09676588-6EA4-8B72-1F2C-19560BA62333}"/>
                </a:ext>
              </a:extLst>
            </p:cNvPr>
            <p:cNvSpPr/>
            <p:nvPr/>
          </p:nvSpPr>
          <p:spPr>
            <a:xfrm>
              <a:off x="3182760" y="3249428"/>
              <a:ext cx="147307" cy="84648"/>
            </a:xfrm>
            <a:custGeom>
              <a:avLst/>
              <a:gdLst/>
              <a:ahLst/>
              <a:cxnLst/>
              <a:rect l="l" t="t" r="r" b="b"/>
              <a:pathLst>
                <a:path w="1916" h="1101" extrusionOk="0">
                  <a:moveTo>
                    <a:pt x="746" y="0"/>
                  </a:moveTo>
                  <a:cubicBezTo>
                    <a:pt x="726" y="0"/>
                    <a:pt x="707" y="5"/>
                    <a:pt x="691" y="15"/>
                  </a:cubicBezTo>
                  <a:lnTo>
                    <a:pt x="51" y="384"/>
                  </a:lnTo>
                  <a:cubicBezTo>
                    <a:pt x="31" y="396"/>
                    <a:pt x="17" y="410"/>
                    <a:pt x="8" y="426"/>
                  </a:cubicBezTo>
                  <a:cubicBezTo>
                    <a:pt x="0" y="442"/>
                    <a:pt x="6" y="455"/>
                    <a:pt x="24" y="467"/>
                  </a:cubicBezTo>
                  <a:lnTo>
                    <a:pt x="1105" y="1089"/>
                  </a:lnTo>
                  <a:cubicBezTo>
                    <a:pt x="1117" y="1097"/>
                    <a:pt x="1132" y="1101"/>
                    <a:pt x="1149" y="1101"/>
                  </a:cubicBezTo>
                  <a:cubicBezTo>
                    <a:pt x="1157" y="1101"/>
                    <a:pt x="1165" y="1100"/>
                    <a:pt x="1174" y="1098"/>
                  </a:cubicBezTo>
                  <a:cubicBezTo>
                    <a:pt x="1202" y="1094"/>
                    <a:pt x="1226" y="1086"/>
                    <a:pt x="1246" y="1075"/>
                  </a:cubicBezTo>
                  <a:lnTo>
                    <a:pt x="1885" y="705"/>
                  </a:lnTo>
                  <a:cubicBezTo>
                    <a:pt x="1907" y="693"/>
                    <a:pt x="1916" y="678"/>
                    <a:pt x="1910" y="664"/>
                  </a:cubicBezTo>
                  <a:cubicBezTo>
                    <a:pt x="1905" y="649"/>
                    <a:pt x="1892" y="635"/>
                    <a:pt x="1873" y="625"/>
                  </a:cubicBezTo>
                  <a:cubicBezTo>
                    <a:pt x="1852" y="613"/>
                    <a:pt x="1828" y="605"/>
                    <a:pt x="1802" y="603"/>
                  </a:cubicBezTo>
                  <a:cubicBezTo>
                    <a:pt x="1798" y="602"/>
                    <a:pt x="1794" y="602"/>
                    <a:pt x="1789" y="602"/>
                  </a:cubicBezTo>
                  <a:cubicBezTo>
                    <a:pt x="1768" y="602"/>
                    <a:pt x="1749" y="607"/>
                    <a:pt x="1732" y="616"/>
                  </a:cubicBezTo>
                  <a:lnTo>
                    <a:pt x="1199" y="925"/>
                  </a:lnTo>
                  <a:lnTo>
                    <a:pt x="822" y="708"/>
                  </a:lnTo>
                  <a:lnTo>
                    <a:pt x="1099" y="548"/>
                  </a:lnTo>
                  <a:cubicBezTo>
                    <a:pt x="1121" y="535"/>
                    <a:pt x="1130" y="522"/>
                    <a:pt x="1125" y="507"/>
                  </a:cubicBezTo>
                  <a:cubicBezTo>
                    <a:pt x="1121" y="492"/>
                    <a:pt x="1111" y="481"/>
                    <a:pt x="1095" y="472"/>
                  </a:cubicBezTo>
                  <a:cubicBezTo>
                    <a:pt x="1077" y="462"/>
                    <a:pt x="1056" y="455"/>
                    <a:pt x="1030" y="453"/>
                  </a:cubicBezTo>
                  <a:cubicBezTo>
                    <a:pt x="1027" y="453"/>
                    <a:pt x="1025" y="453"/>
                    <a:pt x="1022" y="453"/>
                  </a:cubicBezTo>
                  <a:cubicBezTo>
                    <a:pt x="1000" y="453"/>
                    <a:pt x="980" y="458"/>
                    <a:pt x="962" y="468"/>
                  </a:cubicBezTo>
                  <a:lnTo>
                    <a:pt x="685" y="628"/>
                  </a:lnTo>
                  <a:lnTo>
                    <a:pt x="311" y="411"/>
                  </a:lnTo>
                  <a:lnTo>
                    <a:pt x="845" y="104"/>
                  </a:lnTo>
                  <a:cubicBezTo>
                    <a:pt x="865" y="92"/>
                    <a:pt x="873" y="78"/>
                    <a:pt x="869" y="63"/>
                  </a:cubicBezTo>
                  <a:cubicBezTo>
                    <a:pt x="864" y="49"/>
                    <a:pt x="851" y="35"/>
                    <a:pt x="829" y="22"/>
                  </a:cubicBezTo>
                  <a:cubicBezTo>
                    <a:pt x="810" y="12"/>
                    <a:pt x="789" y="5"/>
                    <a:pt x="763" y="1"/>
                  </a:cubicBezTo>
                  <a:cubicBezTo>
                    <a:pt x="757" y="1"/>
                    <a:pt x="752" y="0"/>
                    <a:pt x="7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92;p60">
              <a:extLst>
                <a:ext uri="{FF2B5EF4-FFF2-40B4-BE49-F238E27FC236}">
                  <a16:creationId xmlns:a16="http://schemas.microsoft.com/office/drawing/2014/main" id="{20A03567-CF75-97E4-FFAB-B61E678D7075}"/>
                </a:ext>
              </a:extLst>
            </p:cNvPr>
            <p:cNvSpPr/>
            <p:nvPr/>
          </p:nvSpPr>
          <p:spPr>
            <a:xfrm>
              <a:off x="4793670" y="3055310"/>
              <a:ext cx="598300" cy="345510"/>
            </a:xfrm>
            <a:custGeom>
              <a:avLst/>
              <a:gdLst/>
              <a:ahLst/>
              <a:cxnLst/>
              <a:rect l="l" t="t" r="r" b="b"/>
              <a:pathLst>
                <a:path w="7782" h="4494" extrusionOk="0">
                  <a:moveTo>
                    <a:pt x="3236" y="169"/>
                  </a:moveTo>
                  <a:lnTo>
                    <a:pt x="7492" y="2624"/>
                  </a:lnTo>
                  <a:lnTo>
                    <a:pt x="4545" y="4326"/>
                  </a:lnTo>
                  <a:lnTo>
                    <a:pt x="291" y="1870"/>
                  </a:lnTo>
                  <a:lnTo>
                    <a:pt x="3236" y="169"/>
                  </a:lnTo>
                  <a:close/>
                  <a:moveTo>
                    <a:pt x="3236" y="1"/>
                  </a:moveTo>
                  <a:lnTo>
                    <a:pt x="0" y="1869"/>
                  </a:lnTo>
                  <a:lnTo>
                    <a:pt x="4545" y="4494"/>
                  </a:lnTo>
                  <a:lnTo>
                    <a:pt x="7781" y="2624"/>
                  </a:lnTo>
                  <a:lnTo>
                    <a:pt x="32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693;p60">
              <a:extLst>
                <a:ext uri="{FF2B5EF4-FFF2-40B4-BE49-F238E27FC236}">
                  <a16:creationId xmlns:a16="http://schemas.microsoft.com/office/drawing/2014/main" id="{FAAA84B3-C307-6E62-6E9C-E69D55701219}"/>
                </a:ext>
              </a:extLst>
            </p:cNvPr>
            <p:cNvSpPr/>
            <p:nvPr/>
          </p:nvSpPr>
          <p:spPr>
            <a:xfrm>
              <a:off x="4978563" y="3109817"/>
              <a:ext cx="320369" cy="183442"/>
            </a:xfrm>
            <a:custGeom>
              <a:avLst/>
              <a:gdLst/>
              <a:ahLst/>
              <a:cxnLst/>
              <a:rect l="l" t="t" r="r" b="b"/>
              <a:pathLst>
                <a:path w="4167" h="2386" extrusionOk="0">
                  <a:moveTo>
                    <a:pt x="773" y="1"/>
                  </a:moveTo>
                  <a:cubicBezTo>
                    <a:pt x="723" y="1"/>
                    <a:pt x="674" y="12"/>
                    <a:pt x="636" y="34"/>
                  </a:cubicBezTo>
                  <a:lnTo>
                    <a:pt x="75" y="358"/>
                  </a:lnTo>
                  <a:cubicBezTo>
                    <a:pt x="0" y="401"/>
                    <a:pt x="0" y="472"/>
                    <a:pt x="75" y="515"/>
                  </a:cubicBezTo>
                  <a:lnTo>
                    <a:pt x="3259" y="2352"/>
                  </a:lnTo>
                  <a:cubicBezTo>
                    <a:pt x="3297" y="2374"/>
                    <a:pt x="3347" y="2385"/>
                    <a:pt x="3397" y="2385"/>
                  </a:cubicBezTo>
                  <a:cubicBezTo>
                    <a:pt x="3416" y="2385"/>
                    <a:pt x="3435" y="2384"/>
                    <a:pt x="3453" y="2381"/>
                  </a:cubicBezTo>
                  <a:cubicBezTo>
                    <a:pt x="3481" y="2375"/>
                    <a:pt x="3508" y="2366"/>
                    <a:pt x="3530" y="2352"/>
                  </a:cubicBezTo>
                  <a:lnTo>
                    <a:pt x="4092" y="2028"/>
                  </a:lnTo>
                  <a:cubicBezTo>
                    <a:pt x="4167" y="1985"/>
                    <a:pt x="4167" y="1915"/>
                    <a:pt x="4092" y="1872"/>
                  </a:cubicBezTo>
                  <a:lnTo>
                    <a:pt x="908" y="34"/>
                  </a:lnTo>
                  <a:cubicBezTo>
                    <a:pt x="871" y="12"/>
                    <a:pt x="822" y="1"/>
                    <a:pt x="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694;p60">
              <a:extLst>
                <a:ext uri="{FF2B5EF4-FFF2-40B4-BE49-F238E27FC236}">
                  <a16:creationId xmlns:a16="http://schemas.microsoft.com/office/drawing/2014/main" id="{13143B77-A715-2417-F45F-3B603D3B092E}"/>
                </a:ext>
              </a:extLst>
            </p:cNvPr>
            <p:cNvSpPr/>
            <p:nvPr/>
          </p:nvSpPr>
          <p:spPr>
            <a:xfrm>
              <a:off x="4893074" y="3159173"/>
              <a:ext cx="320446" cy="183442"/>
            </a:xfrm>
            <a:custGeom>
              <a:avLst/>
              <a:gdLst/>
              <a:ahLst/>
              <a:cxnLst/>
              <a:rect l="l" t="t" r="r" b="b"/>
              <a:pathLst>
                <a:path w="4168" h="2386" extrusionOk="0">
                  <a:moveTo>
                    <a:pt x="773" y="1"/>
                  </a:moveTo>
                  <a:cubicBezTo>
                    <a:pt x="724" y="1"/>
                    <a:pt x="675" y="12"/>
                    <a:pt x="637" y="34"/>
                  </a:cubicBezTo>
                  <a:lnTo>
                    <a:pt x="75" y="358"/>
                  </a:lnTo>
                  <a:cubicBezTo>
                    <a:pt x="1" y="401"/>
                    <a:pt x="1" y="472"/>
                    <a:pt x="75" y="514"/>
                  </a:cubicBezTo>
                  <a:lnTo>
                    <a:pt x="3260" y="2352"/>
                  </a:lnTo>
                  <a:cubicBezTo>
                    <a:pt x="3297" y="2374"/>
                    <a:pt x="3346" y="2385"/>
                    <a:pt x="3395" y="2385"/>
                  </a:cubicBezTo>
                  <a:cubicBezTo>
                    <a:pt x="3444" y="2385"/>
                    <a:pt x="3493" y="2374"/>
                    <a:pt x="3531" y="2352"/>
                  </a:cubicBezTo>
                  <a:lnTo>
                    <a:pt x="4093" y="2028"/>
                  </a:lnTo>
                  <a:cubicBezTo>
                    <a:pt x="4167" y="1985"/>
                    <a:pt x="4167" y="1915"/>
                    <a:pt x="4093" y="1871"/>
                  </a:cubicBezTo>
                  <a:lnTo>
                    <a:pt x="908" y="34"/>
                  </a:lnTo>
                  <a:cubicBezTo>
                    <a:pt x="871" y="12"/>
                    <a:pt x="822" y="1"/>
                    <a:pt x="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695;p60">
              <a:extLst>
                <a:ext uri="{FF2B5EF4-FFF2-40B4-BE49-F238E27FC236}">
                  <a16:creationId xmlns:a16="http://schemas.microsoft.com/office/drawing/2014/main" id="{E657BD27-2DC0-4DA8-0B7F-94353FE79AA9}"/>
                </a:ext>
              </a:extLst>
            </p:cNvPr>
            <p:cNvSpPr/>
            <p:nvPr/>
          </p:nvSpPr>
          <p:spPr>
            <a:xfrm>
              <a:off x="3430539" y="2437286"/>
              <a:ext cx="644429" cy="390794"/>
            </a:xfrm>
            <a:custGeom>
              <a:avLst/>
              <a:gdLst/>
              <a:ahLst/>
              <a:cxnLst/>
              <a:rect l="l" t="t" r="r" b="b"/>
              <a:pathLst>
                <a:path w="8382" h="5083" extrusionOk="0">
                  <a:moveTo>
                    <a:pt x="7420" y="1"/>
                  </a:moveTo>
                  <a:cubicBezTo>
                    <a:pt x="7396" y="1"/>
                    <a:pt x="7375" y="6"/>
                    <a:pt x="7354" y="18"/>
                  </a:cubicBezTo>
                  <a:lnTo>
                    <a:pt x="6490" y="518"/>
                  </a:lnTo>
                  <a:cubicBezTo>
                    <a:pt x="6465" y="532"/>
                    <a:pt x="6456" y="548"/>
                    <a:pt x="6464" y="566"/>
                  </a:cubicBezTo>
                  <a:cubicBezTo>
                    <a:pt x="6472" y="584"/>
                    <a:pt x="6486" y="600"/>
                    <a:pt x="6508" y="612"/>
                  </a:cubicBezTo>
                  <a:cubicBezTo>
                    <a:pt x="6534" y="627"/>
                    <a:pt x="6562" y="636"/>
                    <a:pt x="6592" y="639"/>
                  </a:cubicBezTo>
                  <a:cubicBezTo>
                    <a:pt x="6598" y="640"/>
                    <a:pt x="6604" y="640"/>
                    <a:pt x="6609" y="640"/>
                  </a:cubicBezTo>
                  <a:cubicBezTo>
                    <a:pt x="6633" y="640"/>
                    <a:pt x="6655" y="634"/>
                    <a:pt x="6674" y="624"/>
                  </a:cubicBezTo>
                  <a:lnTo>
                    <a:pt x="6997" y="437"/>
                  </a:lnTo>
                  <a:lnTo>
                    <a:pt x="8134" y="1093"/>
                  </a:lnTo>
                  <a:cubicBezTo>
                    <a:pt x="8148" y="1101"/>
                    <a:pt x="8164" y="1105"/>
                    <a:pt x="8184" y="1105"/>
                  </a:cubicBezTo>
                  <a:cubicBezTo>
                    <a:pt x="8194" y="1105"/>
                    <a:pt x="8205" y="1104"/>
                    <a:pt x="8217" y="1102"/>
                  </a:cubicBezTo>
                  <a:cubicBezTo>
                    <a:pt x="8251" y="1094"/>
                    <a:pt x="8282" y="1084"/>
                    <a:pt x="8310" y="1067"/>
                  </a:cubicBezTo>
                  <a:cubicBezTo>
                    <a:pt x="8337" y="1051"/>
                    <a:pt x="8358" y="1033"/>
                    <a:pt x="8369" y="1014"/>
                  </a:cubicBezTo>
                  <a:cubicBezTo>
                    <a:pt x="8381" y="994"/>
                    <a:pt x="8376" y="978"/>
                    <a:pt x="8354" y="966"/>
                  </a:cubicBezTo>
                  <a:lnTo>
                    <a:pt x="7218" y="309"/>
                  </a:lnTo>
                  <a:lnTo>
                    <a:pt x="7539" y="124"/>
                  </a:lnTo>
                  <a:cubicBezTo>
                    <a:pt x="7563" y="110"/>
                    <a:pt x="7572" y="94"/>
                    <a:pt x="7565" y="76"/>
                  </a:cubicBezTo>
                  <a:cubicBezTo>
                    <a:pt x="7558" y="58"/>
                    <a:pt x="7542" y="41"/>
                    <a:pt x="7517" y="27"/>
                  </a:cubicBezTo>
                  <a:cubicBezTo>
                    <a:pt x="7495" y="14"/>
                    <a:pt x="7469" y="6"/>
                    <a:pt x="7439" y="2"/>
                  </a:cubicBezTo>
                  <a:cubicBezTo>
                    <a:pt x="7432" y="1"/>
                    <a:pt x="7426" y="1"/>
                    <a:pt x="7420" y="1"/>
                  </a:cubicBezTo>
                  <a:close/>
                  <a:moveTo>
                    <a:pt x="6614" y="1006"/>
                  </a:moveTo>
                  <a:cubicBezTo>
                    <a:pt x="6609" y="1006"/>
                    <a:pt x="6603" y="1006"/>
                    <a:pt x="6598" y="1006"/>
                  </a:cubicBezTo>
                  <a:cubicBezTo>
                    <a:pt x="6557" y="1009"/>
                    <a:pt x="6526" y="1015"/>
                    <a:pt x="6503" y="1029"/>
                  </a:cubicBezTo>
                  <a:cubicBezTo>
                    <a:pt x="6490" y="1037"/>
                    <a:pt x="6482" y="1045"/>
                    <a:pt x="6479" y="1051"/>
                  </a:cubicBezTo>
                  <a:lnTo>
                    <a:pt x="6258" y="1556"/>
                  </a:lnTo>
                  <a:cubicBezTo>
                    <a:pt x="6253" y="1571"/>
                    <a:pt x="6253" y="1584"/>
                    <a:pt x="6260" y="1598"/>
                  </a:cubicBezTo>
                  <a:cubicBezTo>
                    <a:pt x="6267" y="1610"/>
                    <a:pt x="6277" y="1620"/>
                    <a:pt x="6289" y="1627"/>
                  </a:cubicBezTo>
                  <a:cubicBezTo>
                    <a:pt x="6303" y="1635"/>
                    <a:pt x="6320" y="1640"/>
                    <a:pt x="6341" y="1644"/>
                  </a:cubicBezTo>
                  <a:cubicBezTo>
                    <a:pt x="6353" y="1646"/>
                    <a:pt x="6367" y="1647"/>
                    <a:pt x="6381" y="1647"/>
                  </a:cubicBezTo>
                  <a:cubicBezTo>
                    <a:pt x="6391" y="1647"/>
                    <a:pt x="6401" y="1646"/>
                    <a:pt x="6412" y="1645"/>
                  </a:cubicBezTo>
                  <a:lnTo>
                    <a:pt x="7286" y="1517"/>
                  </a:lnTo>
                  <a:cubicBezTo>
                    <a:pt x="7298" y="1515"/>
                    <a:pt x="7310" y="1511"/>
                    <a:pt x="7325" y="1503"/>
                  </a:cubicBezTo>
                  <a:cubicBezTo>
                    <a:pt x="7348" y="1491"/>
                    <a:pt x="7360" y="1473"/>
                    <a:pt x="7366" y="1449"/>
                  </a:cubicBezTo>
                  <a:cubicBezTo>
                    <a:pt x="7370" y="1426"/>
                    <a:pt x="7359" y="1407"/>
                    <a:pt x="7332" y="1392"/>
                  </a:cubicBezTo>
                  <a:cubicBezTo>
                    <a:pt x="7314" y="1380"/>
                    <a:pt x="7294" y="1375"/>
                    <a:pt x="7273" y="1375"/>
                  </a:cubicBezTo>
                  <a:cubicBezTo>
                    <a:pt x="7264" y="1375"/>
                    <a:pt x="7255" y="1376"/>
                    <a:pt x="7246" y="1378"/>
                  </a:cubicBezTo>
                  <a:lnTo>
                    <a:pt x="6546" y="1479"/>
                  </a:lnTo>
                  <a:lnTo>
                    <a:pt x="6722" y="1075"/>
                  </a:lnTo>
                  <a:cubicBezTo>
                    <a:pt x="6731" y="1056"/>
                    <a:pt x="6723" y="1039"/>
                    <a:pt x="6698" y="1026"/>
                  </a:cubicBezTo>
                  <a:cubicBezTo>
                    <a:pt x="6676" y="1012"/>
                    <a:pt x="6648" y="1006"/>
                    <a:pt x="6614" y="1006"/>
                  </a:cubicBezTo>
                  <a:close/>
                  <a:moveTo>
                    <a:pt x="5797" y="1841"/>
                  </a:moveTo>
                  <a:cubicBezTo>
                    <a:pt x="5833" y="1841"/>
                    <a:pt x="5868" y="1852"/>
                    <a:pt x="5902" y="1871"/>
                  </a:cubicBezTo>
                  <a:lnTo>
                    <a:pt x="6183" y="2032"/>
                  </a:lnTo>
                  <a:cubicBezTo>
                    <a:pt x="6222" y="2055"/>
                    <a:pt x="6238" y="2078"/>
                    <a:pt x="6233" y="2102"/>
                  </a:cubicBezTo>
                  <a:cubicBezTo>
                    <a:pt x="6227" y="2126"/>
                    <a:pt x="6204" y="2149"/>
                    <a:pt x="6163" y="2173"/>
                  </a:cubicBezTo>
                  <a:cubicBezTo>
                    <a:pt x="6124" y="2197"/>
                    <a:pt x="6083" y="2209"/>
                    <a:pt x="6043" y="2212"/>
                  </a:cubicBezTo>
                  <a:cubicBezTo>
                    <a:pt x="6037" y="2213"/>
                    <a:pt x="6032" y="2213"/>
                    <a:pt x="6027" y="2213"/>
                  </a:cubicBezTo>
                  <a:cubicBezTo>
                    <a:pt x="5992" y="2213"/>
                    <a:pt x="5957" y="2203"/>
                    <a:pt x="5922" y="2183"/>
                  </a:cubicBezTo>
                  <a:lnTo>
                    <a:pt x="5642" y="2021"/>
                  </a:lnTo>
                  <a:cubicBezTo>
                    <a:pt x="5602" y="1998"/>
                    <a:pt x="5585" y="1976"/>
                    <a:pt x="5591" y="1952"/>
                  </a:cubicBezTo>
                  <a:cubicBezTo>
                    <a:pt x="5596" y="1929"/>
                    <a:pt x="5619" y="1905"/>
                    <a:pt x="5659" y="1881"/>
                  </a:cubicBezTo>
                  <a:cubicBezTo>
                    <a:pt x="5699" y="1859"/>
                    <a:pt x="5740" y="1845"/>
                    <a:pt x="5781" y="1842"/>
                  </a:cubicBezTo>
                  <a:cubicBezTo>
                    <a:pt x="5787" y="1842"/>
                    <a:pt x="5792" y="1841"/>
                    <a:pt x="5797" y="1841"/>
                  </a:cubicBezTo>
                  <a:close/>
                  <a:moveTo>
                    <a:pt x="5828" y="1724"/>
                  </a:moveTo>
                  <a:cubicBezTo>
                    <a:pt x="5815" y="1724"/>
                    <a:pt x="5803" y="1725"/>
                    <a:pt x="5790" y="1726"/>
                  </a:cubicBezTo>
                  <a:cubicBezTo>
                    <a:pt x="5746" y="1730"/>
                    <a:pt x="5704" y="1739"/>
                    <a:pt x="5661" y="1755"/>
                  </a:cubicBezTo>
                  <a:cubicBezTo>
                    <a:pt x="5617" y="1771"/>
                    <a:pt x="5576" y="1789"/>
                    <a:pt x="5538" y="1812"/>
                  </a:cubicBezTo>
                  <a:cubicBezTo>
                    <a:pt x="5457" y="1859"/>
                    <a:pt x="5407" y="1907"/>
                    <a:pt x="5389" y="1959"/>
                  </a:cubicBezTo>
                  <a:cubicBezTo>
                    <a:pt x="5371" y="2010"/>
                    <a:pt x="5405" y="2060"/>
                    <a:pt x="5490" y="2109"/>
                  </a:cubicBezTo>
                  <a:lnTo>
                    <a:pt x="5770" y="2271"/>
                  </a:lnTo>
                  <a:cubicBezTo>
                    <a:pt x="5813" y="2296"/>
                    <a:pt x="5857" y="2313"/>
                    <a:pt x="5901" y="2322"/>
                  </a:cubicBezTo>
                  <a:cubicBezTo>
                    <a:pt x="5931" y="2328"/>
                    <a:pt x="5960" y="2331"/>
                    <a:pt x="5989" y="2331"/>
                  </a:cubicBezTo>
                  <a:cubicBezTo>
                    <a:pt x="6004" y="2331"/>
                    <a:pt x="6018" y="2330"/>
                    <a:pt x="6032" y="2328"/>
                  </a:cubicBezTo>
                  <a:cubicBezTo>
                    <a:pt x="6076" y="2325"/>
                    <a:pt x="6119" y="2316"/>
                    <a:pt x="6161" y="2300"/>
                  </a:cubicBezTo>
                  <a:cubicBezTo>
                    <a:pt x="6204" y="2286"/>
                    <a:pt x="6245" y="2266"/>
                    <a:pt x="6285" y="2244"/>
                  </a:cubicBezTo>
                  <a:cubicBezTo>
                    <a:pt x="6324" y="2221"/>
                    <a:pt x="6357" y="2198"/>
                    <a:pt x="6384" y="2173"/>
                  </a:cubicBezTo>
                  <a:cubicBezTo>
                    <a:pt x="6410" y="2148"/>
                    <a:pt x="6427" y="2122"/>
                    <a:pt x="6433" y="2098"/>
                  </a:cubicBezTo>
                  <a:cubicBezTo>
                    <a:pt x="6440" y="2073"/>
                    <a:pt x="6436" y="2047"/>
                    <a:pt x="6421" y="2022"/>
                  </a:cubicBezTo>
                  <a:cubicBezTo>
                    <a:pt x="6405" y="1996"/>
                    <a:pt x="6376" y="1971"/>
                    <a:pt x="6333" y="1946"/>
                  </a:cubicBezTo>
                  <a:lnTo>
                    <a:pt x="6053" y="1785"/>
                  </a:lnTo>
                  <a:cubicBezTo>
                    <a:pt x="6010" y="1759"/>
                    <a:pt x="5966" y="1743"/>
                    <a:pt x="5921" y="1734"/>
                  </a:cubicBezTo>
                  <a:cubicBezTo>
                    <a:pt x="5890" y="1727"/>
                    <a:pt x="5859" y="1724"/>
                    <a:pt x="5828" y="1724"/>
                  </a:cubicBezTo>
                  <a:close/>
                  <a:moveTo>
                    <a:pt x="4232" y="2001"/>
                  </a:moveTo>
                  <a:cubicBezTo>
                    <a:pt x="4267" y="2001"/>
                    <a:pt x="4301" y="2011"/>
                    <a:pt x="4335" y="2030"/>
                  </a:cubicBezTo>
                  <a:lnTo>
                    <a:pt x="4617" y="2192"/>
                  </a:lnTo>
                  <a:cubicBezTo>
                    <a:pt x="4655" y="2216"/>
                    <a:pt x="4672" y="2238"/>
                    <a:pt x="4667" y="2262"/>
                  </a:cubicBezTo>
                  <a:cubicBezTo>
                    <a:pt x="4661" y="2287"/>
                    <a:pt x="4637" y="2309"/>
                    <a:pt x="4597" y="2333"/>
                  </a:cubicBezTo>
                  <a:cubicBezTo>
                    <a:pt x="4557" y="2357"/>
                    <a:pt x="4517" y="2369"/>
                    <a:pt x="4475" y="2372"/>
                  </a:cubicBezTo>
                  <a:cubicBezTo>
                    <a:pt x="4470" y="2373"/>
                    <a:pt x="4465" y="2373"/>
                    <a:pt x="4460" y="2373"/>
                  </a:cubicBezTo>
                  <a:cubicBezTo>
                    <a:pt x="4425" y="2373"/>
                    <a:pt x="4390" y="2363"/>
                    <a:pt x="4356" y="2343"/>
                  </a:cubicBezTo>
                  <a:lnTo>
                    <a:pt x="4075" y="2181"/>
                  </a:lnTo>
                  <a:cubicBezTo>
                    <a:pt x="4036" y="2158"/>
                    <a:pt x="4019" y="2135"/>
                    <a:pt x="4024" y="2112"/>
                  </a:cubicBezTo>
                  <a:cubicBezTo>
                    <a:pt x="4029" y="2089"/>
                    <a:pt x="4052" y="2065"/>
                    <a:pt x="4092" y="2041"/>
                  </a:cubicBezTo>
                  <a:cubicBezTo>
                    <a:pt x="4133" y="2019"/>
                    <a:pt x="4173" y="2005"/>
                    <a:pt x="4215" y="2002"/>
                  </a:cubicBezTo>
                  <a:cubicBezTo>
                    <a:pt x="4221" y="2001"/>
                    <a:pt x="4226" y="2001"/>
                    <a:pt x="4232" y="2001"/>
                  </a:cubicBezTo>
                  <a:close/>
                  <a:moveTo>
                    <a:pt x="4261" y="1884"/>
                  </a:moveTo>
                  <a:cubicBezTo>
                    <a:pt x="4248" y="1884"/>
                    <a:pt x="4236" y="1885"/>
                    <a:pt x="4223" y="1886"/>
                  </a:cubicBezTo>
                  <a:cubicBezTo>
                    <a:pt x="4180" y="1890"/>
                    <a:pt x="4137" y="1899"/>
                    <a:pt x="4093" y="1915"/>
                  </a:cubicBezTo>
                  <a:cubicBezTo>
                    <a:pt x="4051" y="1930"/>
                    <a:pt x="4010" y="1949"/>
                    <a:pt x="3971" y="1971"/>
                  </a:cubicBezTo>
                  <a:cubicBezTo>
                    <a:pt x="3891" y="2018"/>
                    <a:pt x="3841" y="2067"/>
                    <a:pt x="3823" y="2118"/>
                  </a:cubicBezTo>
                  <a:cubicBezTo>
                    <a:pt x="3805" y="2170"/>
                    <a:pt x="3838" y="2219"/>
                    <a:pt x="3923" y="2269"/>
                  </a:cubicBezTo>
                  <a:lnTo>
                    <a:pt x="4204" y="2431"/>
                  </a:lnTo>
                  <a:cubicBezTo>
                    <a:pt x="4247" y="2456"/>
                    <a:pt x="4290" y="2473"/>
                    <a:pt x="4334" y="2482"/>
                  </a:cubicBezTo>
                  <a:cubicBezTo>
                    <a:pt x="4364" y="2488"/>
                    <a:pt x="4394" y="2491"/>
                    <a:pt x="4423" y="2491"/>
                  </a:cubicBezTo>
                  <a:cubicBezTo>
                    <a:pt x="4437" y="2491"/>
                    <a:pt x="4452" y="2490"/>
                    <a:pt x="4466" y="2488"/>
                  </a:cubicBezTo>
                  <a:cubicBezTo>
                    <a:pt x="4510" y="2485"/>
                    <a:pt x="4553" y="2476"/>
                    <a:pt x="4594" y="2460"/>
                  </a:cubicBezTo>
                  <a:cubicBezTo>
                    <a:pt x="4637" y="2446"/>
                    <a:pt x="4678" y="2426"/>
                    <a:pt x="4718" y="2403"/>
                  </a:cubicBezTo>
                  <a:cubicBezTo>
                    <a:pt x="4758" y="2380"/>
                    <a:pt x="4790" y="2357"/>
                    <a:pt x="4816" y="2332"/>
                  </a:cubicBezTo>
                  <a:cubicBezTo>
                    <a:pt x="4843" y="2307"/>
                    <a:pt x="4860" y="2282"/>
                    <a:pt x="4867" y="2257"/>
                  </a:cubicBezTo>
                  <a:cubicBezTo>
                    <a:pt x="4873" y="2233"/>
                    <a:pt x="4869" y="2207"/>
                    <a:pt x="4853" y="2181"/>
                  </a:cubicBezTo>
                  <a:cubicBezTo>
                    <a:pt x="4839" y="2156"/>
                    <a:pt x="4810" y="2130"/>
                    <a:pt x="4767" y="2105"/>
                  </a:cubicBezTo>
                  <a:lnTo>
                    <a:pt x="4485" y="1943"/>
                  </a:lnTo>
                  <a:cubicBezTo>
                    <a:pt x="4442" y="1919"/>
                    <a:pt x="4400" y="1902"/>
                    <a:pt x="4355" y="1894"/>
                  </a:cubicBezTo>
                  <a:cubicBezTo>
                    <a:pt x="4323" y="1887"/>
                    <a:pt x="4292" y="1884"/>
                    <a:pt x="4261" y="1884"/>
                  </a:cubicBezTo>
                  <a:close/>
                  <a:moveTo>
                    <a:pt x="4834" y="1420"/>
                  </a:moveTo>
                  <a:cubicBezTo>
                    <a:pt x="4829" y="1420"/>
                    <a:pt x="4823" y="1420"/>
                    <a:pt x="4816" y="1421"/>
                  </a:cubicBezTo>
                  <a:cubicBezTo>
                    <a:pt x="4785" y="1424"/>
                    <a:pt x="4758" y="1432"/>
                    <a:pt x="4737" y="1443"/>
                  </a:cubicBezTo>
                  <a:cubicBezTo>
                    <a:pt x="4725" y="1451"/>
                    <a:pt x="4716" y="1459"/>
                    <a:pt x="4709" y="1469"/>
                  </a:cubicBezTo>
                  <a:cubicBezTo>
                    <a:pt x="4704" y="1478"/>
                    <a:pt x="4704" y="1488"/>
                    <a:pt x="4709" y="1500"/>
                  </a:cubicBezTo>
                  <a:lnTo>
                    <a:pt x="5338" y="2746"/>
                  </a:lnTo>
                  <a:cubicBezTo>
                    <a:pt x="5341" y="2755"/>
                    <a:pt x="5348" y="2762"/>
                    <a:pt x="5358" y="2768"/>
                  </a:cubicBezTo>
                  <a:cubicBezTo>
                    <a:pt x="5374" y="2777"/>
                    <a:pt x="5396" y="2782"/>
                    <a:pt x="5422" y="2782"/>
                  </a:cubicBezTo>
                  <a:cubicBezTo>
                    <a:pt x="5425" y="2782"/>
                    <a:pt x="5427" y="2782"/>
                    <a:pt x="5430" y="2782"/>
                  </a:cubicBezTo>
                  <a:cubicBezTo>
                    <a:pt x="5459" y="2782"/>
                    <a:pt x="5486" y="2775"/>
                    <a:pt x="5510" y="2762"/>
                  </a:cubicBezTo>
                  <a:cubicBezTo>
                    <a:pt x="5525" y="2753"/>
                    <a:pt x="5536" y="2743"/>
                    <a:pt x="5541" y="2732"/>
                  </a:cubicBezTo>
                  <a:cubicBezTo>
                    <a:pt x="5548" y="2721"/>
                    <a:pt x="5549" y="2710"/>
                    <a:pt x="5545" y="2700"/>
                  </a:cubicBezTo>
                  <a:lnTo>
                    <a:pt x="4921" y="1456"/>
                  </a:lnTo>
                  <a:cubicBezTo>
                    <a:pt x="4917" y="1449"/>
                    <a:pt x="4909" y="1441"/>
                    <a:pt x="4897" y="1435"/>
                  </a:cubicBezTo>
                  <a:cubicBezTo>
                    <a:pt x="4880" y="1425"/>
                    <a:pt x="4859" y="1420"/>
                    <a:pt x="4834" y="1420"/>
                  </a:cubicBezTo>
                  <a:close/>
                  <a:moveTo>
                    <a:pt x="3119" y="2698"/>
                  </a:moveTo>
                  <a:lnTo>
                    <a:pt x="3464" y="2897"/>
                  </a:lnTo>
                  <a:cubicBezTo>
                    <a:pt x="3428" y="2908"/>
                    <a:pt x="3392" y="2917"/>
                    <a:pt x="3357" y="2925"/>
                  </a:cubicBezTo>
                  <a:cubicBezTo>
                    <a:pt x="3322" y="2933"/>
                    <a:pt x="3288" y="2939"/>
                    <a:pt x="3257" y="2941"/>
                  </a:cubicBezTo>
                  <a:cubicBezTo>
                    <a:pt x="3246" y="2942"/>
                    <a:pt x="3236" y="2942"/>
                    <a:pt x="3226" y="2942"/>
                  </a:cubicBezTo>
                  <a:cubicBezTo>
                    <a:pt x="3205" y="2942"/>
                    <a:pt x="3184" y="2940"/>
                    <a:pt x="3163" y="2936"/>
                  </a:cubicBezTo>
                  <a:cubicBezTo>
                    <a:pt x="3133" y="2931"/>
                    <a:pt x="3105" y="2921"/>
                    <a:pt x="3078" y="2906"/>
                  </a:cubicBezTo>
                  <a:cubicBezTo>
                    <a:pt x="3029" y="2877"/>
                    <a:pt x="3010" y="2844"/>
                    <a:pt x="3022" y="2808"/>
                  </a:cubicBezTo>
                  <a:cubicBezTo>
                    <a:pt x="3035" y="2772"/>
                    <a:pt x="3068" y="2735"/>
                    <a:pt x="3119" y="2698"/>
                  </a:cubicBezTo>
                  <a:close/>
                  <a:moveTo>
                    <a:pt x="4028" y="2952"/>
                  </a:moveTo>
                  <a:cubicBezTo>
                    <a:pt x="4090" y="2952"/>
                    <a:pt x="4149" y="2968"/>
                    <a:pt x="4205" y="3000"/>
                  </a:cubicBezTo>
                  <a:cubicBezTo>
                    <a:pt x="4259" y="3031"/>
                    <a:pt x="4285" y="3065"/>
                    <a:pt x="4283" y="3102"/>
                  </a:cubicBezTo>
                  <a:cubicBezTo>
                    <a:pt x="4280" y="3138"/>
                    <a:pt x="4256" y="3175"/>
                    <a:pt x="4209" y="3215"/>
                  </a:cubicBezTo>
                  <a:lnTo>
                    <a:pt x="3808" y="2983"/>
                  </a:lnTo>
                  <a:cubicBezTo>
                    <a:pt x="3881" y="2965"/>
                    <a:pt x="3949" y="2954"/>
                    <a:pt x="4016" y="2952"/>
                  </a:cubicBezTo>
                  <a:cubicBezTo>
                    <a:pt x="4020" y="2952"/>
                    <a:pt x="4024" y="2952"/>
                    <a:pt x="4028" y="2952"/>
                  </a:cubicBezTo>
                  <a:close/>
                  <a:moveTo>
                    <a:pt x="3458" y="2396"/>
                  </a:moveTo>
                  <a:cubicBezTo>
                    <a:pt x="3451" y="2396"/>
                    <a:pt x="3443" y="2396"/>
                    <a:pt x="3436" y="2397"/>
                  </a:cubicBezTo>
                  <a:cubicBezTo>
                    <a:pt x="3396" y="2399"/>
                    <a:pt x="3355" y="2408"/>
                    <a:pt x="3310" y="2422"/>
                  </a:cubicBezTo>
                  <a:cubicBezTo>
                    <a:pt x="3265" y="2435"/>
                    <a:pt x="3220" y="2451"/>
                    <a:pt x="3173" y="2471"/>
                  </a:cubicBezTo>
                  <a:cubicBezTo>
                    <a:pt x="3127" y="2492"/>
                    <a:pt x="3087" y="2512"/>
                    <a:pt x="3052" y="2531"/>
                  </a:cubicBezTo>
                  <a:lnTo>
                    <a:pt x="3000" y="2502"/>
                  </a:lnTo>
                  <a:cubicBezTo>
                    <a:pt x="2992" y="2497"/>
                    <a:pt x="2980" y="2494"/>
                    <a:pt x="2966" y="2494"/>
                  </a:cubicBezTo>
                  <a:cubicBezTo>
                    <a:pt x="2961" y="2494"/>
                    <a:pt x="2956" y="2494"/>
                    <a:pt x="2950" y="2495"/>
                  </a:cubicBezTo>
                  <a:cubicBezTo>
                    <a:pt x="2928" y="2498"/>
                    <a:pt x="2909" y="2504"/>
                    <a:pt x="2894" y="2512"/>
                  </a:cubicBezTo>
                  <a:cubicBezTo>
                    <a:pt x="2876" y="2523"/>
                    <a:pt x="2866" y="2533"/>
                    <a:pt x="2864" y="2546"/>
                  </a:cubicBezTo>
                  <a:cubicBezTo>
                    <a:pt x="2861" y="2557"/>
                    <a:pt x="2866" y="2566"/>
                    <a:pt x="2877" y="2573"/>
                  </a:cubicBezTo>
                  <a:lnTo>
                    <a:pt x="2932" y="2604"/>
                  </a:lnTo>
                  <a:cubicBezTo>
                    <a:pt x="2887" y="2636"/>
                    <a:pt x="2848" y="2670"/>
                    <a:pt x="2815" y="2706"/>
                  </a:cubicBezTo>
                  <a:cubicBezTo>
                    <a:pt x="2783" y="2742"/>
                    <a:pt x="2762" y="2778"/>
                    <a:pt x="2753" y="2816"/>
                  </a:cubicBezTo>
                  <a:cubicBezTo>
                    <a:pt x="2745" y="2853"/>
                    <a:pt x="2751" y="2891"/>
                    <a:pt x="2770" y="2929"/>
                  </a:cubicBezTo>
                  <a:cubicBezTo>
                    <a:pt x="2789" y="2967"/>
                    <a:pt x="2829" y="3002"/>
                    <a:pt x="2888" y="3037"/>
                  </a:cubicBezTo>
                  <a:cubicBezTo>
                    <a:pt x="2949" y="3072"/>
                    <a:pt x="3011" y="3094"/>
                    <a:pt x="3075" y="3104"/>
                  </a:cubicBezTo>
                  <a:cubicBezTo>
                    <a:pt x="3116" y="3110"/>
                    <a:pt x="3157" y="3113"/>
                    <a:pt x="3198" y="3113"/>
                  </a:cubicBezTo>
                  <a:cubicBezTo>
                    <a:pt x="3222" y="3113"/>
                    <a:pt x="3246" y="3112"/>
                    <a:pt x="3270" y="3110"/>
                  </a:cubicBezTo>
                  <a:cubicBezTo>
                    <a:pt x="3336" y="3104"/>
                    <a:pt x="3401" y="3093"/>
                    <a:pt x="3465" y="3076"/>
                  </a:cubicBezTo>
                  <a:cubicBezTo>
                    <a:pt x="3530" y="3059"/>
                    <a:pt x="3595" y="3041"/>
                    <a:pt x="3656" y="3023"/>
                  </a:cubicBezTo>
                  <a:lnTo>
                    <a:pt x="4102" y="3280"/>
                  </a:lnTo>
                  <a:cubicBezTo>
                    <a:pt x="4046" y="3308"/>
                    <a:pt x="3992" y="3328"/>
                    <a:pt x="3940" y="3340"/>
                  </a:cubicBezTo>
                  <a:cubicBezTo>
                    <a:pt x="3890" y="3351"/>
                    <a:pt x="3842" y="3359"/>
                    <a:pt x="3799" y="3363"/>
                  </a:cubicBezTo>
                  <a:cubicBezTo>
                    <a:pt x="3757" y="3368"/>
                    <a:pt x="3720" y="3370"/>
                    <a:pt x="3689" y="3372"/>
                  </a:cubicBezTo>
                  <a:cubicBezTo>
                    <a:pt x="3658" y="3374"/>
                    <a:pt x="3633" y="3380"/>
                    <a:pt x="3617" y="3390"/>
                  </a:cubicBezTo>
                  <a:cubicBezTo>
                    <a:pt x="3605" y="3397"/>
                    <a:pt x="3596" y="3406"/>
                    <a:pt x="3591" y="3417"/>
                  </a:cubicBezTo>
                  <a:cubicBezTo>
                    <a:pt x="3586" y="3427"/>
                    <a:pt x="3584" y="3439"/>
                    <a:pt x="3586" y="3450"/>
                  </a:cubicBezTo>
                  <a:cubicBezTo>
                    <a:pt x="3588" y="3462"/>
                    <a:pt x="3592" y="3472"/>
                    <a:pt x="3600" y="3483"/>
                  </a:cubicBezTo>
                  <a:cubicBezTo>
                    <a:pt x="3608" y="3493"/>
                    <a:pt x="3618" y="3502"/>
                    <a:pt x="3629" y="3507"/>
                  </a:cubicBezTo>
                  <a:cubicBezTo>
                    <a:pt x="3652" y="3521"/>
                    <a:pt x="3687" y="3529"/>
                    <a:pt x="3734" y="3532"/>
                  </a:cubicBezTo>
                  <a:cubicBezTo>
                    <a:pt x="3746" y="3533"/>
                    <a:pt x="3758" y="3533"/>
                    <a:pt x="3771" y="3533"/>
                  </a:cubicBezTo>
                  <a:cubicBezTo>
                    <a:pt x="3808" y="3533"/>
                    <a:pt x="3850" y="3530"/>
                    <a:pt x="3894" y="3523"/>
                  </a:cubicBezTo>
                  <a:cubicBezTo>
                    <a:pt x="3955" y="3513"/>
                    <a:pt x="4019" y="3497"/>
                    <a:pt x="4087" y="3476"/>
                  </a:cubicBezTo>
                  <a:cubicBezTo>
                    <a:pt x="4154" y="3453"/>
                    <a:pt x="4221" y="3424"/>
                    <a:pt x="4286" y="3386"/>
                  </a:cubicBezTo>
                  <a:lnTo>
                    <a:pt x="4344" y="3420"/>
                  </a:lnTo>
                  <a:cubicBezTo>
                    <a:pt x="4354" y="3425"/>
                    <a:pt x="4365" y="3428"/>
                    <a:pt x="4380" y="3428"/>
                  </a:cubicBezTo>
                  <a:cubicBezTo>
                    <a:pt x="4384" y="3428"/>
                    <a:pt x="4388" y="3428"/>
                    <a:pt x="4392" y="3427"/>
                  </a:cubicBezTo>
                  <a:cubicBezTo>
                    <a:pt x="4412" y="3426"/>
                    <a:pt x="4431" y="3421"/>
                    <a:pt x="4449" y="3411"/>
                  </a:cubicBezTo>
                  <a:cubicBezTo>
                    <a:pt x="4465" y="3402"/>
                    <a:pt x="4474" y="3390"/>
                    <a:pt x="4478" y="3378"/>
                  </a:cubicBezTo>
                  <a:cubicBezTo>
                    <a:pt x="4483" y="3365"/>
                    <a:pt x="4480" y="3355"/>
                    <a:pt x="4468" y="3349"/>
                  </a:cubicBezTo>
                  <a:lnTo>
                    <a:pt x="4404" y="3311"/>
                  </a:lnTo>
                  <a:cubicBezTo>
                    <a:pt x="4502" y="3239"/>
                    <a:pt x="4554" y="3163"/>
                    <a:pt x="4560" y="3085"/>
                  </a:cubicBezTo>
                  <a:cubicBezTo>
                    <a:pt x="4564" y="3007"/>
                    <a:pt x="4509" y="2934"/>
                    <a:pt x="4393" y="2867"/>
                  </a:cubicBezTo>
                  <a:cubicBezTo>
                    <a:pt x="4328" y="2829"/>
                    <a:pt x="4262" y="2805"/>
                    <a:pt x="4196" y="2792"/>
                  </a:cubicBezTo>
                  <a:cubicBezTo>
                    <a:pt x="4140" y="2782"/>
                    <a:pt x="4085" y="2777"/>
                    <a:pt x="4029" y="2777"/>
                  </a:cubicBezTo>
                  <a:cubicBezTo>
                    <a:pt x="4018" y="2777"/>
                    <a:pt x="4007" y="2777"/>
                    <a:pt x="3997" y="2778"/>
                  </a:cubicBezTo>
                  <a:cubicBezTo>
                    <a:pt x="3930" y="2781"/>
                    <a:pt x="3865" y="2790"/>
                    <a:pt x="3799" y="2806"/>
                  </a:cubicBezTo>
                  <a:cubicBezTo>
                    <a:pt x="3735" y="2820"/>
                    <a:pt x="3672" y="2836"/>
                    <a:pt x="3610" y="2854"/>
                  </a:cubicBezTo>
                  <a:lnTo>
                    <a:pt x="3226" y="2631"/>
                  </a:lnTo>
                  <a:cubicBezTo>
                    <a:pt x="3265" y="2612"/>
                    <a:pt x="3301" y="2598"/>
                    <a:pt x="3334" y="2586"/>
                  </a:cubicBezTo>
                  <a:cubicBezTo>
                    <a:pt x="3368" y="2576"/>
                    <a:pt x="3399" y="2567"/>
                    <a:pt x="3427" y="2561"/>
                  </a:cubicBezTo>
                  <a:cubicBezTo>
                    <a:pt x="3454" y="2555"/>
                    <a:pt x="3476" y="2550"/>
                    <a:pt x="3497" y="2546"/>
                  </a:cubicBezTo>
                  <a:cubicBezTo>
                    <a:pt x="3517" y="2541"/>
                    <a:pt x="3534" y="2536"/>
                    <a:pt x="3546" y="2528"/>
                  </a:cubicBezTo>
                  <a:cubicBezTo>
                    <a:pt x="3561" y="2519"/>
                    <a:pt x="3571" y="2509"/>
                    <a:pt x="3575" y="2497"/>
                  </a:cubicBezTo>
                  <a:cubicBezTo>
                    <a:pt x="3579" y="2487"/>
                    <a:pt x="3580" y="2476"/>
                    <a:pt x="3575" y="2465"/>
                  </a:cubicBezTo>
                  <a:cubicBezTo>
                    <a:pt x="3572" y="2453"/>
                    <a:pt x="3565" y="2443"/>
                    <a:pt x="3556" y="2434"/>
                  </a:cubicBezTo>
                  <a:cubicBezTo>
                    <a:pt x="3547" y="2425"/>
                    <a:pt x="3538" y="2417"/>
                    <a:pt x="3529" y="2412"/>
                  </a:cubicBezTo>
                  <a:cubicBezTo>
                    <a:pt x="3511" y="2402"/>
                    <a:pt x="3487" y="2396"/>
                    <a:pt x="3458" y="2396"/>
                  </a:cubicBezTo>
                  <a:close/>
                  <a:moveTo>
                    <a:pt x="2271" y="3570"/>
                  </a:moveTo>
                  <a:lnTo>
                    <a:pt x="2481" y="3749"/>
                  </a:lnTo>
                  <a:lnTo>
                    <a:pt x="2241" y="3888"/>
                  </a:lnTo>
                  <a:lnTo>
                    <a:pt x="2029" y="3710"/>
                  </a:lnTo>
                  <a:lnTo>
                    <a:pt x="2271" y="3570"/>
                  </a:lnTo>
                  <a:close/>
                  <a:moveTo>
                    <a:pt x="2060" y="3148"/>
                  </a:moveTo>
                  <a:cubicBezTo>
                    <a:pt x="2053" y="3148"/>
                    <a:pt x="2046" y="3148"/>
                    <a:pt x="2038" y="3149"/>
                  </a:cubicBezTo>
                  <a:cubicBezTo>
                    <a:pt x="2006" y="3154"/>
                    <a:pt x="1976" y="3163"/>
                    <a:pt x="1949" y="3179"/>
                  </a:cubicBezTo>
                  <a:cubicBezTo>
                    <a:pt x="1929" y="3190"/>
                    <a:pt x="1913" y="3203"/>
                    <a:pt x="1902" y="3218"/>
                  </a:cubicBezTo>
                  <a:cubicBezTo>
                    <a:pt x="1892" y="3234"/>
                    <a:pt x="1892" y="3246"/>
                    <a:pt x="1903" y="3255"/>
                  </a:cubicBezTo>
                  <a:lnTo>
                    <a:pt x="2152" y="3467"/>
                  </a:lnTo>
                  <a:lnTo>
                    <a:pt x="1911" y="3606"/>
                  </a:lnTo>
                  <a:lnTo>
                    <a:pt x="1689" y="3421"/>
                  </a:lnTo>
                  <a:cubicBezTo>
                    <a:pt x="1666" y="3408"/>
                    <a:pt x="1642" y="3402"/>
                    <a:pt x="1616" y="3402"/>
                  </a:cubicBezTo>
                  <a:cubicBezTo>
                    <a:pt x="1610" y="3402"/>
                    <a:pt x="1604" y="3402"/>
                    <a:pt x="1598" y="3403"/>
                  </a:cubicBezTo>
                  <a:cubicBezTo>
                    <a:pt x="1565" y="3407"/>
                    <a:pt x="1535" y="3417"/>
                    <a:pt x="1508" y="3433"/>
                  </a:cubicBezTo>
                  <a:cubicBezTo>
                    <a:pt x="1487" y="3445"/>
                    <a:pt x="1471" y="3459"/>
                    <a:pt x="1461" y="3474"/>
                  </a:cubicBezTo>
                  <a:cubicBezTo>
                    <a:pt x="1451" y="3488"/>
                    <a:pt x="1451" y="3501"/>
                    <a:pt x="1462" y="3511"/>
                  </a:cubicBezTo>
                  <a:lnTo>
                    <a:pt x="1713" y="3720"/>
                  </a:lnTo>
                  <a:lnTo>
                    <a:pt x="1498" y="3844"/>
                  </a:lnTo>
                  <a:cubicBezTo>
                    <a:pt x="1479" y="3855"/>
                    <a:pt x="1471" y="3869"/>
                    <a:pt x="1474" y="3883"/>
                  </a:cubicBezTo>
                  <a:cubicBezTo>
                    <a:pt x="1478" y="3898"/>
                    <a:pt x="1490" y="3912"/>
                    <a:pt x="1511" y="3924"/>
                  </a:cubicBezTo>
                  <a:cubicBezTo>
                    <a:pt x="1534" y="3938"/>
                    <a:pt x="1557" y="3944"/>
                    <a:pt x="1582" y="3945"/>
                  </a:cubicBezTo>
                  <a:cubicBezTo>
                    <a:pt x="1585" y="3946"/>
                    <a:pt x="1588" y="3946"/>
                    <a:pt x="1591" y="3946"/>
                  </a:cubicBezTo>
                  <a:cubicBezTo>
                    <a:pt x="1612" y="3946"/>
                    <a:pt x="1632" y="3939"/>
                    <a:pt x="1652" y="3929"/>
                  </a:cubicBezTo>
                  <a:lnTo>
                    <a:pt x="1829" y="3826"/>
                  </a:lnTo>
                  <a:lnTo>
                    <a:pt x="2042" y="4004"/>
                  </a:lnTo>
                  <a:lnTo>
                    <a:pt x="1829" y="4127"/>
                  </a:lnTo>
                  <a:cubicBezTo>
                    <a:pt x="1811" y="4137"/>
                    <a:pt x="1803" y="4150"/>
                    <a:pt x="1806" y="4166"/>
                  </a:cubicBezTo>
                  <a:cubicBezTo>
                    <a:pt x="1810" y="4182"/>
                    <a:pt x="1822" y="4195"/>
                    <a:pt x="1844" y="4208"/>
                  </a:cubicBezTo>
                  <a:cubicBezTo>
                    <a:pt x="1865" y="4220"/>
                    <a:pt x="1889" y="4227"/>
                    <a:pt x="1914" y="4228"/>
                  </a:cubicBezTo>
                  <a:cubicBezTo>
                    <a:pt x="1917" y="4228"/>
                    <a:pt x="1919" y="4228"/>
                    <a:pt x="1921" y="4228"/>
                  </a:cubicBezTo>
                  <a:cubicBezTo>
                    <a:pt x="1944" y="4228"/>
                    <a:pt x="1966" y="4223"/>
                    <a:pt x="1984" y="4212"/>
                  </a:cubicBezTo>
                  <a:lnTo>
                    <a:pt x="2160" y="4111"/>
                  </a:lnTo>
                  <a:lnTo>
                    <a:pt x="2411" y="4316"/>
                  </a:lnTo>
                  <a:cubicBezTo>
                    <a:pt x="2429" y="4327"/>
                    <a:pt x="2451" y="4333"/>
                    <a:pt x="2475" y="4333"/>
                  </a:cubicBezTo>
                  <a:cubicBezTo>
                    <a:pt x="2484" y="4333"/>
                    <a:pt x="2492" y="4332"/>
                    <a:pt x="2501" y="4331"/>
                  </a:cubicBezTo>
                  <a:cubicBezTo>
                    <a:pt x="2536" y="4326"/>
                    <a:pt x="2568" y="4316"/>
                    <a:pt x="2595" y="4300"/>
                  </a:cubicBezTo>
                  <a:cubicBezTo>
                    <a:pt x="2611" y="4290"/>
                    <a:pt x="2625" y="4276"/>
                    <a:pt x="2634" y="4261"/>
                  </a:cubicBezTo>
                  <a:cubicBezTo>
                    <a:pt x="2643" y="4244"/>
                    <a:pt x="2642" y="4231"/>
                    <a:pt x="2629" y="4220"/>
                  </a:cubicBezTo>
                  <a:lnTo>
                    <a:pt x="2361" y="3994"/>
                  </a:lnTo>
                  <a:lnTo>
                    <a:pt x="2601" y="3855"/>
                  </a:lnTo>
                  <a:lnTo>
                    <a:pt x="2849" y="4064"/>
                  </a:lnTo>
                  <a:cubicBezTo>
                    <a:pt x="2868" y="4075"/>
                    <a:pt x="2890" y="4080"/>
                    <a:pt x="2914" y="4080"/>
                  </a:cubicBezTo>
                  <a:cubicBezTo>
                    <a:pt x="2922" y="4080"/>
                    <a:pt x="2931" y="4079"/>
                    <a:pt x="2939" y="4078"/>
                  </a:cubicBezTo>
                  <a:cubicBezTo>
                    <a:pt x="2974" y="4074"/>
                    <a:pt x="3006" y="4063"/>
                    <a:pt x="3033" y="4047"/>
                  </a:cubicBezTo>
                  <a:cubicBezTo>
                    <a:pt x="3053" y="4035"/>
                    <a:pt x="3066" y="4022"/>
                    <a:pt x="3075" y="4006"/>
                  </a:cubicBezTo>
                  <a:cubicBezTo>
                    <a:pt x="3083" y="3990"/>
                    <a:pt x="3082" y="3977"/>
                    <a:pt x="3071" y="3968"/>
                  </a:cubicBezTo>
                  <a:lnTo>
                    <a:pt x="2802" y="3739"/>
                  </a:lnTo>
                  <a:lnTo>
                    <a:pt x="3015" y="3617"/>
                  </a:lnTo>
                  <a:cubicBezTo>
                    <a:pt x="3030" y="3608"/>
                    <a:pt x="3038" y="3594"/>
                    <a:pt x="3038" y="3578"/>
                  </a:cubicBezTo>
                  <a:cubicBezTo>
                    <a:pt x="3037" y="3561"/>
                    <a:pt x="3027" y="3547"/>
                    <a:pt x="3004" y="3534"/>
                  </a:cubicBezTo>
                  <a:cubicBezTo>
                    <a:pt x="2983" y="3522"/>
                    <a:pt x="2958" y="3516"/>
                    <a:pt x="2929" y="3516"/>
                  </a:cubicBezTo>
                  <a:cubicBezTo>
                    <a:pt x="2900" y="3516"/>
                    <a:pt x="2876" y="3522"/>
                    <a:pt x="2858" y="3532"/>
                  </a:cubicBezTo>
                  <a:lnTo>
                    <a:pt x="2681" y="3635"/>
                  </a:lnTo>
                  <a:lnTo>
                    <a:pt x="2471" y="3456"/>
                  </a:lnTo>
                  <a:lnTo>
                    <a:pt x="2681" y="3334"/>
                  </a:lnTo>
                  <a:cubicBezTo>
                    <a:pt x="2698" y="3324"/>
                    <a:pt x="2706" y="3311"/>
                    <a:pt x="2705" y="3296"/>
                  </a:cubicBezTo>
                  <a:cubicBezTo>
                    <a:pt x="2703" y="3279"/>
                    <a:pt x="2691" y="3265"/>
                    <a:pt x="2670" y="3253"/>
                  </a:cubicBezTo>
                  <a:cubicBezTo>
                    <a:pt x="2649" y="3240"/>
                    <a:pt x="2624" y="3234"/>
                    <a:pt x="2597" y="3234"/>
                  </a:cubicBezTo>
                  <a:cubicBezTo>
                    <a:pt x="2569" y="3234"/>
                    <a:pt x="2545" y="3239"/>
                    <a:pt x="2527" y="3250"/>
                  </a:cubicBezTo>
                  <a:lnTo>
                    <a:pt x="2350" y="3352"/>
                  </a:lnTo>
                  <a:lnTo>
                    <a:pt x="2132" y="3165"/>
                  </a:lnTo>
                  <a:cubicBezTo>
                    <a:pt x="2109" y="3154"/>
                    <a:pt x="2085" y="3148"/>
                    <a:pt x="2060" y="3148"/>
                  </a:cubicBezTo>
                  <a:close/>
                  <a:moveTo>
                    <a:pt x="672" y="3996"/>
                  </a:moveTo>
                  <a:cubicBezTo>
                    <a:pt x="652" y="3996"/>
                    <a:pt x="632" y="3997"/>
                    <a:pt x="612" y="3998"/>
                  </a:cubicBezTo>
                  <a:cubicBezTo>
                    <a:pt x="549" y="4005"/>
                    <a:pt x="485" y="4019"/>
                    <a:pt x="421" y="4042"/>
                  </a:cubicBezTo>
                  <a:cubicBezTo>
                    <a:pt x="358" y="4065"/>
                    <a:pt x="296" y="4094"/>
                    <a:pt x="234" y="4129"/>
                  </a:cubicBezTo>
                  <a:cubicBezTo>
                    <a:pt x="149" y="4179"/>
                    <a:pt x="88" y="4226"/>
                    <a:pt x="54" y="4272"/>
                  </a:cubicBezTo>
                  <a:cubicBezTo>
                    <a:pt x="20" y="4317"/>
                    <a:pt x="2" y="4359"/>
                    <a:pt x="1" y="4396"/>
                  </a:cubicBezTo>
                  <a:cubicBezTo>
                    <a:pt x="0" y="4434"/>
                    <a:pt x="11" y="4468"/>
                    <a:pt x="36" y="4497"/>
                  </a:cubicBezTo>
                  <a:cubicBezTo>
                    <a:pt x="60" y="4525"/>
                    <a:pt x="87" y="4549"/>
                    <a:pt x="117" y="4567"/>
                  </a:cubicBezTo>
                  <a:cubicBezTo>
                    <a:pt x="153" y="4587"/>
                    <a:pt x="183" y="4597"/>
                    <a:pt x="208" y="4597"/>
                  </a:cubicBezTo>
                  <a:cubicBezTo>
                    <a:pt x="209" y="4597"/>
                    <a:pt x="211" y="4597"/>
                    <a:pt x="212" y="4597"/>
                  </a:cubicBezTo>
                  <a:cubicBezTo>
                    <a:pt x="239" y="4596"/>
                    <a:pt x="276" y="4583"/>
                    <a:pt x="326" y="4555"/>
                  </a:cubicBezTo>
                  <a:cubicBezTo>
                    <a:pt x="365" y="4531"/>
                    <a:pt x="385" y="4511"/>
                    <a:pt x="385" y="4494"/>
                  </a:cubicBezTo>
                  <a:cubicBezTo>
                    <a:pt x="385" y="4477"/>
                    <a:pt x="373" y="4462"/>
                    <a:pt x="348" y="4448"/>
                  </a:cubicBezTo>
                  <a:cubicBezTo>
                    <a:pt x="329" y="4436"/>
                    <a:pt x="313" y="4423"/>
                    <a:pt x="301" y="4408"/>
                  </a:cubicBezTo>
                  <a:cubicBezTo>
                    <a:pt x="290" y="4392"/>
                    <a:pt x="284" y="4377"/>
                    <a:pt x="286" y="4359"/>
                  </a:cubicBezTo>
                  <a:cubicBezTo>
                    <a:pt x="288" y="4341"/>
                    <a:pt x="300" y="4322"/>
                    <a:pt x="318" y="4300"/>
                  </a:cubicBezTo>
                  <a:cubicBezTo>
                    <a:pt x="337" y="4279"/>
                    <a:pt x="367" y="4256"/>
                    <a:pt x="409" y="4231"/>
                  </a:cubicBezTo>
                  <a:cubicBezTo>
                    <a:pt x="478" y="4193"/>
                    <a:pt x="544" y="4172"/>
                    <a:pt x="610" y="4168"/>
                  </a:cubicBezTo>
                  <a:cubicBezTo>
                    <a:pt x="614" y="4168"/>
                    <a:pt x="618" y="4168"/>
                    <a:pt x="621" y="4168"/>
                  </a:cubicBezTo>
                  <a:cubicBezTo>
                    <a:pt x="683" y="4168"/>
                    <a:pt x="747" y="4186"/>
                    <a:pt x="813" y="4225"/>
                  </a:cubicBezTo>
                  <a:cubicBezTo>
                    <a:pt x="856" y="4249"/>
                    <a:pt x="886" y="4272"/>
                    <a:pt x="902" y="4294"/>
                  </a:cubicBezTo>
                  <a:cubicBezTo>
                    <a:pt x="919" y="4316"/>
                    <a:pt x="926" y="4337"/>
                    <a:pt x="921" y="4356"/>
                  </a:cubicBezTo>
                  <a:cubicBezTo>
                    <a:pt x="917" y="4377"/>
                    <a:pt x="904" y="4396"/>
                    <a:pt x="884" y="4415"/>
                  </a:cubicBezTo>
                  <a:cubicBezTo>
                    <a:pt x="863" y="4433"/>
                    <a:pt x="837" y="4452"/>
                    <a:pt x="805" y="4470"/>
                  </a:cubicBezTo>
                  <a:cubicBezTo>
                    <a:pt x="778" y="4485"/>
                    <a:pt x="768" y="4501"/>
                    <a:pt x="774" y="4516"/>
                  </a:cubicBezTo>
                  <a:cubicBezTo>
                    <a:pt x="781" y="4532"/>
                    <a:pt x="794" y="4546"/>
                    <a:pt x="815" y="4558"/>
                  </a:cubicBezTo>
                  <a:cubicBezTo>
                    <a:pt x="836" y="4569"/>
                    <a:pt x="859" y="4577"/>
                    <a:pt x="886" y="4581"/>
                  </a:cubicBezTo>
                  <a:cubicBezTo>
                    <a:pt x="891" y="4581"/>
                    <a:pt x="896" y="4581"/>
                    <a:pt x="901" y="4581"/>
                  </a:cubicBezTo>
                  <a:cubicBezTo>
                    <a:pt x="923" y="4581"/>
                    <a:pt x="944" y="4576"/>
                    <a:pt x="966" y="4564"/>
                  </a:cubicBezTo>
                  <a:cubicBezTo>
                    <a:pt x="1043" y="4519"/>
                    <a:pt x="1119" y="4493"/>
                    <a:pt x="1197" y="4484"/>
                  </a:cubicBezTo>
                  <a:cubicBezTo>
                    <a:pt x="1211" y="4482"/>
                    <a:pt x="1224" y="4481"/>
                    <a:pt x="1237" y="4481"/>
                  </a:cubicBezTo>
                  <a:cubicBezTo>
                    <a:pt x="1301" y="4481"/>
                    <a:pt x="1364" y="4499"/>
                    <a:pt x="1427" y="4535"/>
                  </a:cubicBezTo>
                  <a:lnTo>
                    <a:pt x="1463" y="4556"/>
                  </a:lnTo>
                  <a:cubicBezTo>
                    <a:pt x="1547" y="4604"/>
                    <a:pt x="1587" y="4651"/>
                    <a:pt x="1582" y="4695"/>
                  </a:cubicBezTo>
                  <a:cubicBezTo>
                    <a:pt x="1578" y="4740"/>
                    <a:pt x="1533" y="4788"/>
                    <a:pt x="1446" y="4838"/>
                  </a:cubicBezTo>
                  <a:cubicBezTo>
                    <a:pt x="1362" y="4887"/>
                    <a:pt x="1282" y="4913"/>
                    <a:pt x="1208" y="4916"/>
                  </a:cubicBezTo>
                  <a:cubicBezTo>
                    <a:pt x="1200" y="4916"/>
                    <a:pt x="1191" y="4917"/>
                    <a:pt x="1183" y="4917"/>
                  </a:cubicBezTo>
                  <a:cubicBezTo>
                    <a:pt x="1121" y="4917"/>
                    <a:pt x="1072" y="4905"/>
                    <a:pt x="1035" y="4885"/>
                  </a:cubicBezTo>
                  <a:cubicBezTo>
                    <a:pt x="1012" y="4872"/>
                    <a:pt x="990" y="4865"/>
                    <a:pt x="966" y="4865"/>
                  </a:cubicBezTo>
                  <a:cubicBezTo>
                    <a:pt x="962" y="4865"/>
                    <a:pt x="959" y="4865"/>
                    <a:pt x="955" y="4865"/>
                  </a:cubicBezTo>
                  <a:cubicBezTo>
                    <a:pt x="927" y="4867"/>
                    <a:pt x="890" y="4880"/>
                    <a:pt x="845" y="4907"/>
                  </a:cubicBezTo>
                  <a:cubicBezTo>
                    <a:pt x="806" y="4928"/>
                    <a:pt x="786" y="4948"/>
                    <a:pt x="783" y="4963"/>
                  </a:cubicBezTo>
                  <a:cubicBezTo>
                    <a:pt x="779" y="4979"/>
                    <a:pt x="795" y="4996"/>
                    <a:pt x="828" y="5015"/>
                  </a:cubicBezTo>
                  <a:cubicBezTo>
                    <a:pt x="865" y="5038"/>
                    <a:pt x="912" y="5055"/>
                    <a:pt x="970" y="5067"/>
                  </a:cubicBezTo>
                  <a:cubicBezTo>
                    <a:pt x="1015" y="5077"/>
                    <a:pt x="1065" y="5083"/>
                    <a:pt x="1119" y="5083"/>
                  </a:cubicBezTo>
                  <a:cubicBezTo>
                    <a:pt x="1132" y="5083"/>
                    <a:pt x="1145" y="5082"/>
                    <a:pt x="1159" y="5082"/>
                  </a:cubicBezTo>
                  <a:cubicBezTo>
                    <a:pt x="1229" y="5078"/>
                    <a:pt x="1303" y="5066"/>
                    <a:pt x="1382" y="5044"/>
                  </a:cubicBezTo>
                  <a:cubicBezTo>
                    <a:pt x="1460" y="5023"/>
                    <a:pt x="1541" y="4989"/>
                    <a:pt x="1622" y="4942"/>
                  </a:cubicBezTo>
                  <a:cubicBezTo>
                    <a:pt x="1687" y="4905"/>
                    <a:pt x="1741" y="4864"/>
                    <a:pt x="1785" y="4823"/>
                  </a:cubicBezTo>
                  <a:cubicBezTo>
                    <a:pt x="1828" y="4781"/>
                    <a:pt x="1855" y="4738"/>
                    <a:pt x="1865" y="4694"/>
                  </a:cubicBezTo>
                  <a:cubicBezTo>
                    <a:pt x="1875" y="4650"/>
                    <a:pt x="1866" y="4606"/>
                    <a:pt x="1839" y="4561"/>
                  </a:cubicBezTo>
                  <a:cubicBezTo>
                    <a:pt x="1812" y="4517"/>
                    <a:pt x="1760" y="4472"/>
                    <a:pt x="1684" y="4428"/>
                  </a:cubicBezTo>
                  <a:lnTo>
                    <a:pt x="1648" y="4408"/>
                  </a:lnTo>
                  <a:cubicBezTo>
                    <a:pt x="1568" y="4361"/>
                    <a:pt x="1483" y="4336"/>
                    <a:pt x="1396" y="4332"/>
                  </a:cubicBezTo>
                  <a:cubicBezTo>
                    <a:pt x="1383" y="4331"/>
                    <a:pt x="1370" y="4331"/>
                    <a:pt x="1357" y="4331"/>
                  </a:cubicBezTo>
                  <a:cubicBezTo>
                    <a:pt x="1284" y="4331"/>
                    <a:pt x="1212" y="4341"/>
                    <a:pt x="1142" y="4361"/>
                  </a:cubicBezTo>
                  <a:cubicBezTo>
                    <a:pt x="1170" y="4319"/>
                    <a:pt x="1172" y="4274"/>
                    <a:pt x="1148" y="4225"/>
                  </a:cubicBezTo>
                  <a:cubicBezTo>
                    <a:pt x="1123" y="4175"/>
                    <a:pt x="1071" y="4128"/>
                    <a:pt x="991" y="4082"/>
                  </a:cubicBezTo>
                  <a:cubicBezTo>
                    <a:pt x="929" y="4046"/>
                    <a:pt x="866" y="4022"/>
                    <a:pt x="803" y="4008"/>
                  </a:cubicBezTo>
                  <a:cubicBezTo>
                    <a:pt x="759" y="4000"/>
                    <a:pt x="715" y="3996"/>
                    <a:pt x="672" y="3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696;p60">
              <a:extLst>
                <a:ext uri="{FF2B5EF4-FFF2-40B4-BE49-F238E27FC236}">
                  <a16:creationId xmlns:a16="http://schemas.microsoft.com/office/drawing/2014/main" id="{21FF85D3-E64A-130F-3C41-3C6CD8278E2F}"/>
                </a:ext>
              </a:extLst>
            </p:cNvPr>
            <p:cNvSpPr/>
            <p:nvPr/>
          </p:nvSpPr>
          <p:spPr>
            <a:xfrm>
              <a:off x="4644680" y="3736759"/>
              <a:ext cx="110865" cy="50589"/>
            </a:xfrm>
            <a:custGeom>
              <a:avLst/>
              <a:gdLst/>
              <a:ahLst/>
              <a:cxnLst/>
              <a:rect l="l" t="t" r="r" b="b"/>
              <a:pathLst>
                <a:path w="1442" h="658" extrusionOk="0">
                  <a:moveTo>
                    <a:pt x="756" y="233"/>
                  </a:moveTo>
                  <a:lnTo>
                    <a:pt x="925" y="331"/>
                  </a:lnTo>
                  <a:lnTo>
                    <a:pt x="708" y="415"/>
                  </a:lnTo>
                  <a:lnTo>
                    <a:pt x="541" y="319"/>
                  </a:lnTo>
                  <a:lnTo>
                    <a:pt x="756" y="233"/>
                  </a:lnTo>
                  <a:close/>
                  <a:moveTo>
                    <a:pt x="1020" y="1"/>
                  </a:moveTo>
                  <a:cubicBezTo>
                    <a:pt x="1012" y="1"/>
                    <a:pt x="1004" y="2"/>
                    <a:pt x="998" y="4"/>
                  </a:cubicBezTo>
                  <a:lnTo>
                    <a:pt x="744" y="106"/>
                  </a:lnTo>
                  <a:lnTo>
                    <a:pt x="595" y="19"/>
                  </a:lnTo>
                  <a:cubicBezTo>
                    <a:pt x="582" y="12"/>
                    <a:pt x="568" y="9"/>
                    <a:pt x="554" y="9"/>
                  </a:cubicBezTo>
                  <a:cubicBezTo>
                    <a:pt x="552" y="9"/>
                    <a:pt x="549" y="9"/>
                    <a:pt x="547" y="9"/>
                  </a:cubicBezTo>
                  <a:cubicBezTo>
                    <a:pt x="529" y="10"/>
                    <a:pt x="512" y="16"/>
                    <a:pt x="498" y="25"/>
                  </a:cubicBezTo>
                  <a:cubicBezTo>
                    <a:pt x="482" y="34"/>
                    <a:pt x="473" y="43"/>
                    <a:pt x="471" y="53"/>
                  </a:cubicBezTo>
                  <a:cubicBezTo>
                    <a:pt x="470" y="63"/>
                    <a:pt x="476" y="72"/>
                    <a:pt x="492" y="81"/>
                  </a:cubicBezTo>
                  <a:lnTo>
                    <a:pt x="616" y="153"/>
                  </a:lnTo>
                  <a:lnTo>
                    <a:pt x="401" y="238"/>
                  </a:lnTo>
                  <a:lnTo>
                    <a:pt x="252" y="152"/>
                  </a:lnTo>
                  <a:cubicBezTo>
                    <a:pt x="241" y="146"/>
                    <a:pt x="228" y="143"/>
                    <a:pt x="212" y="143"/>
                  </a:cubicBezTo>
                  <a:cubicBezTo>
                    <a:pt x="210" y="143"/>
                    <a:pt x="207" y="143"/>
                    <a:pt x="205" y="143"/>
                  </a:cubicBezTo>
                  <a:cubicBezTo>
                    <a:pt x="186" y="145"/>
                    <a:pt x="169" y="150"/>
                    <a:pt x="154" y="159"/>
                  </a:cubicBezTo>
                  <a:cubicBezTo>
                    <a:pt x="140" y="167"/>
                    <a:pt x="131" y="177"/>
                    <a:pt x="130" y="187"/>
                  </a:cubicBezTo>
                  <a:cubicBezTo>
                    <a:pt x="128" y="197"/>
                    <a:pt x="135" y="207"/>
                    <a:pt x="150" y="215"/>
                  </a:cubicBezTo>
                  <a:lnTo>
                    <a:pt x="271" y="286"/>
                  </a:lnTo>
                  <a:lnTo>
                    <a:pt x="24" y="387"/>
                  </a:lnTo>
                  <a:cubicBezTo>
                    <a:pt x="6" y="397"/>
                    <a:pt x="0" y="410"/>
                    <a:pt x="6" y="423"/>
                  </a:cubicBezTo>
                  <a:cubicBezTo>
                    <a:pt x="11" y="438"/>
                    <a:pt x="24" y="450"/>
                    <a:pt x="43" y="462"/>
                  </a:cubicBezTo>
                  <a:cubicBezTo>
                    <a:pt x="55" y="468"/>
                    <a:pt x="71" y="473"/>
                    <a:pt x="90" y="477"/>
                  </a:cubicBezTo>
                  <a:cubicBezTo>
                    <a:pt x="99" y="479"/>
                    <a:pt x="107" y="480"/>
                    <a:pt x="114" y="480"/>
                  </a:cubicBezTo>
                  <a:cubicBezTo>
                    <a:pt x="124" y="480"/>
                    <a:pt x="132" y="478"/>
                    <a:pt x="139" y="475"/>
                  </a:cubicBezTo>
                  <a:lnTo>
                    <a:pt x="413" y="367"/>
                  </a:lnTo>
                  <a:lnTo>
                    <a:pt x="581" y="464"/>
                  </a:lnTo>
                  <a:lnTo>
                    <a:pt x="329" y="564"/>
                  </a:lnTo>
                  <a:cubicBezTo>
                    <a:pt x="312" y="574"/>
                    <a:pt x="305" y="587"/>
                    <a:pt x="312" y="600"/>
                  </a:cubicBezTo>
                  <a:cubicBezTo>
                    <a:pt x="318" y="615"/>
                    <a:pt x="330" y="627"/>
                    <a:pt x="349" y="638"/>
                  </a:cubicBezTo>
                  <a:cubicBezTo>
                    <a:pt x="363" y="646"/>
                    <a:pt x="380" y="652"/>
                    <a:pt x="399" y="655"/>
                  </a:cubicBezTo>
                  <a:cubicBezTo>
                    <a:pt x="408" y="657"/>
                    <a:pt x="416" y="658"/>
                    <a:pt x="423" y="658"/>
                  </a:cubicBezTo>
                  <a:cubicBezTo>
                    <a:pt x="431" y="658"/>
                    <a:pt x="439" y="657"/>
                    <a:pt x="445" y="654"/>
                  </a:cubicBezTo>
                  <a:lnTo>
                    <a:pt x="721" y="545"/>
                  </a:lnTo>
                  <a:lnTo>
                    <a:pt x="869" y="631"/>
                  </a:lnTo>
                  <a:cubicBezTo>
                    <a:pt x="881" y="637"/>
                    <a:pt x="896" y="641"/>
                    <a:pt x="917" y="641"/>
                  </a:cubicBezTo>
                  <a:cubicBezTo>
                    <a:pt x="936" y="641"/>
                    <a:pt x="954" y="636"/>
                    <a:pt x="968" y="627"/>
                  </a:cubicBezTo>
                  <a:cubicBezTo>
                    <a:pt x="983" y="618"/>
                    <a:pt x="991" y="608"/>
                    <a:pt x="991" y="597"/>
                  </a:cubicBezTo>
                  <a:cubicBezTo>
                    <a:pt x="991" y="584"/>
                    <a:pt x="984" y="575"/>
                    <a:pt x="972" y="567"/>
                  </a:cubicBezTo>
                  <a:lnTo>
                    <a:pt x="848" y="497"/>
                  </a:lnTo>
                  <a:lnTo>
                    <a:pt x="1065" y="412"/>
                  </a:lnTo>
                  <a:lnTo>
                    <a:pt x="1212" y="497"/>
                  </a:lnTo>
                  <a:cubicBezTo>
                    <a:pt x="1223" y="502"/>
                    <a:pt x="1235" y="506"/>
                    <a:pt x="1252" y="506"/>
                  </a:cubicBezTo>
                  <a:cubicBezTo>
                    <a:pt x="1254" y="506"/>
                    <a:pt x="1256" y="506"/>
                    <a:pt x="1259" y="506"/>
                  </a:cubicBezTo>
                  <a:cubicBezTo>
                    <a:pt x="1278" y="506"/>
                    <a:pt x="1295" y="501"/>
                    <a:pt x="1310" y="492"/>
                  </a:cubicBezTo>
                  <a:cubicBezTo>
                    <a:pt x="1325" y="483"/>
                    <a:pt x="1332" y="474"/>
                    <a:pt x="1332" y="463"/>
                  </a:cubicBezTo>
                  <a:cubicBezTo>
                    <a:pt x="1332" y="451"/>
                    <a:pt x="1327" y="441"/>
                    <a:pt x="1314" y="435"/>
                  </a:cubicBezTo>
                  <a:lnTo>
                    <a:pt x="1190" y="363"/>
                  </a:lnTo>
                  <a:lnTo>
                    <a:pt x="1416" y="275"/>
                  </a:lnTo>
                  <a:cubicBezTo>
                    <a:pt x="1435" y="263"/>
                    <a:pt x="1441" y="251"/>
                    <a:pt x="1436" y="238"/>
                  </a:cubicBezTo>
                  <a:cubicBezTo>
                    <a:pt x="1430" y="224"/>
                    <a:pt x="1419" y="212"/>
                    <a:pt x="1400" y="201"/>
                  </a:cubicBezTo>
                  <a:cubicBezTo>
                    <a:pt x="1385" y="192"/>
                    <a:pt x="1369" y="187"/>
                    <a:pt x="1351" y="182"/>
                  </a:cubicBezTo>
                  <a:cubicBezTo>
                    <a:pt x="1342" y="180"/>
                    <a:pt x="1334" y="179"/>
                    <a:pt x="1327" y="179"/>
                  </a:cubicBezTo>
                  <a:cubicBezTo>
                    <a:pt x="1320" y="179"/>
                    <a:pt x="1313" y="180"/>
                    <a:pt x="1307" y="182"/>
                  </a:cubicBezTo>
                  <a:lnTo>
                    <a:pt x="1052" y="284"/>
                  </a:lnTo>
                  <a:lnTo>
                    <a:pt x="883" y="186"/>
                  </a:lnTo>
                  <a:lnTo>
                    <a:pt x="1107" y="97"/>
                  </a:lnTo>
                  <a:cubicBezTo>
                    <a:pt x="1126" y="86"/>
                    <a:pt x="1134" y="73"/>
                    <a:pt x="1128" y="60"/>
                  </a:cubicBezTo>
                  <a:cubicBezTo>
                    <a:pt x="1123" y="46"/>
                    <a:pt x="1110" y="35"/>
                    <a:pt x="1091" y="24"/>
                  </a:cubicBezTo>
                  <a:cubicBezTo>
                    <a:pt x="1077" y="15"/>
                    <a:pt x="1061" y="8"/>
                    <a:pt x="1043" y="3"/>
                  </a:cubicBezTo>
                  <a:cubicBezTo>
                    <a:pt x="1034" y="2"/>
                    <a:pt x="1027" y="1"/>
                    <a:pt x="10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697;p60">
              <a:extLst>
                <a:ext uri="{FF2B5EF4-FFF2-40B4-BE49-F238E27FC236}">
                  <a16:creationId xmlns:a16="http://schemas.microsoft.com/office/drawing/2014/main" id="{C7EA5B09-B703-8039-32BD-C542E9BFB971}"/>
                </a:ext>
              </a:extLst>
            </p:cNvPr>
            <p:cNvSpPr/>
            <p:nvPr/>
          </p:nvSpPr>
          <p:spPr>
            <a:xfrm>
              <a:off x="4741931" y="3785192"/>
              <a:ext cx="107559" cy="57816"/>
            </a:xfrm>
            <a:custGeom>
              <a:avLst/>
              <a:gdLst/>
              <a:ahLst/>
              <a:cxnLst/>
              <a:rect l="l" t="t" r="r" b="b"/>
              <a:pathLst>
                <a:path w="1399" h="752" extrusionOk="0">
                  <a:moveTo>
                    <a:pt x="553" y="372"/>
                  </a:moveTo>
                  <a:cubicBezTo>
                    <a:pt x="568" y="372"/>
                    <a:pt x="583" y="374"/>
                    <a:pt x="599" y="378"/>
                  </a:cubicBezTo>
                  <a:cubicBezTo>
                    <a:pt x="643" y="389"/>
                    <a:pt x="693" y="410"/>
                    <a:pt x="748" y="443"/>
                  </a:cubicBezTo>
                  <a:lnTo>
                    <a:pt x="792" y="468"/>
                  </a:lnTo>
                  <a:lnTo>
                    <a:pt x="737" y="499"/>
                  </a:lnTo>
                  <a:cubicBezTo>
                    <a:pt x="725" y="507"/>
                    <a:pt x="708" y="513"/>
                    <a:pt x="688" y="515"/>
                  </a:cubicBezTo>
                  <a:cubicBezTo>
                    <a:pt x="672" y="518"/>
                    <a:pt x="657" y="519"/>
                    <a:pt x="640" y="519"/>
                  </a:cubicBezTo>
                  <a:cubicBezTo>
                    <a:pt x="635" y="519"/>
                    <a:pt x="629" y="519"/>
                    <a:pt x="623" y="519"/>
                  </a:cubicBezTo>
                  <a:cubicBezTo>
                    <a:pt x="600" y="517"/>
                    <a:pt x="577" y="513"/>
                    <a:pt x="555" y="507"/>
                  </a:cubicBezTo>
                  <a:cubicBezTo>
                    <a:pt x="531" y="500"/>
                    <a:pt x="510" y="491"/>
                    <a:pt x="491" y="480"/>
                  </a:cubicBezTo>
                  <a:cubicBezTo>
                    <a:pt x="466" y="467"/>
                    <a:pt x="452" y="452"/>
                    <a:pt x="448" y="436"/>
                  </a:cubicBezTo>
                  <a:cubicBezTo>
                    <a:pt x="444" y="421"/>
                    <a:pt x="455" y="406"/>
                    <a:pt x="479" y="391"/>
                  </a:cubicBezTo>
                  <a:cubicBezTo>
                    <a:pt x="502" y="378"/>
                    <a:pt x="527" y="372"/>
                    <a:pt x="553" y="372"/>
                  </a:cubicBezTo>
                  <a:close/>
                  <a:moveTo>
                    <a:pt x="668" y="0"/>
                  </a:moveTo>
                  <a:cubicBezTo>
                    <a:pt x="664" y="0"/>
                    <a:pt x="660" y="0"/>
                    <a:pt x="656" y="1"/>
                  </a:cubicBezTo>
                  <a:cubicBezTo>
                    <a:pt x="575" y="2"/>
                    <a:pt x="496" y="14"/>
                    <a:pt x="421" y="35"/>
                  </a:cubicBezTo>
                  <a:cubicBezTo>
                    <a:pt x="345" y="58"/>
                    <a:pt x="274" y="87"/>
                    <a:pt x="209" y="126"/>
                  </a:cubicBezTo>
                  <a:cubicBezTo>
                    <a:pt x="132" y="169"/>
                    <a:pt x="78" y="213"/>
                    <a:pt x="47" y="260"/>
                  </a:cubicBezTo>
                  <a:cubicBezTo>
                    <a:pt x="15" y="305"/>
                    <a:pt x="1" y="348"/>
                    <a:pt x="3" y="392"/>
                  </a:cubicBezTo>
                  <a:cubicBezTo>
                    <a:pt x="6" y="435"/>
                    <a:pt x="23" y="477"/>
                    <a:pt x="56" y="516"/>
                  </a:cubicBezTo>
                  <a:cubicBezTo>
                    <a:pt x="89" y="556"/>
                    <a:pt x="132" y="591"/>
                    <a:pt x="187" y="622"/>
                  </a:cubicBezTo>
                  <a:cubicBezTo>
                    <a:pt x="212" y="637"/>
                    <a:pt x="242" y="651"/>
                    <a:pt x="274" y="667"/>
                  </a:cubicBezTo>
                  <a:cubicBezTo>
                    <a:pt x="308" y="682"/>
                    <a:pt x="341" y="694"/>
                    <a:pt x="373" y="705"/>
                  </a:cubicBezTo>
                  <a:cubicBezTo>
                    <a:pt x="406" y="717"/>
                    <a:pt x="437" y="723"/>
                    <a:pt x="464" y="728"/>
                  </a:cubicBezTo>
                  <a:cubicBezTo>
                    <a:pt x="474" y="730"/>
                    <a:pt x="484" y="731"/>
                    <a:pt x="493" y="731"/>
                  </a:cubicBezTo>
                  <a:cubicBezTo>
                    <a:pt x="506" y="731"/>
                    <a:pt x="516" y="729"/>
                    <a:pt x="523" y="725"/>
                  </a:cubicBezTo>
                  <a:cubicBezTo>
                    <a:pt x="530" y="720"/>
                    <a:pt x="534" y="713"/>
                    <a:pt x="538" y="703"/>
                  </a:cubicBezTo>
                  <a:cubicBezTo>
                    <a:pt x="541" y="694"/>
                    <a:pt x="537" y="685"/>
                    <a:pt x="524" y="678"/>
                  </a:cubicBezTo>
                  <a:cubicBezTo>
                    <a:pt x="516" y="674"/>
                    <a:pt x="506" y="669"/>
                    <a:pt x="492" y="665"/>
                  </a:cubicBezTo>
                  <a:cubicBezTo>
                    <a:pt x="478" y="662"/>
                    <a:pt x="461" y="657"/>
                    <a:pt x="441" y="650"/>
                  </a:cubicBezTo>
                  <a:cubicBezTo>
                    <a:pt x="421" y="645"/>
                    <a:pt x="398" y="636"/>
                    <a:pt x="372" y="625"/>
                  </a:cubicBezTo>
                  <a:cubicBezTo>
                    <a:pt x="348" y="614"/>
                    <a:pt x="319" y="601"/>
                    <a:pt x="289" y="584"/>
                  </a:cubicBezTo>
                  <a:cubicBezTo>
                    <a:pt x="225" y="547"/>
                    <a:pt x="182" y="510"/>
                    <a:pt x="158" y="473"/>
                  </a:cubicBezTo>
                  <a:cubicBezTo>
                    <a:pt x="135" y="439"/>
                    <a:pt x="127" y="404"/>
                    <a:pt x="135" y="369"/>
                  </a:cubicBezTo>
                  <a:cubicBezTo>
                    <a:pt x="142" y="335"/>
                    <a:pt x="162" y="302"/>
                    <a:pt x="194" y="272"/>
                  </a:cubicBezTo>
                  <a:cubicBezTo>
                    <a:pt x="227" y="240"/>
                    <a:pt x="266" y="211"/>
                    <a:pt x="314" y="184"/>
                  </a:cubicBezTo>
                  <a:cubicBezTo>
                    <a:pt x="364" y="155"/>
                    <a:pt x="419" y="131"/>
                    <a:pt x="476" y="111"/>
                  </a:cubicBezTo>
                  <a:cubicBezTo>
                    <a:pt x="534" y="92"/>
                    <a:pt x="595" y="80"/>
                    <a:pt x="659" y="77"/>
                  </a:cubicBezTo>
                  <a:cubicBezTo>
                    <a:pt x="673" y="76"/>
                    <a:pt x="686" y="76"/>
                    <a:pt x="700" y="76"/>
                  </a:cubicBezTo>
                  <a:cubicBezTo>
                    <a:pt x="752" y="76"/>
                    <a:pt x="805" y="83"/>
                    <a:pt x="861" y="95"/>
                  </a:cubicBezTo>
                  <a:cubicBezTo>
                    <a:pt x="930" y="112"/>
                    <a:pt x="1001" y="140"/>
                    <a:pt x="1074" y="183"/>
                  </a:cubicBezTo>
                  <a:cubicBezTo>
                    <a:pt x="1201" y="256"/>
                    <a:pt x="1262" y="328"/>
                    <a:pt x="1259" y="399"/>
                  </a:cubicBezTo>
                  <a:cubicBezTo>
                    <a:pt x="1254" y="470"/>
                    <a:pt x="1192" y="540"/>
                    <a:pt x="1074" y="607"/>
                  </a:cubicBezTo>
                  <a:cubicBezTo>
                    <a:pt x="1056" y="619"/>
                    <a:pt x="1034" y="630"/>
                    <a:pt x="1010" y="642"/>
                  </a:cubicBezTo>
                  <a:cubicBezTo>
                    <a:pt x="985" y="654"/>
                    <a:pt x="960" y="664"/>
                    <a:pt x="933" y="672"/>
                  </a:cubicBezTo>
                  <a:cubicBezTo>
                    <a:pt x="907" y="680"/>
                    <a:pt x="881" y="684"/>
                    <a:pt x="857" y="685"/>
                  </a:cubicBezTo>
                  <a:cubicBezTo>
                    <a:pt x="832" y="685"/>
                    <a:pt x="810" y="681"/>
                    <a:pt x="790" y="669"/>
                  </a:cubicBezTo>
                  <a:cubicBezTo>
                    <a:pt x="774" y="659"/>
                    <a:pt x="765" y="649"/>
                    <a:pt x="765" y="636"/>
                  </a:cubicBezTo>
                  <a:cubicBezTo>
                    <a:pt x="764" y="623"/>
                    <a:pt x="773" y="610"/>
                    <a:pt x="791" y="595"/>
                  </a:cubicBezTo>
                  <a:lnTo>
                    <a:pt x="1014" y="467"/>
                  </a:lnTo>
                  <a:cubicBezTo>
                    <a:pt x="1042" y="450"/>
                    <a:pt x="1061" y="432"/>
                    <a:pt x="1072" y="413"/>
                  </a:cubicBezTo>
                  <a:cubicBezTo>
                    <a:pt x="1082" y="394"/>
                    <a:pt x="1084" y="374"/>
                    <a:pt x="1078" y="354"/>
                  </a:cubicBezTo>
                  <a:cubicBezTo>
                    <a:pt x="1073" y="334"/>
                    <a:pt x="1060" y="315"/>
                    <a:pt x="1041" y="294"/>
                  </a:cubicBezTo>
                  <a:cubicBezTo>
                    <a:pt x="1021" y="274"/>
                    <a:pt x="995" y="255"/>
                    <a:pt x="964" y="237"/>
                  </a:cubicBezTo>
                  <a:cubicBezTo>
                    <a:pt x="940" y="223"/>
                    <a:pt x="914" y="211"/>
                    <a:pt x="887" y="199"/>
                  </a:cubicBezTo>
                  <a:cubicBezTo>
                    <a:pt x="859" y="187"/>
                    <a:pt x="832" y="178"/>
                    <a:pt x="806" y="172"/>
                  </a:cubicBezTo>
                  <a:cubicBezTo>
                    <a:pt x="780" y="165"/>
                    <a:pt x="756" y="160"/>
                    <a:pt x="735" y="159"/>
                  </a:cubicBezTo>
                  <a:cubicBezTo>
                    <a:pt x="732" y="159"/>
                    <a:pt x="730" y="159"/>
                    <a:pt x="727" y="159"/>
                  </a:cubicBezTo>
                  <a:cubicBezTo>
                    <a:pt x="710" y="159"/>
                    <a:pt x="696" y="162"/>
                    <a:pt x="687" y="167"/>
                  </a:cubicBezTo>
                  <a:cubicBezTo>
                    <a:pt x="678" y="173"/>
                    <a:pt x="670" y="182"/>
                    <a:pt x="663" y="193"/>
                  </a:cubicBezTo>
                  <a:cubicBezTo>
                    <a:pt x="657" y="205"/>
                    <a:pt x="659" y="214"/>
                    <a:pt x="672" y="221"/>
                  </a:cubicBezTo>
                  <a:cubicBezTo>
                    <a:pt x="678" y="225"/>
                    <a:pt x="685" y="227"/>
                    <a:pt x="697" y="229"/>
                  </a:cubicBezTo>
                  <a:cubicBezTo>
                    <a:pt x="708" y="231"/>
                    <a:pt x="720" y="235"/>
                    <a:pt x="735" y="238"/>
                  </a:cubicBezTo>
                  <a:cubicBezTo>
                    <a:pt x="750" y="242"/>
                    <a:pt x="766" y="246"/>
                    <a:pt x="786" y="253"/>
                  </a:cubicBezTo>
                  <a:cubicBezTo>
                    <a:pt x="805" y="260"/>
                    <a:pt x="825" y="270"/>
                    <a:pt x="848" y="283"/>
                  </a:cubicBezTo>
                  <a:cubicBezTo>
                    <a:pt x="933" y="332"/>
                    <a:pt x="942" y="376"/>
                    <a:pt x="876" y="414"/>
                  </a:cubicBezTo>
                  <a:lnTo>
                    <a:pt x="853" y="427"/>
                  </a:lnTo>
                  <a:lnTo>
                    <a:pt x="800" y="396"/>
                  </a:lnTo>
                  <a:cubicBezTo>
                    <a:pt x="757" y="371"/>
                    <a:pt x="716" y="350"/>
                    <a:pt x="675" y="333"/>
                  </a:cubicBezTo>
                  <a:cubicBezTo>
                    <a:pt x="635" y="315"/>
                    <a:pt x="596" y="302"/>
                    <a:pt x="558" y="294"/>
                  </a:cubicBezTo>
                  <a:cubicBezTo>
                    <a:pt x="533" y="288"/>
                    <a:pt x="509" y="285"/>
                    <a:pt x="485" y="285"/>
                  </a:cubicBezTo>
                  <a:cubicBezTo>
                    <a:pt x="473" y="285"/>
                    <a:pt x="462" y="286"/>
                    <a:pt x="450" y="288"/>
                  </a:cubicBezTo>
                  <a:cubicBezTo>
                    <a:pt x="416" y="291"/>
                    <a:pt x="384" y="301"/>
                    <a:pt x="352" y="319"/>
                  </a:cubicBezTo>
                  <a:cubicBezTo>
                    <a:pt x="326" y="335"/>
                    <a:pt x="308" y="351"/>
                    <a:pt x="299" y="368"/>
                  </a:cubicBezTo>
                  <a:cubicBezTo>
                    <a:pt x="290" y="385"/>
                    <a:pt x="289" y="401"/>
                    <a:pt x="295" y="418"/>
                  </a:cubicBezTo>
                  <a:cubicBezTo>
                    <a:pt x="300" y="435"/>
                    <a:pt x="312" y="452"/>
                    <a:pt x="327" y="468"/>
                  </a:cubicBezTo>
                  <a:cubicBezTo>
                    <a:pt x="343" y="484"/>
                    <a:pt x="363" y="498"/>
                    <a:pt x="386" y="512"/>
                  </a:cubicBezTo>
                  <a:cubicBezTo>
                    <a:pt x="428" y="535"/>
                    <a:pt x="469" y="551"/>
                    <a:pt x="511" y="558"/>
                  </a:cubicBezTo>
                  <a:cubicBezTo>
                    <a:pt x="553" y="565"/>
                    <a:pt x="600" y="568"/>
                    <a:pt x="650" y="568"/>
                  </a:cubicBezTo>
                  <a:cubicBezTo>
                    <a:pt x="630" y="586"/>
                    <a:pt x="625" y="609"/>
                    <a:pt x="632" y="633"/>
                  </a:cubicBezTo>
                  <a:cubicBezTo>
                    <a:pt x="641" y="659"/>
                    <a:pt x="665" y="684"/>
                    <a:pt x="706" y="708"/>
                  </a:cubicBezTo>
                  <a:cubicBezTo>
                    <a:pt x="742" y="728"/>
                    <a:pt x="780" y="741"/>
                    <a:pt x="822" y="747"/>
                  </a:cubicBezTo>
                  <a:cubicBezTo>
                    <a:pt x="842" y="750"/>
                    <a:pt x="862" y="751"/>
                    <a:pt x="883" y="751"/>
                  </a:cubicBezTo>
                  <a:cubicBezTo>
                    <a:pt x="903" y="751"/>
                    <a:pt x="924" y="750"/>
                    <a:pt x="946" y="747"/>
                  </a:cubicBezTo>
                  <a:cubicBezTo>
                    <a:pt x="988" y="740"/>
                    <a:pt x="1031" y="729"/>
                    <a:pt x="1073" y="713"/>
                  </a:cubicBezTo>
                  <a:cubicBezTo>
                    <a:pt x="1116" y="698"/>
                    <a:pt x="1156" y="678"/>
                    <a:pt x="1194" y="656"/>
                  </a:cubicBezTo>
                  <a:cubicBezTo>
                    <a:pt x="1332" y="577"/>
                    <a:pt x="1398" y="491"/>
                    <a:pt x="1394" y="400"/>
                  </a:cubicBezTo>
                  <a:cubicBezTo>
                    <a:pt x="1388" y="310"/>
                    <a:pt x="1310" y="221"/>
                    <a:pt x="1161" y="135"/>
                  </a:cubicBezTo>
                  <a:cubicBezTo>
                    <a:pt x="1076" y="86"/>
                    <a:pt x="992" y="51"/>
                    <a:pt x="907" y="30"/>
                  </a:cubicBezTo>
                  <a:cubicBezTo>
                    <a:pt x="826" y="11"/>
                    <a:pt x="747" y="0"/>
                    <a:pt x="6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3698;p60">
              <a:extLst>
                <a:ext uri="{FF2B5EF4-FFF2-40B4-BE49-F238E27FC236}">
                  <a16:creationId xmlns:a16="http://schemas.microsoft.com/office/drawing/2014/main" id="{7607C177-9638-61F4-05AE-F09E18A8CD45}"/>
                </a:ext>
              </a:extLst>
            </p:cNvPr>
            <p:cNvSpPr/>
            <p:nvPr/>
          </p:nvSpPr>
          <p:spPr>
            <a:xfrm>
              <a:off x="4829957" y="3833779"/>
              <a:ext cx="127087" cy="81188"/>
            </a:xfrm>
            <a:custGeom>
              <a:avLst/>
              <a:gdLst/>
              <a:ahLst/>
              <a:cxnLst/>
              <a:rect l="l" t="t" r="r" b="b"/>
              <a:pathLst>
                <a:path w="1653" h="1056" extrusionOk="0">
                  <a:moveTo>
                    <a:pt x="802" y="83"/>
                  </a:moveTo>
                  <a:cubicBezTo>
                    <a:pt x="806" y="83"/>
                    <a:pt x="809" y="83"/>
                    <a:pt x="813" y="84"/>
                  </a:cubicBezTo>
                  <a:cubicBezTo>
                    <a:pt x="841" y="86"/>
                    <a:pt x="869" y="95"/>
                    <a:pt x="897" y="111"/>
                  </a:cubicBezTo>
                  <a:cubicBezTo>
                    <a:pt x="925" y="127"/>
                    <a:pt x="941" y="143"/>
                    <a:pt x="946" y="160"/>
                  </a:cubicBezTo>
                  <a:cubicBezTo>
                    <a:pt x="950" y="177"/>
                    <a:pt x="939" y="193"/>
                    <a:pt x="911" y="209"/>
                  </a:cubicBezTo>
                  <a:lnTo>
                    <a:pt x="715" y="322"/>
                  </a:lnTo>
                  <a:cubicBezTo>
                    <a:pt x="691" y="336"/>
                    <a:pt x="667" y="343"/>
                    <a:pt x="641" y="343"/>
                  </a:cubicBezTo>
                  <a:cubicBezTo>
                    <a:pt x="638" y="343"/>
                    <a:pt x="634" y="343"/>
                    <a:pt x="630" y="343"/>
                  </a:cubicBezTo>
                  <a:cubicBezTo>
                    <a:pt x="601" y="340"/>
                    <a:pt x="573" y="330"/>
                    <a:pt x="545" y="314"/>
                  </a:cubicBezTo>
                  <a:cubicBezTo>
                    <a:pt x="517" y="299"/>
                    <a:pt x="501" y="282"/>
                    <a:pt x="498" y="265"/>
                  </a:cubicBezTo>
                  <a:cubicBezTo>
                    <a:pt x="493" y="249"/>
                    <a:pt x="505" y="233"/>
                    <a:pt x="532" y="218"/>
                  </a:cubicBezTo>
                  <a:lnTo>
                    <a:pt x="728" y="104"/>
                  </a:lnTo>
                  <a:cubicBezTo>
                    <a:pt x="753" y="90"/>
                    <a:pt x="777" y="83"/>
                    <a:pt x="802" y="83"/>
                  </a:cubicBezTo>
                  <a:close/>
                  <a:moveTo>
                    <a:pt x="771" y="0"/>
                  </a:moveTo>
                  <a:cubicBezTo>
                    <a:pt x="721" y="0"/>
                    <a:pt x="671" y="14"/>
                    <a:pt x="623" y="42"/>
                  </a:cubicBezTo>
                  <a:lnTo>
                    <a:pt x="427" y="156"/>
                  </a:lnTo>
                  <a:cubicBezTo>
                    <a:pt x="396" y="173"/>
                    <a:pt x="376" y="191"/>
                    <a:pt x="366" y="209"/>
                  </a:cubicBezTo>
                  <a:cubicBezTo>
                    <a:pt x="356" y="227"/>
                    <a:pt x="352" y="245"/>
                    <a:pt x="357" y="261"/>
                  </a:cubicBezTo>
                  <a:cubicBezTo>
                    <a:pt x="361" y="280"/>
                    <a:pt x="373" y="296"/>
                    <a:pt x="391" y="313"/>
                  </a:cubicBezTo>
                  <a:cubicBezTo>
                    <a:pt x="409" y="330"/>
                    <a:pt x="432" y="347"/>
                    <a:pt x="460" y="364"/>
                  </a:cubicBezTo>
                  <a:cubicBezTo>
                    <a:pt x="487" y="379"/>
                    <a:pt x="517" y="392"/>
                    <a:pt x="546" y="403"/>
                  </a:cubicBezTo>
                  <a:cubicBezTo>
                    <a:pt x="576" y="414"/>
                    <a:pt x="606" y="420"/>
                    <a:pt x="636" y="424"/>
                  </a:cubicBezTo>
                  <a:cubicBezTo>
                    <a:pt x="644" y="424"/>
                    <a:pt x="652" y="425"/>
                    <a:pt x="660" y="425"/>
                  </a:cubicBezTo>
                  <a:cubicBezTo>
                    <a:pt x="682" y="425"/>
                    <a:pt x="705" y="422"/>
                    <a:pt x="728" y="418"/>
                  </a:cubicBezTo>
                  <a:cubicBezTo>
                    <a:pt x="759" y="412"/>
                    <a:pt x="789" y="400"/>
                    <a:pt x="820" y="383"/>
                  </a:cubicBezTo>
                  <a:lnTo>
                    <a:pt x="1016" y="269"/>
                  </a:lnTo>
                  <a:cubicBezTo>
                    <a:pt x="1046" y="252"/>
                    <a:pt x="1066" y="234"/>
                    <a:pt x="1076" y="216"/>
                  </a:cubicBezTo>
                  <a:cubicBezTo>
                    <a:pt x="1088" y="198"/>
                    <a:pt x="1090" y="182"/>
                    <a:pt x="1085" y="164"/>
                  </a:cubicBezTo>
                  <a:cubicBezTo>
                    <a:pt x="1081" y="147"/>
                    <a:pt x="1070" y="129"/>
                    <a:pt x="1050" y="112"/>
                  </a:cubicBezTo>
                  <a:cubicBezTo>
                    <a:pt x="1032" y="94"/>
                    <a:pt x="1009" y="78"/>
                    <a:pt x="982" y="62"/>
                  </a:cubicBezTo>
                  <a:cubicBezTo>
                    <a:pt x="925" y="30"/>
                    <a:pt x="867" y="9"/>
                    <a:pt x="805" y="2"/>
                  </a:cubicBezTo>
                  <a:cubicBezTo>
                    <a:pt x="793" y="1"/>
                    <a:pt x="782" y="0"/>
                    <a:pt x="771" y="0"/>
                  </a:cubicBezTo>
                  <a:close/>
                  <a:moveTo>
                    <a:pt x="1572" y="358"/>
                  </a:moveTo>
                  <a:cubicBezTo>
                    <a:pt x="1566" y="358"/>
                    <a:pt x="1559" y="358"/>
                    <a:pt x="1553" y="359"/>
                  </a:cubicBezTo>
                  <a:lnTo>
                    <a:pt x="45" y="613"/>
                  </a:lnTo>
                  <a:cubicBezTo>
                    <a:pt x="35" y="614"/>
                    <a:pt x="26" y="617"/>
                    <a:pt x="19" y="621"/>
                  </a:cubicBezTo>
                  <a:cubicBezTo>
                    <a:pt x="7" y="629"/>
                    <a:pt x="1" y="638"/>
                    <a:pt x="1" y="650"/>
                  </a:cubicBezTo>
                  <a:cubicBezTo>
                    <a:pt x="2" y="662"/>
                    <a:pt x="10" y="672"/>
                    <a:pt x="27" y="683"/>
                  </a:cubicBezTo>
                  <a:cubicBezTo>
                    <a:pt x="38" y="688"/>
                    <a:pt x="49" y="693"/>
                    <a:pt x="63" y="695"/>
                  </a:cubicBezTo>
                  <a:cubicBezTo>
                    <a:pt x="70" y="697"/>
                    <a:pt x="77" y="698"/>
                    <a:pt x="84" y="698"/>
                  </a:cubicBezTo>
                  <a:cubicBezTo>
                    <a:pt x="90" y="698"/>
                    <a:pt x="96" y="697"/>
                    <a:pt x="101" y="696"/>
                  </a:cubicBezTo>
                  <a:lnTo>
                    <a:pt x="1606" y="445"/>
                  </a:lnTo>
                  <a:cubicBezTo>
                    <a:pt x="1616" y="443"/>
                    <a:pt x="1624" y="441"/>
                    <a:pt x="1631" y="435"/>
                  </a:cubicBezTo>
                  <a:cubicBezTo>
                    <a:pt x="1647" y="427"/>
                    <a:pt x="1653" y="416"/>
                    <a:pt x="1648" y="403"/>
                  </a:cubicBezTo>
                  <a:cubicBezTo>
                    <a:pt x="1645" y="390"/>
                    <a:pt x="1636" y="380"/>
                    <a:pt x="1621" y="371"/>
                  </a:cubicBezTo>
                  <a:cubicBezTo>
                    <a:pt x="1612" y="366"/>
                    <a:pt x="1602" y="362"/>
                    <a:pt x="1591" y="359"/>
                  </a:cubicBezTo>
                  <a:cubicBezTo>
                    <a:pt x="1585" y="358"/>
                    <a:pt x="1579" y="358"/>
                    <a:pt x="1572" y="358"/>
                  </a:cubicBezTo>
                  <a:close/>
                  <a:moveTo>
                    <a:pt x="995" y="715"/>
                  </a:moveTo>
                  <a:cubicBezTo>
                    <a:pt x="998" y="715"/>
                    <a:pt x="1002" y="715"/>
                    <a:pt x="1005" y="715"/>
                  </a:cubicBezTo>
                  <a:cubicBezTo>
                    <a:pt x="1035" y="718"/>
                    <a:pt x="1063" y="727"/>
                    <a:pt x="1091" y="742"/>
                  </a:cubicBezTo>
                  <a:cubicBezTo>
                    <a:pt x="1119" y="759"/>
                    <a:pt x="1135" y="775"/>
                    <a:pt x="1139" y="792"/>
                  </a:cubicBezTo>
                  <a:cubicBezTo>
                    <a:pt x="1143" y="809"/>
                    <a:pt x="1132" y="825"/>
                    <a:pt x="1104" y="840"/>
                  </a:cubicBezTo>
                  <a:lnTo>
                    <a:pt x="909" y="954"/>
                  </a:lnTo>
                  <a:cubicBezTo>
                    <a:pt x="884" y="968"/>
                    <a:pt x="859" y="975"/>
                    <a:pt x="835" y="975"/>
                  </a:cubicBezTo>
                  <a:cubicBezTo>
                    <a:pt x="831" y="975"/>
                    <a:pt x="828" y="975"/>
                    <a:pt x="824" y="974"/>
                  </a:cubicBezTo>
                  <a:cubicBezTo>
                    <a:pt x="795" y="972"/>
                    <a:pt x="767" y="962"/>
                    <a:pt x="739" y="946"/>
                  </a:cubicBezTo>
                  <a:cubicBezTo>
                    <a:pt x="710" y="929"/>
                    <a:pt x="695" y="913"/>
                    <a:pt x="690" y="897"/>
                  </a:cubicBezTo>
                  <a:cubicBezTo>
                    <a:pt x="687" y="881"/>
                    <a:pt x="699" y="864"/>
                    <a:pt x="726" y="849"/>
                  </a:cubicBezTo>
                  <a:lnTo>
                    <a:pt x="922" y="736"/>
                  </a:lnTo>
                  <a:cubicBezTo>
                    <a:pt x="946" y="722"/>
                    <a:pt x="970" y="715"/>
                    <a:pt x="995" y="715"/>
                  </a:cubicBezTo>
                  <a:close/>
                  <a:moveTo>
                    <a:pt x="963" y="632"/>
                  </a:moveTo>
                  <a:cubicBezTo>
                    <a:pt x="913" y="632"/>
                    <a:pt x="864" y="646"/>
                    <a:pt x="816" y="674"/>
                  </a:cubicBezTo>
                  <a:lnTo>
                    <a:pt x="620" y="787"/>
                  </a:lnTo>
                  <a:cubicBezTo>
                    <a:pt x="590" y="804"/>
                    <a:pt x="570" y="822"/>
                    <a:pt x="559" y="840"/>
                  </a:cubicBezTo>
                  <a:cubicBezTo>
                    <a:pt x="548" y="858"/>
                    <a:pt x="546" y="876"/>
                    <a:pt x="550" y="893"/>
                  </a:cubicBezTo>
                  <a:cubicBezTo>
                    <a:pt x="555" y="911"/>
                    <a:pt x="566" y="928"/>
                    <a:pt x="584" y="945"/>
                  </a:cubicBezTo>
                  <a:cubicBezTo>
                    <a:pt x="602" y="962"/>
                    <a:pt x="625" y="979"/>
                    <a:pt x="654" y="996"/>
                  </a:cubicBezTo>
                  <a:cubicBezTo>
                    <a:pt x="681" y="1010"/>
                    <a:pt x="709" y="1024"/>
                    <a:pt x="739" y="1034"/>
                  </a:cubicBezTo>
                  <a:cubicBezTo>
                    <a:pt x="769" y="1045"/>
                    <a:pt x="799" y="1052"/>
                    <a:pt x="830" y="1054"/>
                  </a:cubicBezTo>
                  <a:cubicBezTo>
                    <a:pt x="839" y="1055"/>
                    <a:pt x="849" y="1056"/>
                    <a:pt x="859" y="1056"/>
                  </a:cubicBezTo>
                  <a:cubicBezTo>
                    <a:pt x="880" y="1056"/>
                    <a:pt x="900" y="1054"/>
                    <a:pt x="921" y="1050"/>
                  </a:cubicBezTo>
                  <a:cubicBezTo>
                    <a:pt x="952" y="1044"/>
                    <a:pt x="983" y="1032"/>
                    <a:pt x="1013" y="1015"/>
                  </a:cubicBezTo>
                  <a:lnTo>
                    <a:pt x="1209" y="901"/>
                  </a:lnTo>
                  <a:cubicBezTo>
                    <a:pt x="1238" y="884"/>
                    <a:pt x="1259" y="866"/>
                    <a:pt x="1270" y="848"/>
                  </a:cubicBezTo>
                  <a:cubicBezTo>
                    <a:pt x="1280" y="830"/>
                    <a:pt x="1284" y="813"/>
                    <a:pt x="1279" y="795"/>
                  </a:cubicBezTo>
                  <a:cubicBezTo>
                    <a:pt x="1275" y="778"/>
                    <a:pt x="1262" y="760"/>
                    <a:pt x="1244" y="743"/>
                  </a:cubicBezTo>
                  <a:cubicBezTo>
                    <a:pt x="1226" y="725"/>
                    <a:pt x="1202" y="710"/>
                    <a:pt x="1175" y="694"/>
                  </a:cubicBezTo>
                  <a:cubicBezTo>
                    <a:pt x="1119" y="661"/>
                    <a:pt x="1059" y="641"/>
                    <a:pt x="998" y="634"/>
                  </a:cubicBezTo>
                  <a:cubicBezTo>
                    <a:pt x="986" y="633"/>
                    <a:pt x="975" y="632"/>
                    <a:pt x="963" y="6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3699;p60">
              <a:extLst>
                <a:ext uri="{FF2B5EF4-FFF2-40B4-BE49-F238E27FC236}">
                  <a16:creationId xmlns:a16="http://schemas.microsoft.com/office/drawing/2014/main" id="{184CEF21-CBB7-D16A-E1FA-55419D6D3683}"/>
                </a:ext>
              </a:extLst>
            </p:cNvPr>
            <p:cNvSpPr/>
            <p:nvPr/>
          </p:nvSpPr>
          <p:spPr>
            <a:xfrm>
              <a:off x="4967876" y="3888209"/>
              <a:ext cx="34905" cy="19913"/>
            </a:xfrm>
            <a:custGeom>
              <a:avLst/>
              <a:gdLst/>
              <a:ahLst/>
              <a:cxnLst/>
              <a:rect l="l" t="t" r="r" b="b"/>
              <a:pathLst>
                <a:path w="454" h="259" extrusionOk="0">
                  <a:moveTo>
                    <a:pt x="70" y="0"/>
                  </a:moveTo>
                  <a:cubicBezTo>
                    <a:pt x="64" y="0"/>
                    <a:pt x="59" y="1"/>
                    <a:pt x="54" y="2"/>
                  </a:cubicBezTo>
                  <a:cubicBezTo>
                    <a:pt x="42" y="3"/>
                    <a:pt x="32" y="6"/>
                    <a:pt x="24" y="11"/>
                  </a:cubicBezTo>
                  <a:cubicBezTo>
                    <a:pt x="12" y="19"/>
                    <a:pt x="5" y="26"/>
                    <a:pt x="3" y="37"/>
                  </a:cubicBezTo>
                  <a:cubicBezTo>
                    <a:pt x="1" y="46"/>
                    <a:pt x="5" y="53"/>
                    <a:pt x="17" y="60"/>
                  </a:cubicBezTo>
                  <a:cubicBezTo>
                    <a:pt x="20" y="62"/>
                    <a:pt x="26" y="64"/>
                    <a:pt x="33" y="65"/>
                  </a:cubicBezTo>
                  <a:lnTo>
                    <a:pt x="259" y="110"/>
                  </a:lnTo>
                  <a:cubicBezTo>
                    <a:pt x="259" y="110"/>
                    <a:pt x="336" y="240"/>
                    <a:pt x="346" y="251"/>
                  </a:cubicBezTo>
                  <a:cubicBezTo>
                    <a:pt x="356" y="255"/>
                    <a:pt x="368" y="259"/>
                    <a:pt x="381" y="259"/>
                  </a:cubicBezTo>
                  <a:cubicBezTo>
                    <a:pt x="383" y="259"/>
                    <a:pt x="385" y="259"/>
                    <a:pt x="387" y="258"/>
                  </a:cubicBezTo>
                  <a:cubicBezTo>
                    <a:pt x="404" y="257"/>
                    <a:pt x="419" y="253"/>
                    <a:pt x="430" y="246"/>
                  </a:cubicBezTo>
                  <a:cubicBezTo>
                    <a:pt x="448" y="236"/>
                    <a:pt x="453" y="222"/>
                    <a:pt x="446" y="205"/>
                  </a:cubicBezTo>
                  <a:lnTo>
                    <a:pt x="367" y="76"/>
                  </a:lnTo>
                  <a:cubicBezTo>
                    <a:pt x="363" y="69"/>
                    <a:pt x="358" y="62"/>
                    <a:pt x="349" y="58"/>
                  </a:cubicBezTo>
                  <a:cubicBezTo>
                    <a:pt x="342" y="53"/>
                    <a:pt x="332" y="50"/>
                    <a:pt x="317" y="47"/>
                  </a:cubicBezTo>
                  <a:lnTo>
                    <a:pt x="92" y="3"/>
                  </a:lnTo>
                  <a:cubicBezTo>
                    <a:pt x="84" y="1"/>
                    <a:pt x="77" y="0"/>
                    <a:pt x="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00;p60">
              <a:extLst>
                <a:ext uri="{FF2B5EF4-FFF2-40B4-BE49-F238E27FC236}">
                  <a16:creationId xmlns:a16="http://schemas.microsoft.com/office/drawing/2014/main" id="{0E62A449-C43C-ED5D-E715-BE4A23A13541}"/>
                </a:ext>
              </a:extLst>
            </p:cNvPr>
            <p:cNvSpPr/>
            <p:nvPr/>
          </p:nvSpPr>
          <p:spPr>
            <a:xfrm>
              <a:off x="4961419" y="3915501"/>
              <a:ext cx="104022" cy="71039"/>
            </a:xfrm>
            <a:custGeom>
              <a:avLst/>
              <a:gdLst/>
              <a:ahLst/>
              <a:cxnLst/>
              <a:rect l="l" t="t" r="r" b="b"/>
              <a:pathLst>
                <a:path w="1353" h="924" extrusionOk="0">
                  <a:moveTo>
                    <a:pt x="445" y="329"/>
                  </a:moveTo>
                  <a:cubicBezTo>
                    <a:pt x="464" y="329"/>
                    <a:pt x="482" y="330"/>
                    <a:pt x="500" y="331"/>
                  </a:cubicBezTo>
                  <a:cubicBezTo>
                    <a:pt x="525" y="332"/>
                    <a:pt x="549" y="335"/>
                    <a:pt x="571" y="338"/>
                  </a:cubicBezTo>
                  <a:lnTo>
                    <a:pt x="581" y="656"/>
                  </a:lnTo>
                  <a:cubicBezTo>
                    <a:pt x="573" y="656"/>
                    <a:pt x="565" y="656"/>
                    <a:pt x="556" y="656"/>
                  </a:cubicBezTo>
                  <a:cubicBezTo>
                    <a:pt x="522" y="656"/>
                    <a:pt x="487" y="653"/>
                    <a:pt x="452" y="645"/>
                  </a:cubicBezTo>
                  <a:cubicBezTo>
                    <a:pt x="408" y="638"/>
                    <a:pt x="364" y="621"/>
                    <a:pt x="320" y="595"/>
                  </a:cubicBezTo>
                  <a:cubicBezTo>
                    <a:pt x="285" y="575"/>
                    <a:pt x="258" y="554"/>
                    <a:pt x="241" y="533"/>
                  </a:cubicBezTo>
                  <a:cubicBezTo>
                    <a:pt x="223" y="513"/>
                    <a:pt x="213" y="492"/>
                    <a:pt x="211" y="473"/>
                  </a:cubicBezTo>
                  <a:cubicBezTo>
                    <a:pt x="209" y="453"/>
                    <a:pt x="214" y="434"/>
                    <a:pt x="226" y="416"/>
                  </a:cubicBezTo>
                  <a:cubicBezTo>
                    <a:pt x="238" y="398"/>
                    <a:pt x="256" y="382"/>
                    <a:pt x="280" y="368"/>
                  </a:cubicBezTo>
                  <a:cubicBezTo>
                    <a:pt x="301" y="356"/>
                    <a:pt x="325" y="346"/>
                    <a:pt x="349" y="340"/>
                  </a:cubicBezTo>
                  <a:cubicBezTo>
                    <a:pt x="375" y="335"/>
                    <a:pt x="400" y="330"/>
                    <a:pt x="425" y="329"/>
                  </a:cubicBezTo>
                  <a:cubicBezTo>
                    <a:pt x="432" y="329"/>
                    <a:pt x="439" y="329"/>
                    <a:pt x="445" y="329"/>
                  </a:cubicBezTo>
                  <a:close/>
                  <a:moveTo>
                    <a:pt x="891" y="1"/>
                  </a:moveTo>
                  <a:cubicBezTo>
                    <a:pt x="859" y="1"/>
                    <a:pt x="828" y="4"/>
                    <a:pt x="796" y="9"/>
                  </a:cubicBezTo>
                  <a:cubicBezTo>
                    <a:pt x="751" y="17"/>
                    <a:pt x="711" y="32"/>
                    <a:pt x="674" y="53"/>
                  </a:cubicBezTo>
                  <a:cubicBezTo>
                    <a:pt x="626" y="80"/>
                    <a:pt x="598" y="109"/>
                    <a:pt x="587" y="141"/>
                  </a:cubicBezTo>
                  <a:cubicBezTo>
                    <a:pt x="576" y="173"/>
                    <a:pt x="569" y="205"/>
                    <a:pt x="567" y="239"/>
                  </a:cubicBezTo>
                  <a:cubicBezTo>
                    <a:pt x="531" y="232"/>
                    <a:pt x="494" y="227"/>
                    <a:pt x="453" y="223"/>
                  </a:cubicBezTo>
                  <a:cubicBezTo>
                    <a:pt x="433" y="222"/>
                    <a:pt x="412" y="222"/>
                    <a:pt x="392" y="222"/>
                  </a:cubicBezTo>
                  <a:cubicBezTo>
                    <a:pt x="372" y="222"/>
                    <a:pt x="352" y="222"/>
                    <a:pt x="331" y="223"/>
                  </a:cubicBezTo>
                  <a:cubicBezTo>
                    <a:pt x="292" y="227"/>
                    <a:pt x="254" y="233"/>
                    <a:pt x="215" y="242"/>
                  </a:cubicBezTo>
                  <a:cubicBezTo>
                    <a:pt x="178" y="252"/>
                    <a:pt x="143" y="267"/>
                    <a:pt x="112" y="285"/>
                  </a:cubicBezTo>
                  <a:cubicBezTo>
                    <a:pt x="73" y="308"/>
                    <a:pt x="45" y="332"/>
                    <a:pt x="26" y="362"/>
                  </a:cubicBezTo>
                  <a:cubicBezTo>
                    <a:pt x="7" y="392"/>
                    <a:pt x="0" y="423"/>
                    <a:pt x="4" y="455"/>
                  </a:cubicBezTo>
                  <a:cubicBezTo>
                    <a:pt x="8" y="489"/>
                    <a:pt x="24" y="523"/>
                    <a:pt x="52" y="557"/>
                  </a:cubicBezTo>
                  <a:cubicBezTo>
                    <a:pt x="80" y="590"/>
                    <a:pt x="123" y="624"/>
                    <a:pt x="178" y="656"/>
                  </a:cubicBezTo>
                  <a:cubicBezTo>
                    <a:pt x="244" y="694"/>
                    <a:pt x="312" y="720"/>
                    <a:pt x="382" y="736"/>
                  </a:cubicBezTo>
                  <a:cubicBezTo>
                    <a:pt x="451" y="750"/>
                    <a:pt x="519" y="758"/>
                    <a:pt x="587" y="758"/>
                  </a:cubicBezTo>
                  <a:lnTo>
                    <a:pt x="593" y="872"/>
                  </a:lnTo>
                  <a:cubicBezTo>
                    <a:pt x="593" y="881"/>
                    <a:pt x="595" y="886"/>
                    <a:pt x="599" y="892"/>
                  </a:cubicBezTo>
                  <a:cubicBezTo>
                    <a:pt x="603" y="897"/>
                    <a:pt x="608" y="900"/>
                    <a:pt x="615" y="904"/>
                  </a:cubicBezTo>
                  <a:cubicBezTo>
                    <a:pt x="633" y="915"/>
                    <a:pt x="656" y="921"/>
                    <a:pt x="682" y="924"/>
                  </a:cubicBezTo>
                  <a:cubicBezTo>
                    <a:pt x="685" y="924"/>
                    <a:pt x="688" y="924"/>
                    <a:pt x="691" y="924"/>
                  </a:cubicBezTo>
                  <a:cubicBezTo>
                    <a:pt x="712" y="924"/>
                    <a:pt x="730" y="920"/>
                    <a:pt x="742" y="912"/>
                  </a:cubicBezTo>
                  <a:cubicBezTo>
                    <a:pt x="753" y="907"/>
                    <a:pt x="757" y="900"/>
                    <a:pt x="758" y="892"/>
                  </a:cubicBezTo>
                  <a:lnTo>
                    <a:pt x="754" y="752"/>
                  </a:lnTo>
                  <a:cubicBezTo>
                    <a:pt x="792" y="747"/>
                    <a:pt x="829" y="740"/>
                    <a:pt x="864" y="730"/>
                  </a:cubicBezTo>
                  <a:cubicBezTo>
                    <a:pt x="900" y="722"/>
                    <a:pt x="933" y="712"/>
                    <a:pt x="963" y="702"/>
                  </a:cubicBezTo>
                  <a:cubicBezTo>
                    <a:pt x="992" y="692"/>
                    <a:pt x="1019" y="680"/>
                    <a:pt x="1042" y="670"/>
                  </a:cubicBezTo>
                  <a:cubicBezTo>
                    <a:pt x="1066" y="660"/>
                    <a:pt x="1085" y="650"/>
                    <a:pt x="1099" y="641"/>
                  </a:cubicBezTo>
                  <a:cubicBezTo>
                    <a:pt x="1122" y="629"/>
                    <a:pt x="1134" y="616"/>
                    <a:pt x="1138" y="605"/>
                  </a:cubicBezTo>
                  <a:cubicBezTo>
                    <a:pt x="1141" y="594"/>
                    <a:pt x="1130" y="580"/>
                    <a:pt x="1103" y="566"/>
                  </a:cubicBezTo>
                  <a:cubicBezTo>
                    <a:pt x="1077" y="550"/>
                    <a:pt x="1055" y="542"/>
                    <a:pt x="1037" y="542"/>
                  </a:cubicBezTo>
                  <a:cubicBezTo>
                    <a:pt x="1035" y="542"/>
                    <a:pt x="1033" y="542"/>
                    <a:pt x="1031" y="542"/>
                  </a:cubicBezTo>
                  <a:cubicBezTo>
                    <a:pt x="1016" y="542"/>
                    <a:pt x="1001" y="545"/>
                    <a:pt x="987" y="552"/>
                  </a:cubicBezTo>
                  <a:cubicBezTo>
                    <a:pt x="959" y="566"/>
                    <a:pt x="926" y="581"/>
                    <a:pt x="888" y="600"/>
                  </a:cubicBezTo>
                  <a:cubicBezTo>
                    <a:pt x="849" y="620"/>
                    <a:pt x="803" y="634"/>
                    <a:pt x="747" y="647"/>
                  </a:cubicBezTo>
                  <a:lnTo>
                    <a:pt x="741" y="352"/>
                  </a:lnTo>
                  <a:cubicBezTo>
                    <a:pt x="741" y="335"/>
                    <a:pt x="740" y="316"/>
                    <a:pt x="741" y="296"/>
                  </a:cubicBezTo>
                  <a:cubicBezTo>
                    <a:pt x="741" y="276"/>
                    <a:pt x="743" y="257"/>
                    <a:pt x="748" y="238"/>
                  </a:cubicBezTo>
                  <a:cubicBezTo>
                    <a:pt x="753" y="219"/>
                    <a:pt x="759" y="202"/>
                    <a:pt x="771" y="185"/>
                  </a:cubicBezTo>
                  <a:cubicBezTo>
                    <a:pt x="781" y="168"/>
                    <a:pt x="795" y="155"/>
                    <a:pt x="816" y="142"/>
                  </a:cubicBezTo>
                  <a:cubicBezTo>
                    <a:pt x="852" y="122"/>
                    <a:pt x="892" y="111"/>
                    <a:pt x="935" y="111"/>
                  </a:cubicBezTo>
                  <a:cubicBezTo>
                    <a:pt x="940" y="111"/>
                    <a:pt x="944" y="112"/>
                    <a:pt x="948" y="112"/>
                  </a:cubicBezTo>
                  <a:cubicBezTo>
                    <a:pt x="997" y="113"/>
                    <a:pt x="1043" y="126"/>
                    <a:pt x="1087" y="152"/>
                  </a:cubicBezTo>
                  <a:cubicBezTo>
                    <a:pt x="1118" y="170"/>
                    <a:pt x="1138" y="187"/>
                    <a:pt x="1147" y="204"/>
                  </a:cubicBezTo>
                  <a:cubicBezTo>
                    <a:pt x="1155" y="221"/>
                    <a:pt x="1159" y="236"/>
                    <a:pt x="1160" y="250"/>
                  </a:cubicBezTo>
                  <a:cubicBezTo>
                    <a:pt x="1161" y="265"/>
                    <a:pt x="1162" y="278"/>
                    <a:pt x="1162" y="290"/>
                  </a:cubicBezTo>
                  <a:cubicBezTo>
                    <a:pt x="1164" y="301"/>
                    <a:pt x="1170" y="311"/>
                    <a:pt x="1184" y="319"/>
                  </a:cubicBezTo>
                  <a:cubicBezTo>
                    <a:pt x="1202" y="329"/>
                    <a:pt x="1225" y="335"/>
                    <a:pt x="1254" y="336"/>
                  </a:cubicBezTo>
                  <a:cubicBezTo>
                    <a:pt x="1256" y="336"/>
                    <a:pt x="1259" y="336"/>
                    <a:pt x="1262" y="336"/>
                  </a:cubicBezTo>
                  <a:cubicBezTo>
                    <a:pt x="1286" y="336"/>
                    <a:pt x="1306" y="332"/>
                    <a:pt x="1321" y="323"/>
                  </a:cubicBezTo>
                  <a:cubicBezTo>
                    <a:pt x="1335" y="316"/>
                    <a:pt x="1344" y="303"/>
                    <a:pt x="1348" y="286"/>
                  </a:cubicBezTo>
                  <a:cubicBezTo>
                    <a:pt x="1353" y="269"/>
                    <a:pt x="1352" y="250"/>
                    <a:pt x="1344" y="229"/>
                  </a:cubicBezTo>
                  <a:cubicBezTo>
                    <a:pt x="1335" y="207"/>
                    <a:pt x="1319" y="184"/>
                    <a:pt x="1296" y="159"/>
                  </a:cubicBezTo>
                  <a:cubicBezTo>
                    <a:pt x="1274" y="134"/>
                    <a:pt x="1241" y="109"/>
                    <a:pt x="1198" y="85"/>
                  </a:cubicBezTo>
                  <a:cubicBezTo>
                    <a:pt x="1158" y="62"/>
                    <a:pt x="1115" y="43"/>
                    <a:pt x="1070" y="30"/>
                  </a:cubicBezTo>
                  <a:cubicBezTo>
                    <a:pt x="1025" y="15"/>
                    <a:pt x="979" y="6"/>
                    <a:pt x="933" y="2"/>
                  </a:cubicBezTo>
                  <a:cubicBezTo>
                    <a:pt x="919" y="1"/>
                    <a:pt x="905" y="1"/>
                    <a:pt x="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3701;p60">
              <a:extLst>
                <a:ext uri="{FF2B5EF4-FFF2-40B4-BE49-F238E27FC236}">
                  <a16:creationId xmlns:a16="http://schemas.microsoft.com/office/drawing/2014/main" id="{D54443B9-DBE7-6F89-C28C-D059A43DCB5C}"/>
                </a:ext>
              </a:extLst>
            </p:cNvPr>
            <p:cNvSpPr/>
            <p:nvPr/>
          </p:nvSpPr>
          <p:spPr>
            <a:xfrm>
              <a:off x="4539126" y="3787575"/>
              <a:ext cx="95565" cy="54202"/>
            </a:xfrm>
            <a:custGeom>
              <a:avLst/>
              <a:gdLst/>
              <a:ahLst/>
              <a:cxnLst/>
              <a:rect l="l" t="t" r="r" b="b"/>
              <a:pathLst>
                <a:path w="1243" h="705" extrusionOk="0">
                  <a:moveTo>
                    <a:pt x="880" y="1"/>
                  </a:moveTo>
                  <a:cubicBezTo>
                    <a:pt x="845" y="1"/>
                    <a:pt x="810" y="4"/>
                    <a:pt x="775" y="10"/>
                  </a:cubicBezTo>
                  <a:cubicBezTo>
                    <a:pt x="727" y="19"/>
                    <a:pt x="684" y="34"/>
                    <a:pt x="647" y="55"/>
                  </a:cubicBezTo>
                  <a:lnTo>
                    <a:pt x="98" y="372"/>
                  </a:lnTo>
                  <a:cubicBezTo>
                    <a:pt x="58" y="395"/>
                    <a:pt x="30" y="420"/>
                    <a:pt x="16" y="447"/>
                  </a:cubicBezTo>
                  <a:cubicBezTo>
                    <a:pt x="3" y="474"/>
                    <a:pt x="0" y="501"/>
                    <a:pt x="8" y="528"/>
                  </a:cubicBezTo>
                  <a:cubicBezTo>
                    <a:pt x="16" y="555"/>
                    <a:pt x="32" y="581"/>
                    <a:pt x="58" y="607"/>
                  </a:cubicBezTo>
                  <a:cubicBezTo>
                    <a:pt x="83" y="633"/>
                    <a:pt x="114" y="656"/>
                    <a:pt x="151" y="678"/>
                  </a:cubicBezTo>
                  <a:cubicBezTo>
                    <a:pt x="183" y="696"/>
                    <a:pt x="210" y="705"/>
                    <a:pt x="232" y="705"/>
                  </a:cubicBezTo>
                  <a:cubicBezTo>
                    <a:pt x="254" y="704"/>
                    <a:pt x="274" y="699"/>
                    <a:pt x="292" y="689"/>
                  </a:cubicBezTo>
                  <a:cubicBezTo>
                    <a:pt x="307" y="680"/>
                    <a:pt x="318" y="670"/>
                    <a:pt x="324" y="659"/>
                  </a:cubicBezTo>
                  <a:cubicBezTo>
                    <a:pt x="330" y="646"/>
                    <a:pt x="324" y="635"/>
                    <a:pt x="303" y="624"/>
                  </a:cubicBezTo>
                  <a:cubicBezTo>
                    <a:pt x="284" y="613"/>
                    <a:pt x="267" y="601"/>
                    <a:pt x="250" y="588"/>
                  </a:cubicBezTo>
                  <a:cubicBezTo>
                    <a:pt x="235" y="575"/>
                    <a:pt x="222" y="561"/>
                    <a:pt x="215" y="546"/>
                  </a:cubicBezTo>
                  <a:cubicBezTo>
                    <a:pt x="208" y="531"/>
                    <a:pt x="205" y="517"/>
                    <a:pt x="209" y="502"/>
                  </a:cubicBezTo>
                  <a:cubicBezTo>
                    <a:pt x="213" y="488"/>
                    <a:pt x="227" y="474"/>
                    <a:pt x="250" y="460"/>
                  </a:cubicBezTo>
                  <a:lnTo>
                    <a:pt x="800" y="143"/>
                  </a:lnTo>
                  <a:cubicBezTo>
                    <a:pt x="816" y="134"/>
                    <a:pt x="835" y="127"/>
                    <a:pt x="858" y="122"/>
                  </a:cubicBezTo>
                  <a:cubicBezTo>
                    <a:pt x="877" y="117"/>
                    <a:pt x="896" y="116"/>
                    <a:pt x="917" y="116"/>
                  </a:cubicBezTo>
                  <a:cubicBezTo>
                    <a:pt x="923" y="116"/>
                    <a:pt x="929" y="116"/>
                    <a:pt x="935" y="116"/>
                  </a:cubicBezTo>
                  <a:cubicBezTo>
                    <a:pt x="961" y="117"/>
                    <a:pt x="989" y="122"/>
                    <a:pt x="1018" y="128"/>
                  </a:cubicBezTo>
                  <a:cubicBezTo>
                    <a:pt x="1047" y="136"/>
                    <a:pt x="1075" y="147"/>
                    <a:pt x="1101" y="163"/>
                  </a:cubicBezTo>
                  <a:cubicBezTo>
                    <a:pt x="1113" y="170"/>
                    <a:pt x="1129" y="174"/>
                    <a:pt x="1147" y="174"/>
                  </a:cubicBezTo>
                  <a:cubicBezTo>
                    <a:pt x="1149" y="174"/>
                    <a:pt x="1152" y="173"/>
                    <a:pt x="1155" y="173"/>
                  </a:cubicBezTo>
                  <a:cubicBezTo>
                    <a:pt x="1176" y="173"/>
                    <a:pt x="1195" y="167"/>
                    <a:pt x="1214" y="156"/>
                  </a:cubicBezTo>
                  <a:cubicBezTo>
                    <a:pt x="1230" y="146"/>
                    <a:pt x="1240" y="135"/>
                    <a:pt x="1241" y="123"/>
                  </a:cubicBezTo>
                  <a:cubicBezTo>
                    <a:pt x="1242" y="109"/>
                    <a:pt x="1228" y="95"/>
                    <a:pt x="1199" y="78"/>
                  </a:cubicBezTo>
                  <a:cubicBezTo>
                    <a:pt x="1162" y="56"/>
                    <a:pt x="1120" y="39"/>
                    <a:pt x="1071" y="26"/>
                  </a:cubicBezTo>
                  <a:cubicBezTo>
                    <a:pt x="1023" y="12"/>
                    <a:pt x="974" y="4"/>
                    <a:pt x="924" y="2"/>
                  </a:cubicBezTo>
                  <a:cubicBezTo>
                    <a:pt x="909" y="1"/>
                    <a:pt x="895" y="1"/>
                    <a:pt x="8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3702;p60">
              <a:extLst>
                <a:ext uri="{FF2B5EF4-FFF2-40B4-BE49-F238E27FC236}">
                  <a16:creationId xmlns:a16="http://schemas.microsoft.com/office/drawing/2014/main" id="{E9D3F222-C736-AAB6-6888-7B7539433952}"/>
                </a:ext>
              </a:extLst>
            </p:cNvPr>
            <p:cNvSpPr/>
            <p:nvPr/>
          </p:nvSpPr>
          <p:spPr>
            <a:xfrm>
              <a:off x="4570953" y="3805181"/>
              <a:ext cx="94258" cy="54971"/>
            </a:xfrm>
            <a:custGeom>
              <a:avLst/>
              <a:gdLst/>
              <a:ahLst/>
              <a:cxnLst/>
              <a:rect l="l" t="t" r="r" b="b"/>
              <a:pathLst>
                <a:path w="1226" h="715" extrusionOk="0">
                  <a:moveTo>
                    <a:pt x="1016" y="1"/>
                  </a:moveTo>
                  <a:cubicBezTo>
                    <a:pt x="1015" y="1"/>
                    <a:pt x="1013" y="1"/>
                    <a:pt x="1012" y="1"/>
                  </a:cubicBezTo>
                  <a:cubicBezTo>
                    <a:pt x="989" y="1"/>
                    <a:pt x="969" y="6"/>
                    <a:pt x="953" y="15"/>
                  </a:cubicBezTo>
                  <a:cubicBezTo>
                    <a:pt x="934" y="27"/>
                    <a:pt x="924" y="38"/>
                    <a:pt x="922" y="50"/>
                  </a:cubicBezTo>
                  <a:cubicBezTo>
                    <a:pt x="920" y="61"/>
                    <a:pt x="925" y="72"/>
                    <a:pt x="940" y="81"/>
                  </a:cubicBezTo>
                  <a:cubicBezTo>
                    <a:pt x="967" y="95"/>
                    <a:pt x="986" y="111"/>
                    <a:pt x="998" y="128"/>
                  </a:cubicBezTo>
                  <a:cubicBezTo>
                    <a:pt x="1012" y="145"/>
                    <a:pt x="1020" y="161"/>
                    <a:pt x="1022" y="176"/>
                  </a:cubicBezTo>
                  <a:cubicBezTo>
                    <a:pt x="1023" y="192"/>
                    <a:pt x="1020" y="207"/>
                    <a:pt x="1011" y="220"/>
                  </a:cubicBezTo>
                  <a:cubicBezTo>
                    <a:pt x="1002" y="234"/>
                    <a:pt x="989" y="245"/>
                    <a:pt x="974" y="254"/>
                  </a:cubicBezTo>
                  <a:lnTo>
                    <a:pt x="425" y="570"/>
                  </a:lnTo>
                  <a:cubicBezTo>
                    <a:pt x="402" y="585"/>
                    <a:pt x="377" y="593"/>
                    <a:pt x="352" y="595"/>
                  </a:cubicBezTo>
                  <a:cubicBezTo>
                    <a:pt x="343" y="596"/>
                    <a:pt x="335" y="596"/>
                    <a:pt x="327" y="596"/>
                  </a:cubicBezTo>
                  <a:cubicBezTo>
                    <a:pt x="310" y="596"/>
                    <a:pt x="293" y="595"/>
                    <a:pt x="276" y="592"/>
                  </a:cubicBezTo>
                  <a:cubicBezTo>
                    <a:pt x="251" y="587"/>
                    <a:pt x="226" y="581"/>
                    <a:pt x="205" y="570"/>
                  </a:cubicBezTo>
                  <a:cubicBezTo>
                    <a:pt x="182" y="561"/>
                    <a:pt x="161" y="551"/>
                    <a:pt x="143" y="541"/>
                  </a:cubicBezTo>
                  <a:cubicBezTo>
                    <a:pt x="127" y="532"/>
                    <a:pt x="112" y="528"/>
                    <a:pt x="97" y="528"/>
                  </a:cubicBezTo>
                  <a:cubicBezTo>
                    <a:pt x="92" y="528"/>
                    <a:pt x="88" y="528"/>
                    <a:pt x="83" y="529"/>
                  </a:cubicBezTo>
                  <a:cubicBezTo>
                    <a:pt x="63" y="533"/>
                    <a:pt x="46" y="539"/>
                    <a:pt x="31" y="548"/>
                  </a:cubicBezTo>
                  <a:cubicBezTo>
                    <a:pt x="13" y="558"/>
                    <a:pt x="4" y="569"/>
                    <a:pt x="2" y="582"/>
                  </a:cubicBezTo>
                  <a:cubicBezTo>
                    <a:pt x="1" y="594"/>
                    <a:pt x="17" y="610"/>
                    <a:pt x="48" y="629"/>
                  </a:cubicBezTo>
                  <a:cubicBezTo>
                    <a:pt x="85" y="650"/>
                    <a:pt x="126" y="668"/>
                    <a:pt x="171" y="683"/>
                  </a:cubicBezTo>
                  <a:cubicBezTo>
                    <a:pt x="216" y="697"/>
                    <a:pt x="261" y="707"/>
                    <a:pt x="308" y="711"/>
                  </a:cubicBezTo>
                  <a:cubicBezTo>
                    <a:pt x="326" y="713"/>
                    <a:pt x="344" y="714"/>
                    <a:pt x="362" y="714"/>
                  </a:cubicBezTo>
                  <a:cubicBezTo>
                    <a:pt x="391" y="714"/>
                    <a:pt x="420" y="712"/>
                    <a:pt x="449" y="707"/>
                  </a:cubicBezTo>
                  <a:cubicBezTo>
                    <a:pt x="495" y="699"/>
                    <a:pt x="539" y="683"/>
                    <a:pt x="580" y="661"/>
                  </a:cubicBezTo>
                  <a:lnTo>
                    <a:pt x="1128" y="343"/>
                  </a:lnTo>
                  <a:cubicBezTo>
                    <a:pt x="1165" y="322"/>
                    <a:pt x="1191" y="297"/>
                    <a:pt x="1206" y="269"/>
                  </a:cubicBezTo>
                  <a:cubicBezTo>
                    <a:pt x="1221" y="240"/>
                    <a:pt x="1226" y="212"/>
                    <a:pt x="1220" y="183"/>
                  </a:cubicBezTo>
                  <a:cubicBezTo>
                    <a:pt x="1216" y="154"/>
                    <a:pt x="1201" y="126"/>
                    <a:pt x="1179" y="97"/>
                  </a:cubicBezTo>
                  <a:cubicBezTo>
                    <a:pt x="1155" y="69"/>
                    <a:pt x="1125" y="45"/>
                    <a:pt x="1089" y="23"/>
                  </a:cubicBezTo>
                  <a:cubicBezTo>
                    <a:pt x="1062" y="8"/>
                    <a:pt x="1038" y="1"/>
                    <a:pt x="10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03;p60">
              <a:extLst>
                <a:ext uri="{FF2B5EF4-FFF2-40B4-BE49-F238E27FC236}">
                  <a16:creationId xmlns:a16="http://schemas.microsoft.com/office/drawing/2014/main" id="{A86E5FA2-F673-3F8A-5620-EB4B84441483}"/>
                </a:ext>
              </a:extLst>
            </p:cNvPr>
            <p:cNvSpPr/>
            <p:nvPr/>
          </p:nvSpPr>
          <p:spPr>
            <a:xfrm>
              <a:off x="4625229" y="3833087"/>
              <a:ext cx="112479" cy="51281"/>
            </a:xfrm>
            <a:custGeom>
              <a:avLst/>
              <a:gdLst/>
              <a:ahLst/>
              <a:cxnLst/>
              <a:rect l="l" t="t" r="r" b="b"/>
              <a:pathLst>
                <a:path w="1463" h="667" extrusionOk="0">
                  <a:moveTo>
                    <a:pt x="827" y="1"/>
                  </a:moveTo>
                  <a:cubicBezTo>
                    <a:pt x="812" y="1"/>
                    <a:pt x="801" y="3"/>
                    <a:pt x="794" y="8"/>
                  </a:cubicBezTo>
                  <a:lnTo>
                    <a:pt x="591" y="125"/>
                  </a:lnTo>
                  <a:cubicBezTo>
                    <a:pt x="577" y="133"/>
                    <a:pt x="574" y="143"/>
                    <a:pt x="581" y="157"/>
                  </a:cubicBezTo>
                  <a:cubicBezTo>
                    <a:pt x="586" y="171"/>
                    <a:pt x="600" y="184"/>
                    <a:pt x="620" y="195"/>
                  </a:cubicBezTo>
                  <a:cubicBezTo>
                    <a:pt x="640" y="207"/>
                    <a:pt x="663" y="215"/>
                    <a:pt x="688" y="220"/>
                  </a:cubicBezTo>
                  <a:cubicBezTo>
                    <a:pt x="696" y="221"/>
                    <a:pt x="704" y="222"/>
                    <a:pt x="711" y="222"/>
                  </a:cubicBezTo>
                  <a:cubicBezTo>
                    <a:pt x="725" y="222"/>
                    <a:pt x="736" y="219"/>
                    <a:pt x="745" y="214"/>
                  </a:cubicBezTo>
                  <a:lnTo>
                    <a:pt x="870" y="142"/>
                  </a:lnTo>
                  <a:lnTo>
                    <a:pt x="1215" y="341"/>
                  </a:lnTo>
                  <a:lnTo>
                    <a:pt x="1133" y="389"/>
                  </a:lnTo>
                  <a:lnTo>
                    <a:pt x="62" y="545"/>
                  </a:lnTo>
                  <a:cubicBezTo>
                    <a:pt x="49" y="546"/>
                    <a:pt x="38" y="550"/>
                    <a:pt x="28" y="555"/>
                  </a:cubicBezTo>
                  <a:cubicBezTo>
                    <a:pt x="8" y="568"/>
                    <a:pt x="1" y="582"/>
                    <a:pt x="9" y="602"/>
                  </a:cubicBezTo>
                  <a:cubicBezTo>
                    <a:pt x="15" y="621"/>
                    <a:pt x="31" y="638"/>
                    <a:pt x="55" y="651"/>
                  </a:cubicBezTo>
                  <a:cubicBezTo>
                    <a:pt x="73" y="662"/>
                    <a:pt x="90" y="667"/>
                    <a:pt x="109" y="667"/>
                  </a:cubicBezTo>
                  <a:cubicBezTo>
                    <a:pt x="114" y="667"/>
                    <a:pt x="119" y="666"/>
                    <a:pt x="124" y="666"/>
                  </a:cubicBezTo>
                  <a:lnTo>
                    <a:pt x="1206" y="493"/>
                  </a:lnTo>
                  <a:cubicBezTo>
                    <a:pt x="1225" y="491"/>
                    <a:pt x="1245" y="487"/>
                    <a:pt x="1264" y="482"/>
                  </a:cubicBezTo>
                  <a:cubicBezTo>
                    <a:pt x="1285" y="477"/>
                    <a:pt x="1299" y="471"/>
                    <a:pt x="1312" y="464"/>
                  </a:cubicBezTo>
                  <a:lnTo>
                    <a:pt x="1448" y="385"/>
                  </a:lnTo>
                  <a:cubicBezTo>
                    <a:pt x="1459" y="379"/>
                    <a:pt x="1462" y="368"/>
                    <a:pt x="1457" y="354"/>
                  </a:cubicBezTo>
                  <a:cubicBezTo>
                    <a:pt x="1451" y="340"/>
                    <a:pt x="1441" y="328"/>
                    <a:pt x="1425" y="319"/>
                  </a:cubicBezTo>
                  <a:lnTo>
                    <a:pt x="908" y="21"/>
                  </a:lnTo>
                  <a:cubicBezTo>
                    <a:pt x="892" y="11"/>
                    <a:pt x="871" y="5"/>
                    <a:pt x="848" y="2"/>
                  </a:cubicBezTo>
                  <a:cubicBezTo>
                    <a:pt x="840" y="1"/>
                    <a:pt x="833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3704;p60">
              <a:extLst>
                <a:ext uri="{FF2B5EF4-FFF2-40B4-BE49-F238E27FC236}">
                  <a16:creationId xmlns:a16="http://schemas.microsoft.com/office/drawing/2014/main" id="{D26D2ED5-AFB7-59D4-B470-DB49A80DA0D0}"/>
                </a:ext>
              </a:extLst>
            </p:cNvPr>
            <p:cNvSpPr/>
            <p:nvPr/>
          </p:nvSpPr>
          <p:spPr>
            <a:xfrm>
              <a:off x="4689884" y="3875755"/>
              <a:ext cx="101562" cy="58200"/>
            </a:xfrm>
            <a:custGeom>
              <a:avLst/>
              <a:gdLst/>
              <a:ahLst/>
              <a:cxnLst/>
              <a:rect l="l" t="t" r="r" b="b"/>
              <a:pathLst>
                <a:path w="1321" h="757" extrusionOk="0">
                  <a:moveTo>
                    <a:pt x="890" y="116"/>
                  </a:moveTo>
                  <a:cubicBezTo>
                    <a:pt x="894" y="116"/>
                    <a:pt x="897" y="116"/>
                    <a:pt x="901" y="116"/>
                  </a:cubicBezTo>
                  <a:cubicBezTo>
                    <a:pt x="946" y="120"/>
                    <a:pt x="992" y="134"/>
                    <a:pt x="1038" y="161"/>
                  </a:cubicBezTo>
                  <a:cubicBezTo>
                    <a:pt x="1085" y="188"/>
                    <a:pt x="1111" y="214"/>
                    <a:pt x="1116" y="241"/>
                  </a:cubicBezTo>
                  <a:cubicBezTo>
                    <a:pt x="1120" y="267"/>
                    <a:pt x="1100" y="294"/>
                    <a:pt x="1052" y="321"/>
                  </a:cubicBezTo>
                  <a:cubicBezTo>
                    <a:pt x="1008" y="347"/>
                    <a:pt x="964" y="360"/>
                    <a:pt x="921" y="360"/>
                  </a:cubicBezTo>
                  <a:cubicBezTo>
                    <a:pt x="918" y="360"/>
                    <a:pt x="914" y="360"/>
                    <a:pt x="911" y="360"/>
                  </a:cubicBezTo>
                  <a:cubicBezTo>
                    <a:pt x="865" y="356"/>
                    <a:pt x="819" y="342"/>
                    <a:pt x="772" y="315"/>
                  </a:cubicBezTo>
                  <a:cubicBezTo>
                    <a:pt x="726" y="289"/>
                    <a:pt x="700" y="262"/>
                    <a:pt x="696" y="235"/>
                  </a:cubicBezTo>
                  <a:cubicBezTo>
                    <a:pt x="691" y="209"/>
                    <a:pt x="713" y="182"/>
                    <a:pt x="760" y="154"/>
                  </a:cubicBezTo>
                  <a:cubicBezTo>
                    <a:pt x="805" y="129"/>
                    <a:pt x="847" y="116"/>
                    <a:pt x="890" y="116"/>
                  </a:cubicBezTo>
                  <a:close/>
                  <a:moveTo>
                    <a:pt x="478" y="331"/>
                  </a:moveTo>
                  <a:cubicBezTo>
                    <a:pt x="481" y="331"/>
                    <a:pt x="485" y="331"/>
                    <a:pt x="489" y="331"/>
                  </a:cubicBezTo>
                  <a:cubicBezTo>
                    <a:pt x="546" y="334"/>
                    <a:pt x="601" y="351"/>
                    <a:pt x="655" y="382"/>
                  </a:cubicBezTo>
                  <a:cubicBezTo>
                    <a:pt x="710" y="414"/>
                    <a:pt x="739" y="445"/>
                    <a:pt x="743" y="478"/>
                  </a:cubicBezTo>
                  <a:cubicBezTo>
                    <a:pt x="746" y="510"/>
                    <a:pt x="719" y="544"/>
                    <a:pt x="662" y="577"/>
                  </a:cubicBezTo>
                  <a:lnTo>
                    <a:pt x="638" y="590"/>
                  </a:lnTo>
                  <a:cubicBezTo>
                    <a:pt x="580" y="624"/>
                    <a:pt x="522" y="640"/>
                    <a:pt x="465" y="640"/>
                  </a:cubicBezTo>
                  <a:cubicBezTo>
                    <a:pt x="407" y="639"/>
                    <a:pt x="351" y="622"/>
                    <a:pt x="296" y="590"/>
                  </a:cubicBezTo>
                  <a:cubicBezTo>
                    <a:pt x="242" y="559"/>
                    <a:pt x="214" y="527"/>
                    <a:pt x="210" y="494"/>
                  </a:cubicBezTo>
                  <a:cubicBezTo>
                    <a:pt x="206" y="460"/>
                    <a:pt x="234" y="425"/>
                    <a:pt x="293" y="391"/>
                  </a:cubicBezTo>
                  <a:lnTo>
                    <a:pt x="317" y="378"/>
                  </a:lnTo>
                  <a:cubicBezTo>
                    <a:pt x="370" y="347"/>
                    <a:pt x="424" y="331"/>
                    <a:pt x="478" y="331"/>
                  </a:cubicBezTo>
                  <a:close/>
                  <a:moveTo>
                    <a:pt x="845" y="0"/>
                  </a:moveTo>
                  <a:cubicBezTo>
                    <a:pt x="816" y="0"/>
                    <a:pt x="786" y="3"/>
                    <a:pt x="757" y="8"/>
                  </a:cubicBezTo>
                  <a:cubicBezTo>
                    <a:pt x="713" y="17"/>
                    <a:pt x="669" y="33"/>
                    <a:pt x="626" y="58"/>
                  </a:cubicBezTo>
                  <a:cubicBezTo>
                    <a:pt x="570" y="90"/>
                    <a:pt x="537" y="123"/>
                    <a:pt x="528" y="157"/>
                  </a:cubicBezTo>
                  <a:cubicBezTo>
                    <a:pt x="519" y="191"/>
                    <a:pt x="528" y="223"/>
                    <a:pt x="555" y="255"/>
                  </a:cubicBezTo>
                  <a:cubicBezTo>
                    <a:pt x="503" y="240"/>
                    <a:pt x="450" y="233"/>
                    <a:pt x="396" y="233"/>
                  </a:cubicBezTo>
                  <a:cubicBezTo>
                    <a:pt x="381" y="233"/>
                    <a:pt x="365" y="233"/>
                    <a:pt x="349" y="235"/>
                  </a:cubicBezTo>
                  <a:cubicBezTo>
                    <a:pt x="278" y="239"/>
                    <a:pt x="208" y="262"/>
                    <a:pt x="139" y="302"/>
                  </a:cubicBezTo>
                  <a:lnTo>
                    <a:pt x="124" y="311"/>
                  </a:lnTo>
                  <a:cubicBezTo>
                    <a:pt x="74" y="339"/>
                    <a:pt x="40" y="369"/>
                    <a:pt x="24" y="398"/>
                  </a:cubicBezTo>
                  <a:cubicBezTo>
                    <a:pt x="7" y="428"/>
                    <a:pt x="1" y="458"/>
                    <a:pt x="9" y="488"/>
                  </a:cubicBezTo>
                  <a:cubicBezTo>
                    <a:pt x="16" y="517"/>
                    <a:pt x="35" y="547"/>
                    <a:pt x="65" y="575"/>
                  </a:cubicBezTo>
                  <a:cubicBezTo>
                    <a:pt x="96" y="604"/>
                    <a:pt x="133" y="631"/>
                    <a:pt x="179" y="658"/>
                  </a:cubicBezTo>
                  <a:cubicBezTo>
                    <a:pt x="224" y="684"/>
                    <a:pt x="271" y="705"/>
                    <a:pt x="322" y="723"/>
                  </a:cubicBezTo>
                  <a:cubicBezTo>
                    <a:pt x="370" y="740"/>
                    <a:pt x="421" y="751"/>
                    <a:pt x="473" y="755"/>
                  </a:cubicBezTo>
                  <a:cubicBezTo>
                    <a:pt x="488" y="756"/>
                    <a:pt x="502" y="757"/>
                    <a:pt x="517" y="757"/>
                  </a:cubicBezTo>
                  <a:cubicBezTo>
                    <a:pt x="554" y="757"/>
                    <a:pt x="590" y="753"/>
                    <a:pt x="626" y="746"/>
                  </a:cubicBezTo>
                  <a:cubicBezTo>
                    <a:pt x="678" y="736"/>
                    <a:pt x="728" y="717"/>
                    <a:pt x="778" y="688"/>
                  </a:cubicBezTo>
                  <a:lnTo>
                    <a:pt x="794" y="679"/>
                  </a:lnTo>
                  <a:cubicBezTo>
                    <a:pt x="862" y="639"/>
                    <a:pt x="902" y="599"/>
                    <a:pt x="911" y="559"/>
                  </a:cubicBezTo>
                  <a:cubicBezTo>
                    <a:pt x="920" y="518"/>
                    <a:pt x="907" y="478"/>
                    <a:pt x="874" y="440"/>
                  </a:cubicBezTo>
                  <a:lnTo>
                    <a:pt x="874" y="440"/>
                  </a:lnTo>
                  <a:cubicBezTo>
                    <a:pt x="916" y="451"/>
                    <a:pt x="961" y="457"/>
                    <a:pt x="1005" y="457"/>
                  </a:cubicBezTo>
                  <a:cubicBezTo>
                    <a:pt x="1019" y="457"/>
                    <a:pt x="1032" y="456"/>
                    <a:pt x="1045" y="455"/>
                  </a:cubicBezTo>
                  <a:cubicBezTo>
                    <a:pt x="1103" y="451"/>
                    <a:pt x="1161" y="432"/>
                    <a:pt x="1217" y="399"/>
                  </a:cubicBezTo>
                  <a:cubicBezTo>
                    <a:pt x="1260" y="374"/>
                    <a:pt x="1288" y="349"/>
                    <a:pt x="1303" y="324"/>
                  </a:cubicBezTo>
                  <a:cubicBezTo>
                    <a:pt x="1317" y="298"/>
                    <a:pt x="1321" y="272"/>
                    <a:pt x="1313" y="246"/>
                  </a:cubicBezTo>
                  <a:cubicBezTo>
                    <a:pt x="1305" y="220"/>
                    <a:pt x="1288" y="195"/>
                    <a:pt x="1261" y="169"/>
                  </a:cubicBezTo>
                  <a:cubicBezTo>
                    <a:pt x="1233" y="143"/>
                    <a:pt x="1198" y="119"/>
                    <a:pt x="1155" y="94"/>
                  </a:cubicBezTo>
                  <a:cubicBezTo>
                    <a:pt x="1112" y="69"/>
                    <a:pt x="1068" y="49"/>
                    <a:pt x="1025" y="33"/>
                  </a:cubicBezTo>
                  <a:cubicBezTo>
                    <a:pt x="981" y="17"/>
                    <a:pt x="936" y="7"/>
                    <a:pt x="891" y="3"/>
                  </a:cubicBezTo>
                  <a:cubicBezTo>
                    <a:pt x="876" y="1"/>
                    <a:pt x="860" y="0"/>
                    <a:pt x="8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05;p60">
              <a:extLst>
                <a:ext uri="{FF2B5EF4-FFF2-40B4-BE49-F238E27FC236}">
                  <a16:creationId xmlns:a16="http://schemas.microsoft.com/office/drawing/2014/main" id="{73A5FB56-5BDB-9369-18B4-CF2037FCBFD3}"/>
                </a:ext>
              </a:extLst>
            </p:cNvPr>
            <p:cNvSpPr/>
            <p:nvPr/>
          </p:nvSpPr>
          <p:spPr>
            <a:xfrm>
              <a:off x="4754616" y="3910427"/>
              <a:ext cx="107712" cy="60660"/>
            </a:xfrm>
            <a:custGeom>
              <a:avLst/>
              <a:gdLst/>
              <a:ahLst/>
              <a:cxnLst/>
              <a:rect l="l" t="t" r="r" b="b"/>
              <a:pathLst>
                <a:path w="1401" h="789" extrusionOk="0">
                  <a:moveTo>
                    <a:pt x="918" y="1"/>
                  </a:moveTo>
                  <a:cubicBezTo>
                    <a:pt x="903" y="1"/>
                    <a:pt x="886" y="6"/>
                    <a:pt x="866" y="16"/>
                  </a:cubicBezTo>
                  <a:lnTo>
                    <a:pt x="472" y="204"/>
                  </a:lnTo>
                  <a:cubicBezTo>
                    <a:pt x="466" y="206"/>
                    <a:pt x="461" y="209"/>
                    <a:pt x="454" y="212"/>
                  </a:cubicBezTo>
                  <a:cubicBezTo>
                    <a:pt x="447" y="215"/>
                    <a:pt x="442" y="218"/>
                    <a:pt x="437" y="221"/>
                  </a:cubicBezTo>
                  <a:cubicBezTo>
                    <a:pt x="420" y="231"/>
                    <a:pt x="411" y="241"/>
                    <a:pt x="411" y="252"/>
                  </a:cubicBezTo>
                  <a:cubicBezTo>
                    <a:pt x="411" y="262"/>
                    <a:pt x="424" y="276"/>
                    <a:pt x="448" y="290"/>
                  </a:cubicBezTo>
                  <a:lnTo>
                    <a:pt x="659" y="412"/>
                  </a:lnTo>
                  <a:cubicBezTo>
                    <a:pt x="714" y="443"/>
                    <a:pt x="742" y="475"/>
                    <a:pt x="746" y="509"/>
                  </a:cubicBezTo>
                  <a:cubicBezTo>
                    <a:pt x="749" y="543"/>
                    <a:pt x="722" y="575"/>
                    <a:pt x="666" y="608"/>
                  </a:cubicBezTo>
                  <a:lnTo>
                    <a:pt x="641" y="623"/>
                  </a:lnTo>
                  <a:cubicBezTo>
                    <a:pt x="585" y="655"/>
                    <a:pt x="530" y="670"/>
                    <a:pt x="475" y="670"/>
                  </a:cubicBezTo>
                  <a:cubicBezTo>
                    <a:pt x="473" y="670"/>
                    <a:pt x="471" y="670"/>
                    <a:pt x="469" y="670"/>
                  </a:cubicBezTo>
                  <a:cubicBezTo>
                    <a:pt x="411" y="668"/>
                    <a:pt x="354" y="651"/>
                    <a:pt x="299" y="618"/>
                  </a:cubicBezTo>
                  <a:cubicBezTo>
                    <a:pt x="251" y="591"/>
                    <a:pt x="222" y="562"/>
                    <a:pt x="210" y="530"/>
                  </a:cubicBezTo>
                  <a:cubicBezTo>
                    <a:pt x="197" y="500"/>
                    <a:pt x="210" y="473"/>
                    <a:pt x="248" y="451"/>
                  </a:cubicBezTo>
                  <a:cubicBezTo>
                    <a:pt x="264" y="442"/>
                    <a:pt x="272" y="431"/>
                    <a:pt x="273" y="419"/>
                  </a:cubicBezTo>
                  <a:cubicBezTo>
                    <a:pt x="273" y="407"/>
                    <a:pt x="257" y="392"/>
                    <a:pt x="224" y="374"/>
                  </a:cubicBezTo>
                  <a:cubicBezTo>
                    <a:pt x="202" y="360"/>
                    <a:pt x="178" y="352"/>
                    <a:pt x="157" y="349"/>
                  </a:cubicBezTo>
                  <a:cubicBezTo>
                    <a:pt x="153" y="349"/>
                    <a:pt x="150" y="348"/>
                    <a:pt x="147" y="348"/>
                  </a:cubicBezTo>
                  <a:cubicBezTo>
                    <a:pt x="127" y="348"/>
                    <a:pt x="106" y="354"/>
                    <a:pt x="85" y="367"/>
                  </a:cubicBezTo>
                  <a:cubicBezTo>
                    <a:pt x="53" y="385"/>
                    <a:pt x="31" y="406"/>
                    <a:pt x="17" y="431"/>
                  </a:cubicBezTo>
                  <a:cubicBezTo>
                    <a:pt x="4" y="456"/>
                    <a:pt x="0" y="483"/>
                    <a:pt x="6" y="511"/>
                  </a:cubicBezTo>
                  <a:cubicBezTo>
                    <a:pt x="11" y="539"/>
                    <a:pt x="28" y="570"/>
                    <a:pt x="56" y="600"/>
                  </a:cubicBezTo>
                  <a:cubicBezTo>
                    <a:pt x="85" y="632"/>
                    <a:pt x="125" y="662"/>
                    <a:pt x="177" y="692"/>
                  </a:cubicBezTo>
                  <a:cubicBezTo>
                    <a:pt x="222" y="717"/>
                    <a:pt x="269" y="738"/>
                    <a:pt x="320" y="755"/>
                  </a:cubicBezTo>
                  <a:cubicBezTo>
                    <a:pt x="371" y="772"/>
                    <a:pt x="421" y="782"/>
                    <a:pt x="474" y="787"/>
                  </a:cubicBezTo>
                  <a:cubicBezTo>
                    <a:pt x="487" y="788"/>
                    <a:pt x="500" y="788"/>
                    <a:pt x="513" y="788"/>
                  </a:cubicBezTo>
                  <a:cubicBezTo>
                    <a:pt x="553" y="788"/>
                    <a:pt x="593" y="784"/>
                    <a:pt x="634" y="776"/>
                  </a:cubicBezTo>
                  <a:cubicBezTo>
                    <a:pt x="688" y="763"/>
                    <a:pt x="742" y="743"/>
                    <a:pt x="795" y="711"/>
                  </a:cubicBezTo>
                  <a:lnTo>
                    <a:pt x="820" y="697"/>
                  </a:lnTo>
                  <a:cubicBezTo>
                    <a:pt x="871" y="668"/>
                    <a:pt x="906" y="638"/>
                    <a:pt x="925" y="608"/>
                  </a:cubicBezTo>
                  <a:cubicBezTo>
                    <a:pt x="943" y="577"/>
                    <a:pt x="948" y="547"/>
                    <a:pt x="942" y="518"/>
                  </a:cubicBezTo>
                  <a:cubicBezTo>
                    <a:pt x="934" y="489"/>
                    <a:pt x="916" y="459"/>
                    <a:pt x="885" y="431"/>
                  </a:cubicBezTo>
                  <a:cubicBezTo>
                    <a:pt x="855" y="402"/>
                    <a:pt x="818" y="375"/>
                    <a:pt x="770" y="348"/>
                  </a:cubicBezTo>
                  <a:lnTo>
                    <a:pt x="641" y="272"/>
                  </a:lnTo>
                  <a:lnTo>
                    <a:pt x="919" y="136"/>
                  </a:lnTo>
                  <a:lnTo>
                    <a:pt x="1255" y="331"/>
                  </a:lnTo>
                  <a:cubicBezTo>
                    <a:pt x="1267" y="338"/>
                    <a:pt x="1281" y="341"/>
                    <a:pt x="1296" y="341"/>
                  </a:cubicBezTo>
                  <a:cubicBezTo>
                    <a:pt x="1301" y="341"/>
                    <a:pt x="1306" y="341"/>
                    <a:pt x="1311" y="340"/>
                  </a:cubicBezTo>
                  <a:cubicBezTo>
                    <a:pt x="1331" y="338"/>
                    <a:pt x="1349" y="331"/>
                    <a:pt x="1365" y="322"/>
                  </a:cubicBezTo>
                  <a:cubicBezTo>
                    <a:pt x="1381" y="314"/>
                    <a:pt x="1391" y="303"/>
                    <a:pt x="1396" y="290"/>
                  </a:cubicBezTo>
                  <a:cubicBezTo>
                    <a:pt x="1401" y="279"/>
                    <a:pt x="1396" y="268"/>
                    <a:pt x="1380" y="259"/>
                  </a:cubicBezTo>
                  <a:lnTo>
                    <a:pt x="947" y="9"/>
                  </a:lnTo>
                  <a:cubicBezTo>
                    <a:pt x="939" y="4"/>
                    <a:pt x="929" y="1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3706;p60">
              <a:extLst>
                <a:ext uri="{FF2B5EF4-FFF2-40B4-BE49-F238E27FC236}">
                  <a16:creationId xmlns:a16="http://schemas.microsoft.com/office/drawing/2014/main" id="{F547E503-4049-B2C4-1A00-3CDD719B590D}"/>
                </a:ext>
              </a:extLst>
            </p:cNvPr>
            <p:cNvSpPr/>
            <p:nvPr/>
          </p:nvSpPr>
          <p:spPr>
            <a:xfrm>
              <a:off x="4807047" y="3941486"/>
              <a:ext cx="95104" cy="55202"/>
            </a:xfrm>
            <a:custGeom>
              <a:avLst/>
              <a:gdLst/>
              <a:ahLst/>
              <a:cxnLst/>
              <a:rect l="l" t="t" r="r" b="b"/>
              <a:pathLst>
                <a:path w="1237" h="718" extrusionOk="0">
                  <a:moveTo>
                    <a:pt x="1009" y="0"/>
                  </a:moveTo>
                  <a:cubicBezTo>
                    <a:pt x="984" y="1"/>
                    <a:pt x="964" y="6"/>
                    <a:pt x="949" y="15"/>
                  </a:cubicBezTo>
                  <a:cubicBezTo>
                    <a:pt x="935" y="23"/>
                    <a:pt x="926" y="33"/>
                    <a:pt x="922" y="45"/>
                  </a:cubicBezTo>
                  <a:cubicBezTo>
                    <a:pt x="918" y="57"/>
                    <a:pt x="925" y="68"/>
                    <a:pt x="942" y="78"/>
                  </a:cubicBezTo>
                  <a:cubicBezTo>
                    <a:pt x="960" y="88"/>
                    <a:pt x="977" y="101"/>
                    <a:pt x="991" y="116"/>
                  </a:cubicBezTo>
                  <a:cubicBezTo>
                    <a:pt x="1007" y="131"/>
                    <a:pt x="1017" y="146"/>
                    <a:pt x="1023" y="161"/>
                  </a:cubicBezTo>
                  <a:cubicBezTo>
                    <a:pt x="1030" y="177"/>
                    <a:pt x="1030" y="193"/>
                    <a:pt x="1026" y="207"/>
                  </a:cubicBezTo>
                  <a:cubicBezTo>
                    <a:pt x="1023" y="223"/>
                    <a:pt x="1011" y="237"/>
                    <a:pt x="991" y="248"/>
                  </a:cubicBezTo>
                  <a:cubicBezTo>
                    <a:pt x="982" y="252"/>
                    <a:pt x="968" y="259"/>
                    <a:pt x="946" y="268"/>
                  </a:cubicBezTo>
                  <a:cubicBezTo>
                    <a:pt x="925" y="277"/>
                    <a:pt x="903" y="287"/>
                    <a:pt x="879" y="297"/>
                  </a:cubicBezTo>
                  <a:cubicBezTo>
                    <a:pt x="855" y="307"/>
                    <a:pt x="834" y="316"/>
                    <a:pt x="812" y="325"/>
                  </a:cubicBezTo>
                  <a:cubicBezTo>
                    <a:pt x="791" y="334"/>
                    <a:pt x="778" y="340"/>
                    <a:pt x="771" y="345"/>
                  </a:cubicBezTo>
                  <a:cubicBezTo>
                    <a:pt x="753" y="355"/>
                    <a:pt x="744" y="367"/>
                    <a:pt x="743" y="383"/>
                  </a:cubicBezTo>
                  <a:cubicBezTo>
                    <a:pt x="743" y="399"/>
                    <a:pt x="745" y="410"/>
                    <a:pt x="752" y="416"/>
                  </a:cubicBezTo>
                  <a:cubicBezTo>
                    <a:pt x="741" y="412"/>
                    <a:pt x="727" y="410"/>
                    <a:pt x="708" y="410"/>
                  </a:cubicBezTo>
                  <a:cubicBezTo>
                    <a:pt x="704" y="410"/>
                    <a:pt x="700" y="410"/>
                    <a:pt x="695" y="410"/>
                  </a:cubicBezTo>
                  <a:cubicBezTo>
                    <a:pt x="669" y="410"/>
                    <a:pt x="647" y="416"/>
                    <a:pt x="629" y="427"/>
                  </a:cubicBezTo>
                  <a:cubicBezTo>
                    <a:pt x="621" y="431"/>
                    <a:pt x="606" y="440"/>
                    <a:pt x="587" y="456"/>
                  </a:cubicBezTo>
                  <a:cubicBezTo>
                    <a:pt x="567" y="471"/>
                    <a:pt x="546" y="487"/>
                    <a:pt x="523" y="503"/>
                  </a:cubicBezTo>
                  <a:cubicBezTo>
                    <a:pt x="499" y="519"/>
                    <a:pt x="478" y="535"/>
                    <a:pt x="458" y="551"/>
                  </a:cubicBezTo>
                  <a:cubicBezTo>
                    <a:pt x="437" y="565"/>
                    <a:pt x="423" y="575"/>
                    <a:pt x="414" y="581"/>
                  </a:cubicBezTo>
                  <a:cubicBezTo>
                    <a:pt x="394" y="592"/>
                    <a:pt x="370" y="599"/>
                    <a:pt x="344" y="599"/>
                  </a:cubicBezTo>
                  <a:cubicBezTo>
                    <a:pt x="319" y="599"/>
                    <a:pt x="293" y="597"/>
                    <a:pt x="267" y="591"/>
                  </a:cubicBezTo>
                  <a:cubicBezTo>
                    <a:pt x="242" y="586"/>
                    <a:pt x="217" y="578"/>
                    <a:pt x="194" y="568"/>
                  </a:cubicBezTo>
                  <a:cubicBezTo>
                    <a:pt x="172" y="559"/>
                    <a:pt x="154" y="550"/>
                    <a:pt x="139" y="542"/>
                  </a:cubicBezTo>
                  <a:cubicBezTo>
                    <a:pt x="124" y="533"/>
                    <a:pt x="108" y="529"/>
                    <a:pt x="93" y="529"/>
                  </a:cubicBezTo>
                  <a:cubicBezTo>
                    <a:pt x="88" y="529"/>
                    <a:pt x="82" y="530"/>
                    <a:pt x="77" y="530"/>
                  </a:cubicBezTo>
                  <a:cubicBezTo>
                    <a:pt x="56" y="535"/>
                    <a:pt x="40" y="539"/>
                    <a:pt x="29" y="546"/>
                  </a:cubicBezTo>
                  <a:cubicBezTo>
                    <a:pt x="8" y="559"/>
                    <a:pt x="1" y="571"/>
                    <a:pt x="5" y="586"/>
                  </a:cubicBezTo>
                  <a:cubicBezTo>
                    <a:pt x="10" y="600"/>
                    <a:pt x="26" y="616"/>
                    <a:pt x="53" y="632"/>
                  </a:cubicBezTo>
                  <a:cubicBezTo>
                    <a:pt x="91" y="652"/>
                    <a:pt x="131" y="670"/>
                    <a:pt x="176" y="685"/>
                  </a:cubicBezTo>
                  <a:cubicBezTo>
                    <a:pt x="221" y="699"/>
                    <a:pt x="266" y="708"/>
                    <a:pt x="312" y="714"/>
                  </a:cubicBezTo>
                  <a:cubicBezTo>
                    <a:pt x="334" y="716"/>
                    <a:pt x="356" y="717"/>
                    <a:pt x="376" y="717"/>
                  </a:cubicBezTo>
                  <a:cubicBezTo>
                    <a:pt x="400" y="717"/>
                    <a:pt x="422" y="716"/>
                    <a:pt x="444" y="713"/>
                  </a:cubicBezTo>
                  <a:cubicBezTo>
                    <a:pt x="486" y="708"/>
                    <a:pt x="523" y="696"/>
                    <a:pt x="553" y="679"/>
                  </a:cubicBezTo>
                  <a:cubicBezTo>
                    <a:pt x="565" y="672"/>
                    <a:pt x="582" y="661"/>
                    <a:pt x="602" y="645"/>
                  </a:cubicBezTo>
                  <a:cubicBezTo>
                    <a:pt x="623" y="630"/>
                    <a:pt x="645" y="614"/>
                    <a:pt x="668" y="598"/>
                  </a:cubicBezTo>
                  <a:cubicBezTo>
                    <a:pt x="691" y="581"/>
                    <a:pt x="711" y="565"/>
                    <a:pt x="730" y="552"/>
                  </a:cubicBezTo>
                  <a:cubicBezTo>
                    <a:pt x="748" y="537"/>
                    <a:pt x="762" y="528"/>
                    <a:pt x="769" y="524"/>
                  </a:cubicBezTo>
                  <a:cubicBezTo>
                    <a:pt x="777" y="519"/>
                    <a:pt x="786" y="516"/>
                    <a:pt x="795" y="516"/>
                  </a:cubicBezTo>
                  <a:cubicBezTo>
                    <a:pt x="799" y="516"/>
                    <a:pt x="803" y="517"/>
                    <a:pt x="807" y="518"/>
                  </a:cubicBezTo>
                  <a:cubicBezTo>
                    <a:pt x="820" y="521"/>
                    <a:pt x="834" y="525"/>
                    <a:pt x="847" y="529"/>
                  </a:cubicBezTo>
                  <a:cubicBezTo>
                    <a:pt x="861" y="534"/>
                    <a:pt x="877" y="536"/>
                    <a:pt x="892" y="538"/>
                  </a:cubicBezTo>
                  <a:cubicBezTo>
                    <a:pt x="894" y="538"/>
                    <a:pt x="896" y="538"/>
                    <a:pt x="897" y="538"/>
                  </a:cubicBezTo>
                  <a:cubicBezTo>
                    <a:pt x="912" y="538"/>
                    <a:pt x="927" y="534"/>
                    <a:pt x="943" y="525"/>
                  </a:cubicBezTo>
                  <a:cubicBezTo>
                    <a:pt x="961" y="515"/>
                    <a:pt x="969" y="505"/>
                    <a:pt x="966" y="494"/>
                  </a:cubicBezTo>
                  <a:cubicBezTo>
                    <a:pt x="963" y="485"/>
                    <a:pt x="958" y="478"/>
                    <a:pt x="951" y="470"/>
                  </a:cubicBezTo>
                  <a:cubicBezTo>
                    <a:pt x="943" y="462"/>
                    <a:pt x="936" y="454"/>
                    <a:pt x="930" y="447"/>
                  </a:cubicBezTo>
                  <a:cubicBezTo>
                    <a:pt x="924" y="439"/>
                    <a:pt x="927" y="432"/>
                    <a:pt x="940" y="426"/>
                  </a:cubicBezTo>
                  <a:cubicBezTo>
                    <a:pt x="945" y="421"/>
                    <a:pt x="959" y="416"/>
                    <a:pt x="979" y="408"/>
                  </a:cubicBezTo>
                  <a:cubicBezTo>
                    <a:pt x="1000" y="399"/>
                    <a:pt x="1022" y="390"/>
                    <a:pt x="1046" y="378"/>
                  </a:cubicBezTo>
                  <a:cubicBezTo>
                    <a:pt x="1069" y="368"/>
                    <a:pt x="1093" y="358"/>
                    <a:pt x="1115" y="349"/>
                  </a:cubicBezTo>
                  <a:cubicBezTo>
                    <a:pt x="1138" y="339"/>
                    <a:pt x="1154" y="332"/>
                    <a:pt x="1165" y="325"/>
                  </a:cubicBezTo>
                  <a:cubicBezTo>
                    <a:pt x="1194" y="309"/>
                    <a:pt x="1213" y="287"/>
                    <a:pt x="1225" y="262"/>
                  </a:cubicBezTo>
                  <a:cubicBezTo>
                    <a:pt x="1236" y="237"/>
                    <a:pt x="1237" y="211"/>
                    <a:pt x="1230" y="184"/>
                  </a:cubicBezTo>
                  <a:cubicBezTo>
                    <a:pt x="1223" y="155"/>
                    <a:pt x="1209" y="128"/>
                    <a:pt x="1185" y="100"/>
                  </a:cubicBezTo>
                  <a:cubicBezTo>
                    <a:pt x="1163" y="73"/>
                    <a:pt x="1132" y="48"/>
                    <a:pt x="1095" y="27"/>
                  </a:cubicBezTo>
                  <a:cubicBezTo>
                    <a:pt x="1064" y="9"/>
                    <a:pt x="1035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3707;p60">
              <a:extLst>
                <a:ext uri="{FF2B5EF4-FFF2-40B4-BE49-F238E27FC236}">
                  <a16:creationId xmlns:a16="http://schemas.microsoft.com/office/drawing/2014/main" id="{F0B6BA60-24A1-1C41-6600-F3FEE77B5251}"/>
                </a:ext>
              </a:extLst>
            </p:cNvPr>
            <p:cNvSpPr/>
            <p:nvPr/>
          </p:nvSpPr>
          <p:spPr>
            <a:xfrm>
              <a:off x="4866243" y="3978234"/>
              <a:ext cx="104176" cy="71039"/>
            </a:xfrm>
            <a:custGeom>
              <a:avLst/>
              <a:gdLst/>
              <a:ahLst/>
              <a:cxnLst/>
              <a:rect l="l" t="t" r="r" b="b"/>
              <a:pathLst>
                <a:path w="1355" h="924" extrusionOk="0">
                  <a:moveTo>
                    <a:pt x="457" y="329"/>
                  </a:moveTo>
                  <a:cubicBezTo>
                    <a:pt x="472" y="329"/>
                    <a:pt x="486" y="329"/>
                    <a:pt x="501" y="331"/>
                  </a:cubicBezTo>
                  <a:cubicBezTo>
                    <a:pt x="526" y="333"/>
                    <a:pt x="549" y="335"/>
                    <a:pt x="572" y="337"/>
                  </a:cubicBezTo>
                  <a:lnTo>
                    <a:pt x="583" y="656"/>
                  </a:lnTo>
                  <a:cubicBezTo>
                    <a:pt x="574" y="656"/>
                    <a:pt x="566" y="657"/>
                    <a:pt x="557" y="657"/>
                  </a:cubicBezTo>
                  <a:cubicBezTo>
                    <a:pt x="523" y="657"/>
                    <a:pt x="488" y="653"/>
                    <a:pt x="452" y="646"/>
                  </a:cubicBezTo>
                  <a:cubicBezTo>
                    <a:pt x="408" y="637"/>
                    <a:pt x="364" y="620"/>
                    <a:pt x="321" y="595"/>
                  </a:cubicBezTo>
                  <a:cubicBezTo>
                    <a:pt x="286" y="575"/>
                    <a:pt x="260" y="555"/>
                    <a:pt x="242" y="533"/>
                  </a:cubicBezTo>
                  <a:cubicBezTo>
                    <a:pt x="224" y="512"/>
                    <a:pt x="214" y="492"/>
                    <a:pt x="211" y="472"/>
                  </a:cubicBezTo>
                  <a:cubicBezTo>
                    <a:pt x="209" y="452"/>
                    <a:pt x="215" y="434"/>
                    <a:pt x="226" y="416"/>
                  </a:cubicBezTo>
                  <a:cubicBezTo>
                    <a:pt x="238" y="398"/>
                    <a:pt x="256" y="381"/>
                    <a:pt x="280" y="368"/>
                  </a:cubicBezTo>
                  <a:cubicBezTo>
                    <a:pt x="303" y="355"/>
                    <a:pt x="325" y="346"/>
                    <a:pt x="351" y="340"/>
                  </a:cubicBezTo>
                  <a:cubicBezTo>
                    <a:pt x="376" y="334"/>
                    <a:pt x="401" y="331"/>
                    <a:pt x="426" y="329"/>
                  </a:cubicBezTo>
                  <a:cubicBezTo>
                    <a:pt x="437" y="329"/>
                    <a:pt x="447" y="329"/>
                    <a:pt x="457" y="329"/>
                  </a:cubicBezTo>
                  <a:close/>
                  <a:moveTo>
                    <a:pt x="886" y="1"/>
                  </a:moveTo>
                  <a:cubicBezTo>
                    <a:pt x="856" y="1"/>
                    <a:pt x="826" y="3"/>
                    <a:pt x="797" y="9"/>
                  </a:cubicBezTo>
                  <a:cubicBezTo>
                    <a:pt x="753" y="16"/>
                    <a:pt x="711" y="31"/>
                    <a:pt x="674" y="52"/>
                  </a:cubicBezTo>
                  <a:cubicBezTo>
                    <a:pt x="628" y="79"/>
                    <a:pt x="599" y="109"/>
                    <a:pt x="587" y="141"/>
                  </a:cubicBezTo>
                  <a:cubicBezTo>
                    <a:pt x="576" y="173"/>
                    <a:pt x="569" y="206"/>
                    <a:pt x="568" y="239"/>
                  </a:cubicBezTo>
                  <a:cubicBezTo>
                    <a:pt x="532" y="231"/>
                    <a:pt x="494" y="226"/>
                    <a:pt x="453" y="224"/>
                  </a:cubicBezTo>
                  <a:cubicBezTo>
                    <a:pt x="433" y="222"/>
                    <a:pt x="413" y="221"/>
                    <a:pt x="393" y="221"/>
                  </a:cubicBezTo>
                  <a:cubicBezTo>
                    <a:pt x="373" y="221"/>
                    <a:pt x="353" y="222"/>
                    <a:pt x="333" y="224"/>
                  </a:cubicBezTo>
                  <a:cubicBezTo>
                    <a:pt x="292" y="226"/>
                    <a:pt x="254" y="233"/>
                    <a:pt x="216" y="243"/>
                  </a:cubicBezTo>
                  <a:cubicBezTo>
                    <a:pt x="179" y="253"/>
                    <a:pt x="144" y="266"/>
                    <a:pt x="112" y="286"/>
                  </a:cubicBezTo>
                  <a:cubicBezTo>
                    <a:pt x="74" y="307"/>
                    <a:pt x="46" y="333"/>
                    <a:pt x="27" y="362"/>
                  </a:cubicBezTo>
                  <a:cubicBezTo>
                    <a:pt x="9" y="391"/>
                    <a:pt x="1" y="423"/>
                    <a:pt x="5" y="456"/>
                  </a:cubicBezTo>
                  <a:cubicBezTo>
                    <a:pt x="9" y="488"/>
                    <a:pt x="24" y="522"/>
                    <a:pt x="54" y="556"/>
                  </a:cubicBezTo>
                  <a:cubicBezTo>
                    <a:pt x="82" y="591"/>
                    <a:pt x="124" y="623"/>
                    <a:pt x="179" y="655"/>
                  </a:cubicBezTo>
                  <a:cubicBezTo>
                    <a:pt x="245" y="693"/>
                    <a:pt x="313" y="720"/>
                    <a:pt x="382" y="735"/>
                  </a:cubicBezTo>
                  <a:cubicBezTo>
                    <a:pt x="452" y="751"/>
                    <a:pt x="521" y="758"/>
                    <a:pt x="589" y="758"/>
                  </a:cubicBezTo>
                  <a:lnTo>
                    <a:pt x="593" y="871"/>
                  </a:lnTo>
                  <a:cubicBezTo>
                    <a:pt x="594" y="880"/>
                    <a:pt x="596" y="887"/>
                    <a:pt x="600" y="891"/>
                  </a:cubicBezTo>
                  <a:cubicBezTo>
                    <a:pt x="603" y="896"/>
                    <a:pt x="609" y="900"/>
                    <a:pt x="616" y="904"/>
                  </a:cubicBezTo>
                  <a:cubicBezTo>
                    <a:pt x="634" y="915"/>
                    <a:pt x="656" y="921"/>
                    <a:pt x="682" y="923"/>
                  </a:cubicBezTo>
                  <a:cubicBezTo>
                    <a:pt x="687" y="923"/>
                    <a:pt x="691" y="923"/>
                    <a:pt x="695" y="923"/>
                  </a:cubicBezTo>
                  <a:cubicBezTo>
                    <a:pt x="715" y="923"/>
                    <a:pt x="732" y="919"/>
                    <a:pt x="744" y="913"/>
                  </a:cubicBezTo>
                  <a:cubicBezTo>
                    <a:pt x="753" y="907"/>
                    <a:pt x="759" y="900"/>
                    <a:pt x="759" y="892"/>
                  </a:cubicBezTo>
                  <a:lnTo>
                    <a:pt x="754" y="752"/>
                  </a:lnTo>
                  <a:cubicBezTo>
                    <a:pt x="792" y="746"/>
                    <a:pt x="830" y="739"/>
                    <a:pt x="866" y="730"/>
                  </a:cubicBezTo>
                  <a:cubicBezTo>
                    <a:pt x="902" y="721"/>
                    <a:pt x="934" y="711"/>
                    <a:pt x="964" y="701"/>
                  </a:cubicBezTo>
                  <a:cubicBezTo>
                    <a:pt x="993" y="691"/>
                    <a:pt x="1020" y="681"/>
                    <a:pt x="1042" y="670"/>
                  </a:cubicBezTo>
                  <a:cubicBezTo>
                    <a:pt x="1066" y="659"/>
                    <a:pt x="1085" y="649"/>
                    <a:pt x="1100" y="641"/>
                  </a:cubicBezTo>
                  <a:cubicBezTo>
                    <a:pt x="1122" y="629"/>
                    <a:pt x="1135" y="617"/>
                    <a:pt x="1138" y="605"/>
                  </a:cubicBezTo>
                  <a:cubicBezTo>
                    <a:pt x="1141" y="594"/>
                    <a:pt x="1130" y="581"/>
                    <a:pt x="1104" y="565"/>
                  </a:cubicBezTo>
                  <a:cubicBezTo>
                    <a:pt x="1077" y="550"/>
                    <a:pt x="1056" y="542"/>
                    <a:pt x="1039" y="541"/>
                  </a:cubicBezTo>
                  <a:cubicBezTo>
                    <a:pt x="1021" y="541"/>
                    <a:pt x="1004" y="543"/>
                    <a:pt x="987" y="551"/>
                  </a:cubicBezTo>
                  <a:cubicBezTo>
                    <a:pt x="960" y="565"/>
                    <a:pt x="928" y="582"/>
                    <a:pt x="889" y="600"/>
                  </a:cubicBezTo>
                  <a:cubicBezTo>
                    <a:pt x="851" y="619"/>
                    <a:pt x="804" y="635"/>
                    <a:pt x="748" y="646"/>
                  </a:cubicBezTo>
                  <a:lnTo>
                    <a:pt x="742" y="352"/>
                  </a:lnTo>
                  <a:cubicBezTo>
                    <a:pt x="742" y="334"/>
                    <a:pt x="742" y="316"/>
                    <a:pt x="742" y="296"/>
                  </a:cubicBezTo>
                  <a:cubicBezTo>
                    <a:pt x="742" y="277"/>
                    <a:pt x="744" y="256"/>
                    <a:pt x="748" y="238"/>
                  </a:cubicBezTo>
                  <a:cubicBezTo>
                    <a:pt x="753" y="219"/>
                    <a:pt x="761" y="201"/>
                    <a:pt x="771" y="185"/>
                  </a:cubicBezTo>
                  <a:cubicBezTo>
                    <a:pt x="781" y="168"/>
                    <a:pt x="797" y="154"/>
                    <a:pt x="817" y="143"/>
                  </a:cubicBezTo>
                  <a:cubicBezTo>
                    <a:pt x="853" y="122"/>
                    <a:pt x="893" y="111"/>
                    <a:pt x="937" y="111"/>
                  </a:cubicBezTo>
                  <a:cubicBezTo>
                    <a:pt x="941" y="111"/>
                    <a:pt x="945" y="111"/>
                    <a:pt x="949" y="111"/>
                  </a:cubicBezTo>
                  <a:cubicBezTo>
                    <a:pt x="998" y="113"/>
                    <a:pt x="1045" y="127"/>
                    <a:pt x="1089" y="153"/>
                  </a:cubicBezTo>
                  <a:cubicBezTo>
                    <a:pt x="1119" y="170"/>
                    <a:pt x="1139" y="188"/>
                    <a:pt x="1147" y="203"/>
                  </a:cubicBezTo>
                  <a:cubicBezTo>
                    <a:pt x="1155" y="220"/>
                    <a:pt x="1161" y="236"/>
                    <a:pt x="1162" y="251"/>
                  </a:cubicBezTo>
                  <a:cubicBezTo>
                    <a:pt x="1163" y="265"/>
                    <a:pt x="1163" y="278"/>
                    <a:pt x="1164" y="289"/>
                  </a:cubicBezTo>
                  <a:cubicBezTo>
                    <a:pt x="1164" y="301"/>
                    <a:pt x="1171" y="310"/>
                    <a:pt x="1184" y="318"/>
                  </a:cubicBezTo>
                  <a:cubicBezTo>
                    <a:pt x="1203" y="329"/>
                    <a:pt x="1227" y="335"/>
                    <a:pt x="1255" y="336"/>
                  </a:cubicBezTo>
                  <a:cubicBezTo>
                    <a:pt x="1258" y="336"/>
                    <a:pt x="1261" y="336"/>
                    <a:pt x="1263" y="336"/>
                  </a:cubicBezTo>
                  <a:cubicBezTo>
                    <a:pt x="1288" y="336"/>
                    <a:pt x="1308" y="332"/>
                    <a:pt x="1323" y="323"/>
                  </a:cubicBezTo>
                  <a:cubicBezTo>
                    <a:pt x="1336" y="315"/>
                    <a:pt x="1344" y="304"/>
                    <a:pt x="1350" y="287"/>
                  </a:cubicBezTo>
                  <a:cubicBezTo>
                    <a:pt x="1354" y="270"/>
                    <a:pt x="1352" y="251"/>
                    <a:pt x="1344" y="229"/>
                  </a:cubicBezTo>
                  <a:cubicBezTo>
                    <a:pt x="1336" y="207"/>
                    <a:pt x="1320" y="184"/>
                    <a:pt x="1297" y="159"/>
                  </a:cubicBezTo>
                  <a:cubicBezTo>
                    <a:pt x="1274" y="135"/>
                    <a:pt x="1242" y="110"/>
                    <a:pt x="1199" y="85"/>
                  </a:cubicBezTo>
                  <a:cubicBezTo>
                    <a:pt x="1159" y="61"/>
                    <a:pt x="1117" y="43"/>
                    <a:pt x="1071" y="29"/>
                  </a:cubicBezTo>
                  <a:cubicBezTo>
                    <a:pt x="1025" y="15"/>
                    <a:pt x="979" y="6"/>
                    <a:pt x="933" y="3"/>
                  </a:cubicBezTo>
                  <a:cubicBezTo>
                    <a:pt x="917" y="1"/>
                    <a:pt x="902" y="1"/>
                    <a:pt x="8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08;p60">
              <a:extLst>
                <a:ext uri="{FF2B5EF4-FFF2-40B4-BE49-F238E27FC236}">
                  <a16:creationId xmlns:a16="http://schemas.microsoft.com/office/drawing/2014/main" id="{5442A035-BC04-CA26-2586-2A46C796D245}"/>
                </a:ext>
              </a:extLst>
            </p:cNvPr>
            <p:cNvSpPr/>
            <p:nvPr/>
          </p:nvSpPr>
          <p:spPr>
            <a:xfrm>
              <a:off x="4436339" y="3856458"/>
              <a:ext cx="60045" cy="34443"/>
            </a:xfrm>
            <a:custGeom>
              <a:avLst/>
              <a:gdLst/>
              <a:ahLst/>
              <a:cxnLst/>
              <a:rect l="l" t="t" r="r" b="b"/>
              <a:pathLst>
                <a:path w="781" h="448" extrusionOk="0">
                  <a:moveTo>
                    <a:pt x="532" y="0"/>
                  </a:moveTo>
                  <a:cubicBezTo>
                    <a:pt x="507" y="0"/>
                    <a:pt x="487" y="5"/>
                    <a:pt x="470" y="14"/>
                  </a:cubicBezTo>
                  <a:cubicBezTo>
                    <a:pt x="453" y="24"/>
                    <a:pt x="448" y="35"/>
                    <a:pt x="452" y="49"/>
                  </a:cubicBezTo>
                  <a:lnTo>
                    <a:pt x="576" y="331"/>
                  </a:lnTo>
                  <a:lnTo>
                    <a:pt x="576" y="331"/>
                  </a:lnTo>
                  <a:lnTo>
                    <a:pt x="86" y="259"/>
                  </a:lnTo>
                  <a:cubicBezTo>
                    <a:pt x="81" y="258"/>
                    <a:pt x="76" y="258"/>
                    <a:pt x="71" y="258"/>
                  </a:cubicBezTo>
                  <a:cubicBezTo>
                    <a:pt x="55" y="258"/>
                    <a:pt x="41" y="262"/>
                    <a:pt x="28" y="269"/>
                  </a:cubicBezTo>
                  <a:cubicBezTo>
                    <a:pt x="9" y="281"/>
                    <a:pt x="1" y="294"/>
                    <a:pt x="4" y="310"/>
                  </a:cubicBezTo>
                  <a:cubicBezTo>
                    <a:pt x="6" y="326"/>
                    <a:pt x="17" y="338"/>
                    <a:pt x="32" y="348"/>
                  </a:cubicBezTo>
                  <a:cubicBezTo>
                    <a:pt x="41" y="353"/>
                    <a:pt x="49" y="356"/>
                    <a:pt x="58" y="356"/>
                  </a:cubicBezTo>
                  <a:lnTo>
                    <a:pt x="670" y="446"/>
                  </a:lnTo>
                  <a:cubicBezTo>
                    <a:pt x="679" y="447"/>
                    <a:pt x="687" y="448"/>
                    <a:pt x="696" y="448"/>
                  </a:cubicBezTo>
                  <a:cubicBezTo>
                    <a:pt x="704" y="448"/>
                    <a:pt x="712" y="447"/>
                    <a:pt x="719" y="446"/>
                  </a:cubicBezTo>
                  <a:cubicBezTo>
                    <a:pt x="734" y="443"/>
                    <a:pt x="745" y="439"/>
                    <a:pt x="754" y="434"/>
                  </a:cubicBezTo>
                  <a:cubicBezTo>
                    <a:pt x="763" y="429"/>
                    <a:pt x="770" y="421"/>
                    <a:pt x="774" y="412"/>
                  </a:cubicBezTo>
                  <a:cubicBezTo>
                    <a:pt x="780" y="403"/>
                    <a:pt x="780" y="394"/>
                    <a:pt x="777" y="384"/>
                  </a:cubicBezTo>
                  <a:lnTo>
                    <a:pt x="621" y="31"/>
                  </a:lnTo>
                  <a:cubicBezTo>
                    <a:pt x="620" y="26"/>
                    <a:pt x="616" y="22"/>
                    <a:pt x="607" y="16"/>
                  </a:cubicBezTo>
                  <a:cubicBezTo>
                    <a:pt x="590" y="7"/>
                    <a:pt x="568" y="1"/>
                    <a:pt x="540" y="0"/>
                  </a:cubicBezTo>
                  <a:cubicBezTo>
                    <a:pt x="537" y="0"/>
                    <a:pt x="535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3709;p60">
              <a:extLst>
                <a:ext uri="{FF2B5EF4-FFF2-40B4-BE49-F238E27FC236}">
                  <a16:creationId xmlns:a16="http://schemas.microsoft.com/office/drawing/2014/main" id="{262D8062-F5AC-BA0B-962E-BF73991B5311}"/>
                </a:ext>
              </a:extLst>
            </p:cNvPr>
            <p:cNvSpPr/>
            <p:nvPr/>
          </p:nvSpPr>
          <p:spPr>
            <a:xfrm>
              <a:off x="4494305" y="3879906"/>
              <a:ext cx="101869" cy="58354"/>
            </a:xfrm>
            <a:custGeom>
              <a:avLst/>
              <a:gdLst/>
              <a:ahLst/>
              <a:cxnLst/>
              <a:rect l="l" t="t" r="r" b="b"/>
              <a:pathLst>
                <a:path w="1325" h="759" extrusionOk="0">
                  <a:moveTo>
                    <a:pt x="811" y="0"/>
                  </a:moveTo>
                  <a:cubicBezTo>
                    <a:pt x="770" y="0"/>
                    <a:pt x="729" y="5"/>
                    <a:pt x="687" y="14"/>
                  </a:cubicBezTo>
                  <a:cubicBezTo>
                    <a:pt x="633" y="25"/>
                    <a:pt x="579" y="47"/>
                    <a:pt x="525" y="78"/>
                  </a:cubicBezTo>
                  <a:lnTo>
                    <a:pt x="140" y="301"/>
                  </a:lnTo>
                  <a:cubicBezTo>
                    <a:pt x="86" y="331"/>
                    <a:pt x="49" y="363"/>
                    <a:pt x="28" y="395"/>
                  </a:cubicBezTo>
                  <a:cubicBezTo>
                    <a:pt x="7" y="426"/>
                    <a:pt x="0" y="458"/>
                    <a:pt x="6" y="488"/>
                  </a:cubicBezTo>
                  <a:cubicBezTo>
                    <a:pt x="11" y="517"/>
                    <a:pt x="28" y="548"/>
                    <a:pt x="58" y="576"/>
                  </a:cubicBezTo>
                  <a:cubicBezTo>
                    <a:pt x="86" y="605"/>
                    <a:pt x="122" y="632"/>
                    <a:pt x="166" y="657"/>
                  </a:cubicBezTo>
                  <a:cubicBezTo>
                    <a:pt x="215" y="686"/>
                    <a:pt x="266" y="709"/>
                    <a:pt x="319" y="726"/>
                  </a:cubicBezTo>
                  <a:cubicBezTo>
                    <a:pt x="372" y="741"/>
                    <a:pt x="424" y="753"/>
                    <a:pt x="475" y="756"/>
                  </a:cubicBezTo>
                  <a:cubicBezTo>
                    <a:pt x="492" y="758"/>
                    <a:pt x="509" y="758"/>
                    <a:pt x="526" y="758"/>
                  </a:cubicBezTo>
                  <a:cubicBezTo>
                    <a:pt x="559" y="758"/>
                    <a:pt x="591" y="755"/>
                    <a:pt x="622" y="749"/>
                  </a:cubicBezTo>
                  <a:cubicBezTo>
                    <a:pt x="668" y="741"/>
                    <a:pt x="710" y="727"/>
                    <a:pt x="746" y="705"/>
                  </a:cubicBezTo>
                  <a:cubicBezTo>
                    <a:pt x="775" y="690"/>
                    <a:pt x="788" y="674"/>
                    <a:pt x="785" y="661"/>
                  </a:cubicBezTo>
                  <a:cubicBezTo>
                    <a:pt x="782" y="648"/>
                    <a:pt x="767" y="634"/>
                    <a:pt x="740" y="619"/>
                  </a:cubicBezTo>
                  <a:cubicBezTo>
                    <a:pt x="719" y="606"/>
                    <a:pt x="697" y="598"/>
                    <a:pt x="677" y="594"/>
                  </a:cubicBezTo>
                  <a:cubicBezTo>
                    <a:pt x="671" y="593"/>
                    <a:pt x="665" y="592"/>
                    <a:pt x="659" y="592"/>
                  </a:cubicBezTo>
                  <a:cubicBezTo>
                    <a:pt x="646" y="592"/>
                    <a:pt x="631" y="595"/>
                    <a:pt x="617" y="602"/>
                  </a:cubicBezTo>
                  <a:cubicBezTo>
                    <a:pt x="600" y="609"/>
                    <a:pt x="582" y="616"/>
                    <a:pt x="561" y="624"/>
                  </a:cubicBezTo>
                  <a:cubicBezTo>
                    <a:pt x="541" y="632"/>
                    <a:pt x="517" y="638"/>
                    <a:pt x="491" y="640"/>
                  </a:cubicBezTo>
                  <a:cubicBezTo>
                    <a:pt x="485" y="641"/>
                    <a:pt x="478" y="641"/>
                    <a:pt x="471" y="641"/>
                  </a:cubicBezTo>
                  <a:cubicBezTo>
                    <a:pt x="450" y="641"/>
                    <a:pt x="428" y="638"/>
                    <a:pt x="404" y="633"/>
                  </a:cubicBezTo>
                  <a:cubicBezTo>
                    <a:pt x="372" y="627"/>
                    <a:pt x="337" y="612"/>
                    <a:pt x="301" y="592"/>
                  </a:cubicBezTo>
                  <a:cubicBezTo>
                    <a:pt x="242" y="558"/>
                    <a:pt x="212" y="524"/>
                    <a:pt x="210" y="490"/>
                  </a:cubicBezTo>
                  <a:cubicBezTo>
                    <a:pt x="207" y="458"/>
                    <a:pt x="235" y="424"/>
                    <a:pt x="294" y="390"/>
                  </a:cubicBezTo>
                  <a:lnTo>
                    <a:pt x="679" y="167"/>
                  </a:lnTo>
                  <a:cubicBezTo>
                    <a:pt x="736" y="134"/>
                    <a:pt x="791" y="119"/>
                    <a:pt x="848" y="119"/>
                  </a:cubicBezTo>
                  <a:cubicBezTo>
                    <a:pt x="850" y="119"/>
                    <a:pt x="852" y="119"/>
                    <a:pt x="854" y="119"/>
                  </a:cubicBezTo>
                  <a:cubicBezTo>
                    <a:pt x="911" y="120"/>
                    <a:pt x="969" y="137"/>
                    <a:pt x="1025" y="169"/>
                  </a:cubicBezTo>
                  <a:cubicBezTo>
                    <a:pt x="1063" y="192"/>
                    <a:pt x="1087" y="212"/>
                    <a:pt x="1098" y="230"/>
                  </a:cubicBezTo>
                  <a:cubicBezTo>
                    <a:pt x="1109" y="249"/>
                    <a:pt x="1114" y="266"/>
                    <a:pt x="1112" y="281"/>
                  </a:cubicBezTo>
                  <a:cubicBezTo>
                    <a:pt x="1108" y="297"/>
                    <a:pt x="1100" y="310"/>
                    <a:pt x="1088" y="321"/>
                  </a:cubicBezTo>
                  <a:cubicBezTo>
                    <a:pt x="1075" y="333"/>
                    <a:pt x="1064" y="343"/>
                    <a:pt x="1054" y="350"/>
                  </a:cubicBezTo>
                  <a:cubicBezTo>
                    <a:pt x="1038" y="360"/>
                    <a:pt x="1034" y="371"/>
                    <a:pt x="1041" y="382"/>
                  </a:cubicBezTo>
                  <a:cubicBezTo>
                    <a:pt x="1046" y="395"/>
                    <a:pt x="1061" y="407"/>
                    <a:pt x="1084" y="420"/>
                  </a:cubicBezTo>
                  <a:cubicBezTo>
                    <a:pt x="1110" y="436"/>
                    <a:pt x="1134" y="444"/>
                    <a:pt x="1157" y="446"/>
                  </a:cubicBezTo>
                  <a:cubicBezTo>
                    <a:pt x="1159" y="447"/>
                    <a:pt x="1161" y="447"/>
                    <a:pt x="1164" y="447"/>
                  </a:cubicBezTo>
                  <a:cubicBezTo>
                    <a:pt x="1184" y="447"/>
                    <a:pt x="1207" y="439"/>
                    <a:pt x="1234" y="424"/>
                  </a:cubicBezTo>
                  <a:cubicBezTo>
                    <a:pt x="1270" y="404"/>
                    <a:pt x="1294" y="380"/>
                    <a:pt x="1307" y="354"/>
                  </a:cubicBezTo>
                  <a:cubicBezTo>
                    <a:pt x="1321" y="328"/>
                    <a:pt x="1324" y="301"/>
                    <a:pt x="1316" y="272"/>
                  </a:cubicBezTo>
                  <a:cubicBezTo>
                    <a:pt x="1309" y="243"/>
                    <a:pt x="1289" y="213"/>
                    <a:pt x="1261" y="183"/>
                  </a:cubicBezTo>
                  <a:cubicBezTo>
                    <a:pt x="1232" y="152"/>
                    <a:pt x="1194" y="123"/>
                    <a:pt x="1144" y="94"/>
                  </a:cubicBezTo>
                  <a:cubicBezTo>
                    <a:pt x="1100" y="69"/>
                    <a:pt x="1053" y="48"/>
                    <a:pt x="1003" y="32"/>
                  </a:cubicBezTo>
                  <a:cubicBezTo>
                    <a:pt x="954" y="15"/>
                    <a:pt x="902" y="5"/>
                    <a:pt x="849" y="2"/>
                  </a:cubicBezTo>
                  <a:cubicBezTo>
                    <a:pt x="836" y="1"/>
                    <a:pt x="824" y="0"/>
                    <a:pt x="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3710;p60">
              <a:extLst>
                <a:ext uri="{FF2B5EF4-FFF2-40B4-BE49-F238E27FC236}">
                  <a16:creationId xmlns:a16="http://schemas.microsoft.com/office/drawing/2014/main" id="{AA648452-EF84-3C0C-3C53-18F5D5BF7B90}"/>
                </a:ext>
              </a:extLst>
            </p:cNvPr>
            <p:cNvSpPr/>
            <p:nvPr/>
          </p:nvSpPr>
          <p:spPr>
            <a:xfrm>
              <a:off x="4562573" y="3919268"/>
              <a:ext cx="101562" cy="58354"/>
            </a:xfrm>
            <a:custGeom>
              <a:avLst/>
              <a:gdLst/>
              <a:ahLst/>
              <a:cxnLst/>
              <a:rect l="l" t="t" r="r" b="b"/>
              <a:pathLst>
                <a:path w="1321" h="759" extrusionOk="0">
                  <a:moveTo>
                    <a:pt x="848" y="120"/>
                  </a:moveTo>
                  <a:cubicBezTo>
                    <a:pt x="850" y="120"/>
                    <a:pt x="852" y="120"/>
                    <a:pt x="854" y="120"/>
                  </a:cubicBezTo>
                  <a:cubicBezTo>
                    <a:pt x="912" y="121"/>
                    <a:pt x="968" y="138"/>
                    <a:pt x="1024" y="170"/>
                  </a:cubicBezTo>
                  <a:cubicBezTo>
                    <a:pt x="1078" y="201"/>
                    <a:pt x="1106" y="234"/>
                    <a:pt x="1110" y="268"/>
                  </a:cubicBezTo>
                  <a:cubicBezTo>
                    <a:pt x="1112" y="301"/>
                    <a:pt x="1085" y="335"/>
                    <a:pt x="1026" y="368"/>
                  </a:cubicBezTo>
                  <a:lnTo>
                    <a:pt x="640" y="591"/>
                  </a:lnTo>
                  <a:cubicBezTo>
                    <a:pt x="585" y="623"/>
                    <a:pt x="528" y="639"/>
                    <a:pt x="471" y="639"/>
                  </a:cubicBezTo>
                  <a:cubicBezTo>
                    <a:pt x="470" y="639"/>
                    <a:pt x="468" y="639"/>
                    <a:pt x="466" y="639"/>
                  </a:cubicBezTo>
                  <a:cubicBezTo>
                    <a:pt x="407" y="637"/>
                    <a:pt x="351" y="621"/>
                    <a:pt x="297" y="590"/>
                  </a:cubicBezTo>
                  <a:cubicBezTo>
                    <a:pt x="242" y="557"/>
                    <a:pt x="212" y="526"/>
                    <a:pt x="211" y="492"/>
                  </a:cubicBezTo>
                  <a:cubicBezTo>
                    <a:pt x="209" y="459"/>
                    <a:pt x="237" y="425"/>
                    <a:pt x="296" y="392"/>
                  </a:cubicBezTo>
                  <a:lnTo>
                    <a:pt x="681" y="169"/>
                  </a:lnTo>
                  <a:cubicBezTo>
                    <a:pt x="737" y="136"/>
                    <a:pt x="793" y="120"/>
                    <a:pt x="848" y="120"/>
                  </a:cubicBezTo>
                  <a:close/>
                  <a:moveTo>
                    <a:pt x="814" y="1"/>
                  </a:moveTo>
                  <a:cubicBezTo>
                    <a:pt x="773" y="1"/>
                    <a:pt x="731" y="6"/>
                    <a:pt x="689" y="15"/>
                  </a:cubicBezTo>
                  <a:cubicBezTo>
                    <a:pt x="635" y="27"/>
                    <a:pt x="580" y="49"/>
                    <a:pt x="526" y="80"/>
                  </a:cubicBezTo>
                  <a:lnTo>
                    <a:pt x="141" y="303"/>
                  </a:lnTo>
                  <a:cubicBezTo>
                    <a:pt x="87" y="333"/>
                    <a:pt x="50" y="365"/>
                    <a:pt x="29" y="396"/>
                  </a:cubicBezTo>
                  <a:cubicBezTo>
                    <a:pt x="7" y="428"/>
                    <a:pt x="1" y="458"/>
                    <a:pt x="6" y="488"/>
                  </a:cubicBezTo>
                  <a:cubicBezTo>
                    <a:pt x="12" y="519"/>
                    <a:pt x="29" y="548"/>
                    <a:pt x="58" y="577"/>
                  </a:cubicBezTo>
                  <a:cubicBezTo>
                    <a:pt x="87" y="607"/>
                    <a:pt x="126" y="635"/>
                    <a:pt x="172" y="662"/>
                  </a:cubicBezTo>
                  <a:cubicBezTo>
                    <a:pt x="218" y="688"/>
                    <a:pt x="265" y="709"/>
                    <a:pt x="316" y="726"/>
                  </a:cubicBezTo>
                  <a:cubicBezTo>
                    <a:pt x="367" y="743"/>
                    <a:pt x="418" y="753"/>
                    <a:pt x="471" y="756"/>
                  </a:cubicBezTo>
                  <a:cubicBezTo>
                    <a:pt x="485" y="758"/>
                    <a:pt x="498" y="758"/>
                    <a:pt x="512" y="758"/>
                  </a:cubicBezTo>
                  <a:cubicBezTo>
                    <a:pt x="552" y="758"/>
                    <a:pt x="592" y="753"/>
                    <a:pt x="632" y="744"/>
                  </a:cubicBezTo>
                  <a:cubicBezTo>
                    <a:pt x="686" y="733"/>
                    <a:pt x="742" y="711"/>
                    <a:pt x="794" y="680"/>
                  </a:cubicBezTo>
                  <a:lnTo>
                    <a:pt x="1181" y="457"/>
                  </a:lnTo>
                  <a:cubicBezTo>
                    <a:pt x="1235" y="426"/>
                    <a:pt x="1272" y="395"/>
                    <a:pt x="1292" y="363"/>
                  </a:cubicBezTo>
                  <a:cubicBezTo>
                    <a:pt x="1312" y="332"/>
                    <a:pt x="1320" y="301"/>
                    <a:pt x="1314" y="270"/>
                  </a:cubicBezTo>
                  <a:cubicBezTo>
                    <a:pt x="1307" y="240"/>
                    <a:pt x="1290" y="210"/>
                    <a:pt x="1261" y="181"/>
                  </a:cubicBezTo>
                  <a:cubicBezTo>
                    <a:pt x="1231" y="152"/>
                    <a:pt x="1194" y="124"/>
                    <a:pt x="1148" y="98"/>
                  </a:cubicBezTo>
                  <a:cubicBezTo>
                    <a:pt x="1102" y="71"/>
                    <a:pt x="1053" y="49"/>
                    <a:pt x="1003" y="32"/>
                  </a:cubicBezTo>
                  <a:cubicBezTo>
                    <a:pt x="952" y="15"/>
                    <a:pt x="901" y="5"/>
                    <a:pt x="848" y="2"/>
                  </a:cubicBezTo>
                  <a:cubicBezTo>
                    <a:pt x="837" y="1"/>
                    <a:pt x="826" y="1"/>
                    <a:pt x="8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3711;p60">
              <a:extLst>
                <a:ext uri="{FF2B5EF4-FFF2-40B4-BE49-F238E27FC236}">
                  <a16:creationId xmlns:a16="http://schemas.microsoft.com/office/drawing/2014/main" id="{94921FE3-32D9-4A07-FF12-6EAD753B9835}"/>
                </a:ext>
              </a:extLst>
            </p:cNvPr>
            <p:cNvSpPr/>
            <p:nvPr/>
          </p:nvSpPr>
          <p:spPr>
            <a:xfrm>
              <a:off x="4625460" y="3955170"/>
              <a:ext cx="110634" cy="63659"/>
            </a:xfrm>
            <a:custGeom>
              <a:avLst/>
              <a:gdLst/>
              <a:ahLst/>
              <a:cxnLst/>
              <a:rect l="l" t="t" r="r" b="b"/>
              <a:pathLst>
                <a:path w="1439" h="828" extrusionOk="0">
                  <a:moveTo>
                    <a:pt x="971" y="144"/>
                  </a:moveTo>
                  <a:lnTo>
                    <a:pt x="1142" y="243"/>
                  </a:lnTo>
                  <a:cubicBezTo>
                    <a:pt x="1197" y="275"/>
                    <a:pt x="1226" y="309"/>
                    <a:pt x="1229" y="341"/>
                  </a:cubicBezTo>
                  <a:cubicBezTo>
                    <a:pt x="1231" y="375"/>
                    <a:pt x="1203" y="409"/>
                    <a:pt x="1144" y="443"/>
                  </a:cubicBezTo>
                  <a:lnTo>
                    <a:pt x="767" y="660"/>
                  </a:lnTo>
                  <a:cubicBezTo>
                    <a:pt x="710" y="692"/>
                    <a:pt x="654" y="708"/>
                    <a:pt x="598" y="708"/>
                  </a:cubicBezTo>
                  <a:cubicBezTo>
                    <a:pt x="596" y="708"/>
                    <a:pt x="594" y="708"/>
                    <a:pt x="592" y="708"/>
                  </a:cubicBezTo>
                  <a:cubicBezTo>
                    <a:pt x="535" y="707"/>
                    <a:pt x="478" y="690"/>
                    <a:pt x="422" y="659"/>
                  </a:cubicBezTo>
                  <a:lnTo>
                    <a:pt x="251" y="560"/>
                  </a:lnTo>
                  <a:lnTo>
                    <a:pt x="971" y="144"/>
                  </a:lnTo>
                  <a:close/>
                  <a:moveTo>
                    <a:pt x="936" y="1"/>
                  </a:moveTo>
                  <a:cubicBezTo>
                    <a:pt x="919" y="1"/>
                    <a:pt x="906" y="3"/>
                    <a:pt x="895" y="9"/>
                  </a:cubicBezTo>
                  <a:lnTo>
                    <a:pt x="17" y="516"/>
                  </a:lnTo>
                  <a:cubicBezTo>
                    <a:pt x="5" y="524"/>
                    <a:pt x="0" y="533"/>
                    <a:pt x="3" y="545"/>
                  </a:cubicBezTo>
                  <a:cubicBezTo>
                    <a:pt x="8" y="557"/>
                    <a:pt x="19" y="570"/>
                    <a:pt x="39" y="581"/>
                  </a:cubicBezTo>
                  <a:lnTo>
                    <a:pt x="297" y="731"/>
                  </a:lnTo>
                  <a:cubicBezTo>
                    <a:pt x="345" y="758"/>
                    <a:pt x="393" y="779"/>
                    <a:pt x="444" y="796"/>
                  </a:cubicBezTo>
                  <a:cubicBezTo>
                    <a:pt x="493" y="813"/>
                    <a:pt x="545" y="823"/>
                    <a:pt x="598" y="826"/>
                  </a:cubicBezTo>
                  <a:cubicBezTo>
                    <a:pt x="609" y="827"/>
                    <a:pt x="621" y="828"/>
                    <a:pt x="632" y="828"/>
                  </a:cubicBezTo>
                  <a:cubicBezTo>
                    <a:pt x="673" y="828"/>
                    <a:pt x="716" y="823"/>
                    <a:pt x="758" y="814"/>
                  </a:cubicBezTo>
                  <a:cubicBezTo>
                    <a:pt x="813" y="802"/>
                    <a:pt x="867" y="780"/>
                    <a:pt x="921" y="749"/>
                  </a:cubicBezTo>
                  <a:lnTo>
                    <a:pt x="1298" y="531"/>
                  </a:lnTo>
                  <a:cubicBezTo>
                    <a:pt x="1352" y="500"/>
                    <a:pt x="1390" y="468"/>
                    <a:pt x="1410" y="437"/>
                  </a:cubicBezTo>
                  <a:cubicBezTo>
                    <a:pt x="1431" y="405"/>
                    <a:pt x="1438" y="375"/>
                    <a:pt x="1432" y="345"/>
                  </a:cubicBezTo>
                  <a:cubicBezTo>
                    <a:pt x="1427" y="314"/>
                    <a:pt x="1410" y="285"/>
                    <a:pt x="1381" y="256"/>
                  </a:cubicBezTo>
                  <a:cubicBezTo>
                    <a:pt x="1351" y="226"/>
                    <a:pt x="1313" y="198"/>
                    <a:pt x="1267" y="171"/>
                  </a:cubicBezTo>
                  <a:lnTo>
                    <a:pt x="1009" y="22"/>
                  </a:lnTo>
                  <a:cubicBezTo>
                    <a:pt x="989" y="11"/>
                    <a:pt x="967" y="3"/>
                    <a:pt x="946" y="1"/>
                  </a:cubicBezTo>
                  <a:cubicBezTo>
                    <a:pt x="942" y="1"/>
                    <a:pt x="939" y="1"/>
                    <a:pt x="9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12;p60">
              <a:extLst>
                <a:ext uri="{FF2B5EF4-FFF2-40B4-BE49-F238E27FC236}">
                  <a16:creationId xmlns:a16="http://schemas.microsoft.com/office/drawing/2014/main" id="{479BF5E9-61A9-A0C0-6A7A-EE7E04F0EF46}"/>
                </a:ext>
              </a:extLst>
            </p:cNvPr>
            <p:cNvSpPr/>
            <p:nvPr/>
          </p:nvSpPr>
          <p:spPr>
            <a:xfrm>
              <a:off x="4697341" y="3996761"/>
              <a:ext cx="119399" cy="68656"/>
            </a:xfrm>
            <a:custGeom>
              <a:avLst/>
              <a:gdLst/>
              <a:ahLst/>
              <a:cxnLst/>
              <a:rect l="l" t="t" r="r" b="b"/>
              <a:pathLst>
                <a:path w="1553" h="893" extrusionOk="0">
                  <a:moveTo>
                    <a:pt x="933" y="0"/>
                  </a:moveTo>
                  <a:cubicBezTo>
                    <a:pt x="919" y="0"/>
                    <a:pt x="906" y="3"/>
                    <a:pt x="895" y="10"/>
                  </a:cubicBezTo>
                  <a:lnTo>
                    <a:pt x="20" y="515"/>
                  </a:lnTo>
                  <a:cubicBezTo>
                    <a:pt x="4" y="524"/>
                    <a:pt x="1" y="534"/>
                    <a:pt x="8" y="548"/>
                  </a:cubicBezTo>
                  <a:cubicBezTo>
                    <a:pt x="14" y="560"/>
                    <a:pt x="26" y="572"/>
                    <a:pt x="41" y="582"/>
                  </a:cubicBezTo>
                  <a:lnTo>
                    <a:pt x="560" y="880"/>
                  </a:lnTo>
                  <a:cubicBezTo>
                    <a:pt x="574" y="888"/>
                    <a:pt x="589" y="892"/>
                    <a:pt x="604" y="892"/>
                  </a:cubicBezTo>
                  <a:cubicBezTo>
                    <a:pt x="609" y="892"/>
                    <a:pt x="613" y="892"/>
                    <a:pt x="618" y="891"/>
                  </a:cubicBezTo>
                  <a:cubicBezTo>
                    <a:pt x="639" y="889"/>
                    <a:pt x="657" y="883"/>
                    <a:pt x="672" y="874"/>
                  </a:cubicBezTo>
                  <a:cubicBezTo>
                    <a:pt x="690" y="864"/>
                    <a:pt x="700" y="853"/>
                    <a:pt x="705" y="842"/>
                  </a:cubicBezTo>
                  <a:cubicBezTo>
                    <a:pt x="708" y="829"/>
                    <a:pt x="701" y="818"/>
                    <a:pt x="684" y="809"/>
                  </a:cubicBezTo>
                  <a:lnTo>
                    <a:pt x="252" y="559"/>
                  </a:lnTo>
                  <a:lnTo>
                    <a:pt x="557" y="383"/>
                  </a:lnTo>
                  <a:lnTo>
                    <a:pt x="781" y="513"/>
                  </a:lnTo>
                  <a:cubicBezTo>
                    <a:pt x="796" y="521"/>
                    <a:pt x="810" y="525"/>
                    <a:pt x="826" y="525"/>
                  </a:cubicBezTo>
                  <a:cubicBezTo>
                    <a:pt x="830" y="525"/>
                    <a:pt x="834" y="525"/>
                    <a:pt x="837" y="524"/>
                  </a:cubicBezTo>
                  <a:cubicBezTo>
                    <a:pt x="858" y="522"/>
                    <a:pt x="875" y="517"/>
                    <a:pt x="887" y="511"/>
                  </a:cubicBezTo>
                  <a:cubicBezTo>
                    <a:pt x="902" y="502"/>
                    <a:pt x="911" y="492"/>
                    <a:pt x="913" y="480"/>
                  </a:cubicBezTo>
                  <a:cubicBezTo>
                    <a:pt x="916" y="468"/>
                    <a:pt x="910" y="458"/>
                    <a:pt x="893" y="449"/>
                  </a:cubicBezTo>
                  <a:lnTo>
                    <a:pt x="669" y="319"/>
                  </a:lnTo>
                  <a:lnTo>
                    <a:pt x="971" y="144"/>
                  </a:lnTo>
                  <a:lnTo>
                    <a:pt x="1404" y="394"/>
                  </a:lnTo>
                  <a:cubicBezTo>
                    <a:pt x="1418" y="401"/>
                    <a:pt x="1433" y="405"/>
                    <a:pt x="1449" y="405"/>
                  </a:cubicBezTo>
                  <a:cubicBezTo>
                    <a:pt x="1453" y="405"/>
                    <a:pt x="1457" y="405"/>
                    <a:pt x="1460" y="405"/>
                  </a:cubicBezTo>
                  <a:cubicBezTo>
                    <a:pt x="1482" y="403"/>
                    <a:pt x="1501" y="396"/>
                    <a:pt x="1519" y="386"/>
                  </a:cubicBezTo>
                  <a:cubicBezTo>
                    <a:pt x="1533" y="378"/>
                    <a:pt x="1544" y="367"/>
                    <a:pt x="1548" y="355"/>
                  </a:cubicBezTo>
                  <a:cubicBezTo>
                    <a:pt x="1553" y="343"/>
                    <a:pt x="1546" y="332"/>
                    <a:pt x="1529" y="322"/>
                  </a:cubicBezTo>
                  <a:lnTo>
                    <a:pt x="1010" y="22"/>
                  </a:lnTo>
                  <a:cubicBezTo>
                    <a:pt x="994" y="12"/>
                    <a:pt x="974" y="6"/>
                    <a:pt x="951" y="2"/>
                  </a:cubicBezTo>
                  <a:cubicBezTo>
                    <a:pt x="945" y="1"/>
                    <a:pt x="939" y="0"/>
                    <a:pt x="9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13;p60">
              <a:extLst>
                <a:ext uri="{FF2B5EF4-FFF2-40B4-BE49-F238E27FC236}">
                  <a16:creationId xmlns:a16="http://schemas.microsoft.com/office/drawing/2014/main" id="{FEBA36E5-52AB-BE05-3F41-7FB9E983C995}"/>
                </a:ext>
              </a:extLst>
            </p:cNvPr>
            <p:cNvSpPr/>
            <p:nvPr/>
          </p:nvSpPr>
          <p:spPr>
            <a:xfrm>
              <a:off x="4781754" y="4043426"/>
              <a:ext cx="107559" cy="57739"/>
            </a:xfrm>
            <a:custGeom>
              <a:avLst/>
              <a:gdLst/>
              <a:ahLst/>
              <a:cxnLst/>
              <a:rect l="l" t="t" r="r" b="b"/>
              <a:pathLst>
                <a:path w="1399" h="751" extrusionOk="0">
                  <a:moveTo>
                    <a:pt x="552" y="372"/>
                  </a:moveTo>
                  <a:cubicBezTo>
                    <a:pt x="567" y="372"/>
                    <a:pt x="583" y="374"/>
                    <a:pt x="599" y="378"/>
                  </a:cubicBezTo>
                  <a:cubicBezTo>
                    <a:pt x="643" y="389"/>
                    <a:pt x="692" y="410"/>
                    <a:pt x="748" y="443"/>
                  </a:cubicBezTo>
                  <a:lnTo>
                    <a:pt x="791" y="468"/>
                  </a:lnTo>
                  <a:lnTo>
                    <a:pt x="737" y="499"/>
                  </a:lnTo>
                  <a:cubicBezTo>
                    <a:pt x="724" y="507"/>
                    <a:pt x="707" y="513"/>
                    <a:pt x="688" y="515"/>
                  </a:cubicBezTo>
                  <a:cubicBezTo>
                    <a:pt x="672" y="518"/>
                    <a:pt x="657" y="519"/>
                    <a:pt x="640" y="519"/>
                  </a:cubicBezTo>
                  <a:cubicBezTo>
                    <a:pt x="634" y="519"/>
                    <a:pt x="628" y="519"/>
                    <a:pt x="622" y="519"/>
                  </a:cubicBezTo>
                  <a:cubicBezTo>
                    <a:pt x="600" y="516"/>
                    <a:pt x="577" y="513"/>
                    <a:pt x="554" y="507"/>
                  </a:cubicBezTo>
                  <a:cubicBezTo>
                    <a:pt x="531" y="501"/>
                    <a:pt x="510" y="492"/>
                    <a:pt x="491" y="480"/>
                  </a:cubicBezTo>
                  <a:cubicBezTo>
                    <a:pt x="466" y="467"/>
                    <a:pt x="451" y="452"/>
                    <a:pt x="448" y="436"/>
                  </a:cubicBezTo>
                  <a:cubicBezTo>
                    <a:pt x="443" y="421"/>
                    <a:pt x="453" y="406"/>
                    <a:pt x="478" y="391"/>
                  </a:cubicBezTo>
                  <a:cubicBezTo>
                    <a:pt x="501" y="378"/>
                    <a:pt x="526" y="372"/>
                    <a:pt x="552" y="372"/>
                  </a:cubicBezTo>
                  <a:close/>
                  <a:moveTo>
                    <a:pt x="678" y="0"/>
                  </a:moveTo>
                  <a:cubicBezTo>
                    <a:pt x="671" y="0"/>
                    <a:pt x="663" y="0"/>
                    <a:pt x="656" y="1"/>
                  </a:cubicBezTo>
                  <a:cubicBezTo>
                    <a:pt x="575" y="2"/>
                    <a:pt x="496" y="13"/>
                    <a:pt x="421" y="35"/>
                  </a:cubicBezTo>
                  <a:cubicBezTo>
                    <a:pt x="344" y="57"/>
                    <a:pt x="274" y="87"/>
                    <a:pt x="209" y="124"/>
                  </a:cubicBezTo>
                  <a:cubicBezTo>
                    <a:pt x="132" y="168"/>
                    <a:pt x="78" y="213"/>
                    <a:pt x="47" y="258"/>
                  </a:cubicBezTo>
                  <a:cubicBezTo>
                    <a:pt x="14" y="305"/>
                    <a:pt x="1" y="349"/>
                    <a:pt x="3" y="391"/>
                  </a:cubicBezTo>
                  <a:cubicBezTo>
                    <a:pt x="5" y="435"/>
                    <a:pt x="23" y="477"/>
                    <a:pt x="56" y="516"/>
                  </a:cubicBezTo>
                  <a:cubicBezTo>
                    <a:pt x="89" y="555"/>
                    <a:pt x="132" y="591"/>
                    <a:pt x="187" y="622"/>
                  </a:cubicBezTo>
                  <a:cubicBezTo>
                    <a:pt x="212" y="637"/>
                    <a:pt x="242" y="651"/>
                    <a:pt x="274" y="666"/>
                  </a:cubicBezTo>
                  <a:cubicBezTo>
                    <a:pt x="307" y="682"/>
                    <a:pt x="341" y="694"/>
                    <a:pt x="373" y="705"/>
                  </a:cubicBezTo>
                  <a:cubicBezTo>
                    <a:pt x="406" y="716"/>
                    <a:pt x="437" y="723"/>
                    <a:pt x="464" y="728"/>
                  </a:cubicBezTo>
                  <a:cubicBezTo>
                    <a:pt x="474" y="730"/>
                    <a:pt x="484" y="731"/>
                    <a:pt x="492" y="731"/>
                  </a:cubicBezTo>
                  <a:cubicBezTo>
                    <a:pt x="505" y="731"/>
                    <a:pt x="515" y="729"/>
                    <a:pt x="522" y="725"/>
                  </a:cubicBezTo>
                  <a:cubicBezTo>
                    <a:pt x="530" y="720"/>
                    <a:pt x="534" y="713"/>
                    <a:pt x="538" y="703"/>
                  </a:cubicBezTo>
                  <a:cubicBezTo>
                    <a:pt x="541" y="693"/>
                    <a:pt x="537" y="685"/>
                    <a:pt x="524" y="677"/>
                  </a:cubicBezTo>
                  <a:cubicBezTo>
                    <a:pt x="516" y="673"/>
                    <a:pt x="505" y="669"/>
                    <a:pt x="492" y="665"/>
                  </a:cubicBezTo>
                  <a:cubicBezTo>
                    <a:pt x="478" y="662"/>
                    <a:pt x="461" y="656"/>
                    <a:pt x="441" y="650"/>
                  </a:cubicBezTo>
                  <a:cubicBezTo>
                    <a:pt x="421" y="644"/>
                    <a:pt x="397" y="636"/>
                    <a:pt x="372" y="626"/>
                  </a:cubicBezTo>
                  <a:cubicBezTo>
                    <a:pt x="346" y="614"/>
                    <a:pt x="319" y="601"/>
                    <a:pt x="289" y="583"/>
                  </a:cubicBezTo>
                  <a:cubicBezTo>
                    <a:pt x="225" y="546"/>
                    <a:pt x="181" y="510"/>
                    <a:pt x="158" y="473"/>
                  </a:cubicBezTo>
                  <a:cubicBezTo>
                    <a:pt x="135" y="437"/>
                    <a:pt x="127" y="403"/>
                    <a:pt x="135" y="369"/>
                  </a:cubicBezTo>
                  <a:cubicBezTo>
                    <a:pt x="141" y="335"/>
                    <a:pt x="162" y="302"/>
                    <a:pt x="194" y="271"/>
                  </a:cubicBezTo>
                  <a:cubicBezTo>
                    <a:pt x="227" y="240"/>
                    <a:pt x="266" y="211"/>
                    <a:pt x="314" y="184"/>
                  </a:cubicBezTo>
                  <a:cubicBezTo>
                    <a:pt x="363" y="155"/>
                    <a:pt x="419" y="130"/>
                    <a:pt x="476" y="111"/>
                  </a:cubicBezTo>
                  <a:cubicBezTo>
                    <a:pt x="534" y="92"/>
                    <a:pt x="595" y="81"/>
                    <a:pt x="659" y="76"/>
                  </a:cubicBezTo>
                  <a:cubicBezTo>
                    <a:pt x="670" y="75"/>
                    <a:pt x="681" y="75"/>
                    <a:pt x="693" y="75"/>
                  </a:cubicBezTo>
                  <a:cubicBezTo>
                    <a:pt x="747" y="75"/>
                    <a:pt x="803" y="82"/>
                    <a:pt x="861" y="95"/>
                  </a:cubicBezTo>
                  <a:cubicBezTo>
                    <a:pt x="930" y="111"/>
                    <a:pt x="1001" y="140"/>
                    <a:pt x="1074" y="182"/>
                  </a:cubicBezTo>
                  <a:cubicBezTo>
                    <a:pt x="1201" y="256"/>
                    <a:pt x="1262" y="328"/>
                    <a:pt x="1257" y="399"/>
                  </a:cubicBezTo>
                  <a:cubicBezTo>
                    <a:pt x="1254" y="470"/>
                    <a:pt x="1192" y="539"/>
                    <a:pt x="1074" y="607"/>
                  </a:cubicBezTo>
                  <a:cubicBezTo>
                    <a:pt x="1055" y="619"/>
                    <a:pt x="1033" y="630"/>
                    <a:pt x="1010" y="641"/>
                  </a:cubicBezTo>
                  <a:cubicBezTo>
                    <a:pt x="985" y="654"/>
                    <a:pt x="959" y="664"/>
                    <a:pt x="933" y="672"/>
                  </a:cubicBezTo>
                  <a:cubicBezTo>
                    <a:pt x="907" y="678"/>
                    <a:pt x="881" y="683"/>
                    <a:pt x="857" y="684"/>
                  </a:cubicBezTo>
                  <a:cubicBezTo>
                    <a:pt x="854" y="684"/>
                    <a:pt x="852" y="684"/>
                    <a:pt x="850" y="684"/>
                  </a:cubicBezTo>
                  <a:cubicBezTo>
                    <a:pt x="828" y="684"/>
                    <a:pt x="808" y="679"/>
                    <a:pt x="790" y="668"/>
                  </a:cubicBezTo>
                  <a:cubicBezTo>
                    <a:pt x="773" y="659"/>
                    <a:pt x="765" y="648"/>
                    <a:pt x="764" y="636"/>
                  </a:cubicBezTo>
                  <a:cubicBezTo>
                    <a:pt x="764" y="623"/>
                    <a:pt x="773" y="610"/>
                    <a:pt x="791" y="594"/>
                  </a:cubicBezTo>
                  <a:lnTo>
                    <a:pt x="1013" y="466"/>
                  </a:lnTo>
                  <a:cubicBezTo>
                    <a:pt x="1041" y="450"/>
                    <a:pt x="1061" y="432"/>
                    <a:pt x="1070" y="413"/>
                  </a:cubicBezTo>
                  <a:cubicBezTo>
                    <a:pt x="1081" y="394"/>
                    <a:pt x="1083" y="373"/>
                    <a:pt x="1078" y="354"/>
                  </a:cubicBezTo>
                  <a:cubicBezTo>
                    <a:pt x="1073" y="334"/>
                    <a:pt x="1060" y="314"/>
                    <a:pt x="1040" y="294"/>
                  </a:cubicBezTo>
                  <a:cubicBezTo>
                    <a:pt x="1021" y="274"/>
                    <a:pt x="995" y="255"/>
                    <a:pt x="962" y="236"/>
                  </a:cubicBezTo>
                  <a:cubicBezTo>
                    <a:pt x="940" y="222"/>
                    <a:pt x="914" y="210"/>
                    <a:pt x="886" y="199"/>
                  </a:cubicBezTo>
                  <a:cubicBezTo>
                    <a:pt x="859" y="187"/>
                    <a:pt x="832" y="178"/>
                    <a:pt x="806" y="172"/>
                  </a:cubicBezTo>
                  <a:cubicBezTo>
                    <a:pt x="780" y="165"/>
                    <a:pt x="756" y="160"/>
                    <a:pt x="735" y="159"/>
                  </a:cubicBezTo>
                  <a:cubicBezTo>
                    <a:pt x="732" y="159"/>
                    <a:pt x="729" y="159"/>
                    <a:pt x="727" y="159"/>
                  </a:cubicBezTo>
                  <a:cubicBezTo>
                    <a:pt x="709" y="159"/>
                    <a:pt x="695" y="162"/>
                    <a:pt x="687" y="167"/>
                  </a:cubicBezTo>
                  <a:cubicBezTo>
                    <a:pt x="676" y="173"/>
                    <a:pt x="670" y="182"/>
                    <a:pt x="663" y="192"/>
                  </a:cubicBezTo>
                  <a:cubicBezTo>
                    <a:pt x="657" y="204"/>
                    <a:pt x="659" y="213"/>
                    <a:pt x="672" y="220"/>
                  </a:cubicBezTo>
                  <a:cubicBezTo>
                    <a:pt x="677" y="224"/>
                    <a:pt x="685" y="227"/>
                    <a:pt x="697" y="229"/>
                  </a:cubicBezTo>
                  <a:cubicBezTo>
                    <a:pt x="707" y="230"/>
                    <a:pt x="720" y="234"/>
                    <a:pt x="735" y="237"/>
                  </a:cubicBezTo>
                  <a:cubicBezTo>
                    <a:pt x="750" y="240"/>
                    <a:pt x="766" y="245"/>
                    <a:pt x="786" y="252"/>
                  </a:cubicBezTo>
                  <a:cubicBezTo>
                    <a:pt x="804" y="260"/>
                    <a:pt x="825" y="269"/>
                    <a:pt x="848" y="282"/>
                  </a:cubicBezTo>
                  <a:cubicBezTo>
                    <a:pt x="933" y="332"/>
                    <a:pt x="942" y="374"/>
                    <a:pt x="876" y="413"/>
                  </a:cubicBezTo>
                  <a:lnTo>
                    <a:pt x="853" y="426"/>
                  </a:lnTo>
                  <a:lnTo>
                    <a:pt x="799" y="395"/>
                  </a:lnTo>
                  <a:cubicBezTo>
                    <a:pt x="756" y="371"/>
                    <a:pt x="716" y="350"/>
                    <a:pt x="675" y="332"/>
                  </a:cubicBezTo>
                  <a:cubicBezTo>
                    <a:pt x="635" y="314"/>
                    <a:pt x="595" y="301"/>
                    <a:pt x="558" y="293"/>
                  </a:cubicBezTo>
                  <a:cubicBezTo>
                    <a:pt x="532" y="288"/>
                    <a:pt x="507" y="285"/>
                    <a:pt x="482" y="285"/>
                  </a:cubicBezTo>
                  <a:cubicBezTo>
                    <a:pt x="471" y="285"/>
                    <a:pt x="461" y="286"/>
                    <a:pt x="450" y="287"/>
                  </a:cubicBezTo>
                  <a:cubicBezTo>
                    <a:pt x="415" y="290"/>
                    <a:pt x="384" y="301"/>
                    <a:pt x="352" y="319"/>
                  </a:cubicBezTo>
                  <a:cubicBezTo>
                    <a:pt x="326" y="334"/>
                    <a:pt x="308" y="351"/>
                    <a:pt x="299" y="368"/>
                  </a:cubicBezTo>
                  <a:cubicBezTo>
                    <a:pt x="290" y="385"/>
                    <a:pt x="289" y="401"/>
                    <a:pt x="295" y="418"/>
                  </a:cubicBezTo>
                  <a:cubicBezTo>
                    <a:pt x="300" y="435"/>
                    <a:pt x="310" y="451"/>
                    <a:pt x="327" y="468"/>
                  </a:cubicBezTo>
                  <a:cubicBezTo>
                    <a:pt x="343" y="484"/>
                    <a:pt x="362" y="498"/>
                    <a:pt x="386" y="512"/>
                  </a:cubicBezTo>
                  <a:cubicBezTo>
                    <a:pt x="426" y="535"/>
                    <a:pt x="468" y="550"/>
                    <a:pt x="511" y="558"/>
                  </a:cubicBezTo>
                  <a:cubicBezTo>
                    <a:pt x="553" y="565"/>
                    <a:pt x="600" y="568"/>
                    <a:pt x="650" y="568"/>
                  </a:cubicBezTo>
                  <a:cubicBezTo>
                    <a:pt x="630" y="586"/>
                    <a:pt x="625" y="607"/>
                    <a:pt x="632" y="633"/>
                  </a:cubicBezTo>
                  <a:cubicBezTo>
                    <a:pt x="640" y="659"/>
                    <a:pt x="665" y="684"/>
                    <a:pt x="706" y="707"/>
                  </a:cubicBezTo>
                  <a:cubicBezTo>
                    <a:pt x="742" y="728"/>
                    <a:pt x="780" y="741"/>
                    <a:pt x="821" y="747"/>
                  </a:cubicBezTo>
                  <a:cubicBezTo>
                    <a:pt x="839" y="750"/>
                    <a:pt x="857" y="751"/>
                    <a:pt x="876" y="751"/>
                  </a:cubicBezTo>
                  <a:cubicBezTo>
                    <a:pt x="899" y="751"/>
                    <a:pt x="922" y="749"/>
                    <a:pt x="945" y="746"/>
                  </a:cubicBezTo>
                  <a:cubicBezTo>
                    <a:pt x="988" y="740"/>
                    <a:pt x="1030" y="729"/>
                    <a:pt x="1073" y="713"/>
                  </a:cubicBezTo>
                  <a:cubicBezTo>
                    <a:pt x="1114" y="698"/>
                    <a:pt x="1155" y="678"/>
                    <a:pt x="1194" y="656"/>
                  </a:cubicBezTo>
                  <a:cubicBezTo>
                    <a:pt x="1332" y="576"/>
                    <a:pt x="1398" y="490"/>
                    <a:pt x="1393" y="400"/>
                  </a:cubicBezTo>
                  <a:cubicBezTo>
                    <a:pt x="1388" y="309"/>
                    <a:pt x="1310" y="220"/>
                    <a:pt x="1159" y="133"/>
                  </a:cubicBezTo>
                  <a:cubicBezTo>
                    <a:pt x="1076" y="86"/>
                    <a:pt x="992" y="51"/>
                    <a:pt x="906" y="30"/>
                  </a:cubicBezTo>
                  <a:cubicBezTo>
                    <a:pt x="828" y="10"/>
                    <a:pt x="752" y="0"/>
                    <a:pt x="6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3714;p60">
              <a:extLst>
                <a:ext uri="{FF2B5EF4-FFF2-40B4-BE49-F238E27FC236}">
                  <a16:creationId xmlns:a16="http://schemas.microsoft.com/office/drawing/2014/main" id="{BC9F4C10-76C8-9D5B-7B27-A7B4856986A3}"/>
                </a:ext>
              </a:extLst>
            </p:cNvPr>
            <p:cNvSpPr/>
            <p:nvPr/>
          </p:nvSpPr>
          <p:spPr>
            <a:xfrm>
              <a:off x="4334245" y="3905660"/>
              <a:ext cx="101562" cy="57969"/>
            </a:xfrm>
            <a:custGeom>
              <a:avLst/>
              <a:gdLst/>
              <a:ahLst/>
              <a:cxnLst/>
              <a:rect l="l" t="t" r="r" b="b"/>
              <a:pathLst>
                <a:path w="1321" h="754" extrusionOk="0">
                  <a:moveTo>
                    <a:pt x="820" y="1"/>
                  </a:moveTo>
                  <a:cubicBezTo>
                    <a:pt x="779" y="1"/>
                    <a:pt x="743" y="5"/>
                    <a:pt x="712" y="15"/>
                  </a:cubicBezTo>
                  <a:cubicBezTo>
                    <a:pt x="676" y="25"/>
                    <a:pt x="648" y="35"/>
                    <a:pt x="626" y="47"/>
                  </a:cubicBezTo>
                  <a:cubicBezTo>
                    <a:pt x="601" y="62"/>
                    <a:pt x="589" y="75"/>
                    <a:pt x="589" y="85"/>
                  </a:cubicBezTo>
                  <a:cubicBezTo>
                    <a:pt x="590" y="97"/>
                    <a:pt x="608" y="111"/>
                    <a:pt x="642" y="130"/>
                  </a:cubicBezTo>
                  <a:cubicBezTo>
                    <a:pt x="670" y="147"/>
                    <a:pt x="694" y="155"/>
                    <a:pt x="715" y="155"/>
                  </a:cubicBezTo>
                  <a:cubicBezTo>
                    <a:pt x="735" y="155"/>
                    <a:pt x="753" y="151"/>
                    <a:pt x="771" y="141"/>
                  </a:cubicBezTo>
                  <a:cubicBezTo>
                    <a:pt x="785" y="133"/>
                    <a:pt x="801" y="126"/>
                    <a:pt x="819" y="121"/>
                  </a:cubicBezTo>
                  <a:cubicBezTo>
                    <a:pt x="834" y="118"/>
                    <a:pt x="849" y="116"/>
                    <a:pt x="867" y="116"/>
                  </a:cubicBezTo>
                  <a:cubicBezTo>
                    <a:pt x="871" y="116"/>
                    <a:pt x="874" y="116"/>
                    <a:pt x="878" y="116"/>
                  </a:cubicBezTo>
                  <a:cubicBezTo>
                    <a:pt x="900" y="117"/>
                    <a:pt x="923" y="120"/>
                    <a:pt x="949" y="128"/>
                  </a:cubicBezTo>
                  <a:cubicBezTo>
                    <a:pt x="975" y="136"/>
                    <a:pt x="1002" y="149"/>
                    <a:pt x="1032" y="165"/>
                  </a:cubicBezTo>
                  <a:cubicBezTo>
                    <a:pt x="1079" y="192"/>
                    <a:pt x="1105" y="219"/>
                    <a:pt x="1108" y="246"/>
                  </a:cubicBezTo>
                  <a:cubicBezTo>
                    <a:pt x="1111" y="272"/>
                    <a:pt x="1089" y="299"/>
                    <a:pt x="1041" y="328"/>
                  </a:cubicBezTo>
                  <a:cubicBezTo>
                    <a:pt x="1010" y="346"/>
                    <a:pt x="982" y="357"/>
                    <a:pt x="956" y="364"/>
                  </a:cubicBezTo>
                  <a:cubicBezTo>
                    <a:pt x="936" y="369"/>
                    <a:pt x="915" y="372"/>
                    <a:pt x="896" y="372"/>
                  </a:cubicBezTo>
                  <a:cubicBezTo>
                    <a:pt x="891" y="372"/>
                    <a:pt x="886" y="372"/>
                    <a:pt x="881" y="371"/>
                  </a:cubicBezTo>
                  <a:cubicBezTo>
                    <a:pt x="856" y="370"/>
                    <a:pt x="833" y="365"/>
                    <a:pt x="811" y="357"/>
                  </a:cubicBezTo>
                  <a:cubicBezTo>
                    <a:pt x="788" y="348"/>
                    <a:pt x="766" y="338"/>
                    <a:pt x="743" y="324"/>
                  </a:cubicBezTo>
                  <a:cubicBezTo>
                    <a:pt x="728" y="316"/>
                    <a:pt x="713" y="311"/>
                    <a:pt x="697" y="311"/>
                  </a:cubicBezTo>
                  <a:cubicBezTo>
                    <a:pt x="694" y="311"/>
                    <a:pt x="691" y="311"/>
                    <a:pt x="688" y="312"/>
                  </a:cubicBezTo>
                  <a:cubicBezTo>
                    <a:pt x="669" y="315"/>
                    <a:pt x="652" y="321"/>
                    <a:pt x="637" y="329"/>
                  </a:cubicBezTo>
                  <a:cubicBezTo>
                    <a:pt x="623" y="337"/>
                    <a:pt x="614" y="347"/>
                    <a:pt x="609" y="357"/>
                  </a:cubicBezTo>
                  <a:cubicBezTo>
                    <a:pt x="606" y="368"/>
                    <a:pt x="613" y="379"/>
                    <a:pt x="631" y="389"/>
                  </a:cubicBezTo>
                  <a:cubicBezTo>
                    <a:pt x="685" y="420"/>
                    <a:pt x="716" y="451"/>
                    <a:pt x="727" y="483"/>
                  </a:cubicBezTo>
                  <a:cubicBezTo>
                    <a:pt x="739" y="514"/>
                    <a:pt x="717" y="545"/>
                    <a:pt x="664" y="575"/>
                  </a:cubicBezTo>
                  <a:lnTo>
                    <a:pt x="640" y="590"/>
                  </a:lnTo>
                  <a:cubicBezTo>
                    <a:pt x="583" y="623"/>
                    <a:pt x="529" y="638"/>
                    <a:pt x="476" y="638"/>
                  </a:cubicBezTo>
                  <a:cubicBezTo>
                    <a:pt x="474" y="638"/>
                    <a:pt x="473" y="638"/>
                    <a:pt x="471" y="638"/>
                  </a:cubicBezTo>
                  <a:cubicBezTo>
                    <a:pt x="417" y="636"/>
                    <a:pt x="359" y="618"/>
                    <a:pt x="298" y="583"/>
                  </a:cubicBezTo>
                  <a:cubicBezTo>
                    <a:pt x="240" y="549"/>
                    <a:pt x="208" y="517"/>
                    <a:pt x="204" y="487"/>
                  </a:cubicBezTo>
                  <a:cubicBezTo>
                    <a:pt x="200" y="457"/>
                    <a:pt x="213" y="435"/>
                    <a:pt x="242" y="418"/>
                  </a:cubicBezTo>
                  <a:cubicBezTo>
                    <a:pt x="260" y="408"/>
                    <a:pt x="268" y="396"/>
                    <a:pt x="266" y="385"/>
                  </a:cubicBezTo>
                  <a:cubicBezTo>
                    <a:pt x="264" y="374"/>
                    <a:pt x="247" y="359"/>
                    <a:pt x="215" y="340"/>
                  </a:cubicBezTo>
                  <a:cubicBezTo>
                    <a:pt x="189" y="325"/>
                    <a:pt x="167" y="317"/>
                    <a:pt x="148" y="315"/>
                  </a:cubicBezTo>
                  <a:cubicBezTo>
                    <a:pt x="146" y="315"/>
                    <a:pt x="145" y="315"/>
                    <a:pt x="143" y="315"/>
                  </a:cubicBezTo>
                  <a:cubicBezTo>
                    <a:pt x="125" y="315"/>
                    <a:pt x="105" y="322"/>
                    <a:pt x="84" y="333"/>
                  </a:cubicBezTo>
                  <a:cubicBezTo>
                    <a:pt x="57" y="349"/>
                    <a:pt x="36" y="368"/>
                    <a:pt x="21" y="391"/>
                  </a:cubicBezTo>
                  <a:cubicBezTo>
                    <a:pt x="6" y="413"/>
                    <a:pt x="0" y="439"/>
                    <a:pt x="5" y="467"/>
                  </a:cubicBezTo>
                  <a:cubicBezTo>
                    <a:pt x="8" y="495"/>
                    <a:pt x="23" y="526"/>
                    <a:pt x="48" y="557"/>
                  </a:cubicBezTo>
                  <a:cubicBezTo>
                    <a:pt x="74" y="589"/>
                    <a:pt x="115" y="621"/>
                    <a:pt x="172" y="654"/>
                  </a:cubicBezTo>
                  <a:cubicBezTo>
                    <a:pt x="218" y="680"/>
                    <a:pt x="267" y="703"/>
                    <a:pt x="316" y="719"/>
                  </a:cubicBezTo>
                  <a:cubicBezTo>
                    <a:pt x="367" y="737"/>
                    <a:pt x="419" y="748"/>
                    <a:pt x="472" y="752"/>
                  </a:cubicBezTo>
                  <a:cubicBezTo>
                    <a:pt x="486" y="753"/>
                    <a:pt x="500" y="754"/>
                    <a:pt x="514" y="754"/>
                  </a:cubicBezTo>
                  <a:cubicBezTo>
                    <a:pt x="553" y="754"/>
                    <a:pt x="593" y="749"/>
                    <a:pt x="633" y="742"/>
                  </a:cubicBezTo>
                  <a:cubicBezTo>
                    <a:pt x="687" y="731"/>
                    <a:pt x="741" y="709"/>
                    <a:pt x="794" y="679"/>
                  </a:cubicBezTo>
                  <a:lnTo>
                    <a:pt x="819" y="664"/>
                  </a:lnTo>
                  <a:cubicBezTo>
                    <a:pt x="875" y="632"/>
                    <a:pt x="905" y="598"/>
                    <a:pt x="911" y="563"/>
                  </a:cubicBezTo>
                  <a:cubicBezTo>
                    <a:pt x="916" y="528"/>
                    <a:pt x="904" y="494"/>
                    <a:pt x="875" y="460"/>
                  </a:cubicBezTo>
                  <a:lnTo>
                    <a:pt x="875" y="460"/>
                  </a:lnTo>
                  <a:cubicBezTo>
                    <a:pt x="902" y="467"/>
                    <a:pt x="931" y="470"/>
                    <a:pt x="961" y="470"/>
                  </a:cubicBezTo>
                  <a:cubicBezTo>
                    <a:pt x="986" y="470"/>
                    <a:pt x="1013" y="467"/>
                    <a:pt x="1041" y="463"/>
                  </a:cubicBezTo>
                  <a:cubicBezTo>
                    <a:pt x="1100" y="453"/>
                    <a:pt x="1158" y="432"/>
                    <a:pt x="1213" y="400"/>
                  </a:cubicBezTo>
                  <a:cubicBezTo>
                    <a:pt x="1257" y="375"/>
                    <a:pt x="1286" y="349"/>
                    <a:pt x="1302" y="324"/>
                  </a:cubicBezTo>
                  <a:cubicBezTo>
                    <a:pt x="1316" y="298"/>
                    <a:pt x="1321" y="272"/>
                    <a:pt x="1314" y="246"/>
                  </a:cubicBezTo>
                  <a:cubicBezTo>
                    <a:pt x="1306" y="222"/>
                    <a:pt x="1289" y="196"/>
                    <a:pt x="1261" y="170"/>
                  </a:cubicBezTo>
                  <a:cubicBezTo>
                    <a:pt x="1234" y="144"/>
                    <a:pt x="1199" y="119"/>
                    <a:pt x="1156" y="94"/>
                  </a:cubicBezTo>
                  <a:cubicBezTo>
                    <a:pt x="1096" y="60"/>
                    <a:pt x="1038" y="36"/>
                    <a:pt x="984" y="22"/>
                  </a:cubicBezTo>
                  <a:cubicBezTo>
                    <a:pt x="929" y="8"/>
                    <a:pt x="878" y="1"/>
                    <a:pt x="833" y="1"/>
                  </a:cubicBezTo>
                  <a:cubicBezTo>
                    <a:pt x="829" y="1"/>
                    <a:pt x="824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15;p60">
              <a:extLst>
                <a:ext uri="{FF2B5EF4-FFF2-40B4-BE49-F238E27FC236}">
                  <a16:creationId xmlns:a16="http://schemas.microsoft.com/office/drawing/2014/main" id="{C6327308-EB92-6CC6-FBEA-CAD7D982A11B}"/>
                </a:ext>
              </a:extLst>
            </p:cNvPr>
            <p:cNvSpPr/>
            <p:nvPr/>
          </p:nvSpPr>
          <p:spPr>
            <a:xfrm>
              <a:off x="4403896" y="3950634"/>
              <a:ext cx="110788" cy="50589"/>
            </a:xfrm>
            <a:custGeom>
              <a:avLst/>
              <a:gdLst/>
              <a:ahLst/>
              <a:cxnLst/>
              <a:rect l="l" t="t" r="r" b="b"/>
              <a:pathLst>
                <a:path w="1441" h="658" extrusionOk="0">
                  <a:moveTo>
                    <a:pt x="756" y="234"/>
                  </a:moveTo>
                  <a:lnTo>
                    <a:pt x="925" y="330"/>
                  </a:lnTo>
                  <a:lnTo>
                    <a:pt x="709" y="416"/>
                  </a:lnTo>
                  <a:lnTo>
                    <a:pt x="541" y="319"/>
                  </a:lnTo>
                  <a:lnTo>
                    <a:pt x="756" y="234"/>
                  </a:lnTo>
                  <a:close/>
                  <a:moveTo>
                    <a:pt x="1019" y="0"/>
                  </a:moveTo>
                  <a:cubicBezTo>
                    <a:pt x="1011" y="0"/>
                    <a:pt x="1005" y="2"/>
                    <a:pt x="999" y="4"/>
                  </a:cubicBezTo>
                  <a:lnTo>
                    <a:pt x="745" y="105"/>
                  </a:lnTo>
                  <a:lnTo>
                    <a:pt x="595" y="18"/>
                  </a:lnTo>
                  <a:cubicBezTo>
                    <a:pt x="584" y="12"/>
                    <a:pt x="571" y="9"/>
                    <a:pt x="556" y="9"/>
                  </a:cubicBezTo>
                  <a:cubicBezTo>
                    <a:pt x="553" y="9"/>
                    <a:pt x="551" y="9"/>
                    <a:pt x="548" y="9"/>
                  </a:cubicBezTo>
                  <a:cubicBezTo>
                    <a:pt x="530" y="11"/>
                    <a:pt x="513" y="16"/>
                    <a:pt x="498" y="24"/>
                  </a:cubicBezTo>
                  <a:cubicBezTo>
                    <a:pt x="482" y="33"/>
                    <a:pt x="473" y="43"/>
                    <a:pt x="472" y="53"/>
                  </a:cubicBezTo>
                  <a:cubicBezTo>
                    <a:pt x="470" y="62"/>
                    <a:pt x="478" y="72"/>
                    <a:pt x="494" y="81"/>
                  </a:cubicBezTo>
                  <a:lnTo>
                    <a:pt x="616" y="152"/>
                  </a:lnTo>
                  <a:lnTo>
                    <a:pt x="401" y="238"/>
                  </a:lnTo>
                  <a:lnTo>
                    <a:pt x="253" y="152"/>
                  </a:lnTo>
                  <a:cubicBezTo>
                    <a:pt x="242" y="146"/>
                    <a:pt x="230" y="143"/>
                    <a:pt x="214" y="143"/>
                  </a:cubicBezTo>
                  <a:cubicBezTo>
                    <a:pt x="211" y="143"/>
                    <a:pt x="208" y="143"/>
                    <a:pt x="205" y="143"/>
                  </a:cubicBezTo>
                  <a:cubicBezTo>
                    <a:pt x="187" y="145"/>
                    <a:pt x="171" y="150"/>
                    <a:pt x="155" y="158"/>
                  </a:cubicBezTo>
                  <a:cubicBezTo>
                    <a:pt x="140" y="167"/>
                    <a:pt x="132" y="176"/>
                    <a:pt x="130" y="187"/>
                  </a:cubicBezTo>
                  <a:cubicBezTo>
                    <a:pt x="129" y="197"/>
                    <a:pt x="136" y="206"/>
                    <a:pt x="150" y="215"/>
                  </a:cubicBezTo>
                  <a:lnTo>
                    <a:pt x="272" y="285"/>
                  </a:lnTo>
                  <a:lnTo>
                    <a:pt x="24" y="387"/>
                  </a:lnTo>
                  <a:cubicBezTo>
                    <a:pt x="6" y="398"/>
                    <a:pt x="1" y="409"/>
                    <a:pt x="6" y="424"/>
                  </a:cubicBezTo>
                  <a:cubicBezTo>
                    <a:pt x="12" y="437"/>
                    <a:pt x="24" y="450"/>
                    <a:pt x="44" y="461"/>
                  </a:cubicBezTo>
                  <a:cubicBezTo>
                    <a:pt x="56" y="468"/>
                    <a:pt x="71" y="473"/>
                    <a:pt x="91" y="477"/>
                  </a:cubicBezTo>
                  <a:cubicBezTo>
                    <a:pt x="99" y="479"/>
                    <a:pt x="108" y="480"/>
                    <a:pt x="115" y="480"/>
                  </a:cubicBezTo>
                  <a:cubicBezTo>
                    <a:pt x="124" y="480"/>
                    <a:pt x="132" y="478"/>
                    <a:pt x="139" y="476"/>
                  </a:cubicBezTo>
                  <a:lnTo>
                    <a:pt x="414" y="368"/>
                  </a:lnTo>
                  <a:lnTo>
                    <a:pt x="582" y="464"/>
                  </a:lnTo>
                  <a:lnTo>
                    <a:pt x="329" y="563"/>
                  </a:lnTo>
                  <a:cubicBezTo>
                    <a:pt x="312" y="574"/>
                    <a:pt x="306" y="586"/>
                    <a:pt x="312" y="601"/>
                  </a:cubicBezTo>
                  <a:cubicBezTo>
                    <a:pt x="318" y="614"/>
                    <a:pt x="330" y="627"/>
                    <a:pt x="350" y="638"/>
                  </a:cubicBezTo>
                  <a:cubicBezTo>
                    <a:pt x="363" y="646"/>
                    <a:pt x="380" y="651"/>
                    <a:pt x="399" y="655"/>
                  </a:cubicBezTo>
                  <a:cubicBezTo>
                    <a:pt x="408" y="656"/>
                    <a:pt x="416" y="657"/>
                    <a:pt x="423" y="657"/>
                  </a:cubicBezTo>
                  <a:cubicBezTo>
                    <a:pt x="432" y="657"/>
                    <a:pt x="439" y="656"/>
                    <a:pt x="445" y="654"/>
                  </a:cubicBezTo>
                  <a:lnTo>
                    <a:pt x="721" y="545"/>
                  </a:lnTo>
                  <a:lnTo>
                    <a:pt x="870" y="631"/>
                  </a:lnTo>
                  <a:cubicBezTo>
                    <a:pt x="880" y="637"/>
                    <a:pt x="893" y="640"/>
                    <a:pt x="910" y="640"/>
                  </a:cubicBezTo>
                  <a:cubicBezTo>
                    <a:pt x="912" y="640"/>
                    <a:pt x="915" y="640"/>
                    <a:pt x="917" y="640"/>
                  </a:cubicBezTo>
                  <a:cubicBezTo>
                    <a:pt x="936" y="640"/>
                    <a:pt x="954" y="636"/>
                    <a:pt x="969" y="627"/>
                  </a:cubicBezTo>
                  <a:cubicBezTo>
                    <a:pt x="984" y="619"/>
                    <a:pt x="991" y="608"/>
                    <a:pt x="991" y="596"/>
                  </a:cubicBezTo>
                  <a:cubicBezTo>
                    <a:pt x="991" y="585"/>
                    <a:pt x="985" y="575"/>
                    <a:pt x="972" y="568"/>
                  </a:cubicBezTo>
                  <a:lnTo>
                    <a:pt x="848" y="496"/>
                  </a:lnTo>
                  <a:lnTo>
                    <a:pt x="1065" y="411"/>
                  </a:lnTo>
                  <a:lnTo>
                    <a:pt x="1212" y="497"/>
                  </a:lnTo>
                  <a:cubicBezTo>
                    <a:pt x="1223" y="504"/>
                    <a:pt x="1239" y="506"/>
                    <a:pt x="1259" y="506"/>
                  </a:cubicBezTo>
                  <a:cubicBezTo>
                    <a:pt x="1279" y="505"/>
                    <a:pt x="1295" y="500"/>
                    <a:pt x="1310" y="493"/>
                  </a:cubicBezTo>
                  <a:cubicBezTo>
                    <a:pt x="1326" y="483"/>
                    <a:pt x="1333" y="473"/>
                    <a:pt x="1333" y="462"/>
                  </a:cubicBezTo>
                  <a:cubicBezTo>
                    <a:pt x="1333" y="451"/>
                    <a:pt x="1327" y="442"/>
                    <a:pt x="1313" y="434"/>
                  </a:cubicBezTo>
                  <a:lnTo>
                    <a:pt x="1191" y="363"/>
                  </a:lnTo>
                  <a:lnTo>
                    <a:pt x="1416" y="274"/>
                  </a:lnTo>
                  <a:cubicBezTo>
                    <a:pt x="1435" y="263"/>
                    <a:pt x="1441" y="250"/>
                    <a:pt x="1436" y="237"/>
                  </a:cubicBezTo>
                  <a:cubicBezTo>
                    <a:pt x="1431" y="223"/>
                    <a:pt x="1419" y="212"/>
                    <a:pt x="1400" y="201"/>
                  </a:cubicBezTo>
                  <a:cubicBezTo>
                    <a:pt x="1386" y="193"/>
                    <a:pt x="1370" y="186"/>
                    <a:pt x="1352" y="182"/>
                  </a:cubicBezTo>
                  <a:cubicBezTo>
                    <a:pt x="1343" y="180"/>
                    <a:pt x="1336" y="179"/>
                    <a:pt x="1329" y="179"/>
                  </a:cubicBezTo>
                  <a:cubicBezTo>
                    <a:pt x="1321" y="179"/>
                    <a:pt x="1314" y="180"/>
                    <a:pt x="1308" y="183"/>
                  </a:cubicBezTo>
                  <a:lnTo>
                    <a:pt x="1052" y="283"/>
                  </a:lnTo>
                  <a:lnTo>
                    <a:pt x="883" y="185"/>
                  </a:lnTo>
                  <a:lnTo>
                    <a:pt x="1107" y="96"/>
                  </a:lnTo>
                  <a:cubicBezTo>
                    <a:pt x="1127" y="85"/>
                    <a:pt x="1134" y="72"/>
                    <a:pt x="1129" y="60"/>
                  </a:cubicBezTo>
                  <a:cubicBezTo>
                    <a:pt x="1123" y="47"/>
                    <a:pt x="1111" y="34"/>
                    <a:pt x="1092" y="23"/>
                  </a:cubicBezTo>
                  <a:cubicBezTo>
                    <a:pt x="1077" y="15"/>
                    <a:pt x="1061" y="8"/>
                    <a:pt x="1043" y="4"/>
                  </a:cubicBezTo>
                  <a:cubicBezTo>
                    <a:pt x="1034" y="2"/>
                    <a:pt x="1026" y="0"/>
                    <a:pt x="10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16;p60">
              <a:extLst>
                <a:ext uri="{FF2B5EF4-FFF2-40B4-BE49-F238E27FC236}">
                  <a16:creationId xmlns:a16="http://schemas.microsoft.com/office/drawing/2014/main" id="{DF011632-7E04-C0AF-72F7-AB898929FEE9}"/>
                </a:ext>
              </a:extLst>
            </p:cNvPr>
            <p:cNvSpPr/>
            <p:nvPr/>
          </p:nvSpPr>
          <p:spPr>
            <a:xfrm>
              <a:off x="4478315" y="3990842"/>
              <a:ext cx="106252" cy="56201"/>
            </a:xfrm>
            <a:custGeom>
              <a:avLst/>
              <a:gdLst/>
              <a:ahLst/>
              <a:cxnLst/>
              <a:rect l="l" t="t" r="r" b="b"/>
              <a:pathLst>
                <a:path w="1382" h="731" extrusionOk="0">
                  <a:moveTo>
                    <a:pt x="853" y="110"/>
                  </a:moveTo>
                  <a:cubicBezTo>
                    <a:pt x="862" y="110"/>
                    <a:pt x="871" y="110"/>
                    <a:pt x="880" y="111"/>
                  </a:cubicBezTo>
                  <a:cubicBezTo>
                    <a:pt x="924" y="116"/>
                    <a:pt x="968" y="128"/>
                    <a:pt x="1013" y="150"/>
                  </a:cubicBezTo>
                  <a:lnTo>
                    <a:pt x="772" y="289"/>
                  </a:lnTo>
                  <a:cubicBezTo>
                    <a:pt x="759" y="275"/>
                    <a:pt x="747" y="260"/>
                    <a:pt x="738" y="245"/>
                  </a:cubicBezTo>
                  <a:cubicBezTo>
                    <a:pt x="728" y="232"/>
                    <a:pt x="723" y="218"/>
                    <a:pt x="719" y="205"/>
                  </a:cubicBezTo>
                  <a:cubicBezTo>
                    <a:pt x="717" y="192"/>
                    <a:pt x="718" y="180"/>
                    <a:pt x="725" y="168"/>
                  </a:cubicBezTo>
                  <a:cubicBezTo>
                    <a:pt x="732" y="155"/>
                    <a:pt x="744" y="144"/>
                    <a:pt x="762" y="133"/>
                  </a:cubicBezTo>
                  <a:cubicBezTo>
                    <a:pt x="790" y="118"/>
                    <a:pt x="820" y="110"/>
                    <a:pt x="853" y="110"/>
                  </a:cubicBezTo>
                  <a:close/>
                  <a:moveTo>
                    <a:pt x="669" y="428"/>
                  </a:moveTo>
                  <a:cubicBezTo>
                    <a:pt x="690" y="457"/>
                    <a:pt x="702" y="485"/>
                    <a:pt x="706" y="511"/>
                  </a:cubicBezTo>
                  <a:cubicBezTo>
                    <a:pt x="709" y="538"/>
                    <a:pt x="690" y="564"/>
                    <a:pt x="648" y="588"/>
                  </a:cubicBezTo>
                  <a:cubicBezTo>
                    <a:pt x="612" y="608"/>
                    <a:pt x="573" y="619"/>
                    <a:pt x="532" y="619"/>
                  </a:cubicBezTo>
                  <a:cubicBezTo>
                    <a:pt x="530" y="619"/>
                    <a:pt x="528" y="619"/>
                    <a:pt x="526" y="619"/>
                  </a:cubicBezTo>
                  <a:cubicBezTo>
                    <a:pt x="482" y="618"/>
                    <a:pt x="436" y="608"/>
                    <a:pt x="389" y="590"/>
                  </a:cubicBezTo>
                  <a:lnTo>
                    <a:pt x="669" y="428"/>
                  </a:lnTo>
                  <a:close/>
                  <a:moveTo>
                    <a:pt x="830" y="1"/>
                  </a:moveTo>
                  <a:cubicBezTo>
                    <a:pt x="798" y="1"/>
                    <a:pt x="766" y="3"/>
                    <a:pt x="734" y="9"/>
                  </a:cubicBezTo>
                  <a:cubicBezTo>
                    <a:pt x="689" y="17"/>
                    <a:pt x="645" y="33"/>
                    <a:pt x="603" y="57"/>
                  </a:cubicBezTo>
                  <a:cubicBezTo>
                    <a:pt x="562" y="81"/>
                    <a:pt x="535" y="107"/>
                    <a:pt x="522" y="133"/>
                  </a:cubicBezTo>
                  <a:cubicBezTo>
                    <a:pt x="511" y="159"/>
                    <a:pt x="509" y="185"/>
                    <a:pt x="516" y="210"/>
                  </a:cubicBezTo>
                  <a:cubicBezTo>
                    <a:pt x="522" y="238"/>
                    <a:pt x="536" y="263"/>
                    <a:pt x="556" y="289"/>
                  </a:cubicBezTo>
                  <a:cubicBezTo>
                    <a:pt x="576" y="315"/>
                    <a:pt x="599" y="341"/>
                    <a:pt x="620" y="367"/>
                  </a:cubicBezTo>
                  <a:lnTo>
                    <a:pt x="309" y="546"/>
                  </a:lnTo>
                  <a:cubicBezTo>
                    <a:pt x="275" y="524"/>
                    <a:pt x="251" y="502"/>
                    <a:pt x="237" y="481"/>
                  </a:cubicBezTo>
                  <a:cubicBezTo>
                    <a:pt x="224" y="460"/>
                    <a:pt x="214" y="441"/>
                    <a:pt x="209" y="424"/>
                  </a:cubicBezTo>
                  <a:cubicBezTo>
                    <a:pt x="204" y="408"/>
                    <a:pt x="200" y="392"/>
                    <a:pt x="198" y="379"/>
                  </a:cubicBezTo>
                  <a:cubicBezTo>
                    <a:pt x="196" y="367"/>
                    <a:pt x="188" y="357"/>
                    <a:pt x="177" y="350"/>
                  </a:cubicBezTo>
                  <a:cubicBezTo>
                    <a:pt x="168" y="346"/>
                    <a:pt x="157" y="342"/>
                    <a:pt x="144" y="340"/>
                  </a:cubicBezTo>
                  <a:cubicBezTo>
                    <a:pt x="130" y="338"/>
                    <a:pt x="117" y="338"/>
                    <a:pt x="103" y="338"/>
                  </a:cubicBezTo>
                  <a:cubicBezTo>
                    <a:pt x="90" y="339"/>
                    <a:pt x="76" y="341"/>
                    <a:pt x="64" y="343"/>
                  </a:cubicBezTo>
                  <a:cubicBezTo>
                    <a:pt x="52" y="347"/>
                    <a:pt x="41" y="351"/>
                    <a:pt x="34" y="356"/>
                  </a:cubicBezTo>
                  <a:cubicBezTo>
                    <a:pt x="18" y="365"/>
                    <a:pt x="8" y="378"/>
                    <a:pt x="4" y="397"/>
                  </a:cubicBezTo>
                  <a:cubicBezTo>
                    <a:pt x="1" y="417"/>
                    <a:pt x="5" y="438"/>
                    <a:pt x="16" y="463"/>
                  </a:cubicBezTo>
                  <a:cubicBezTo>
                    <a:pt x="27" y="487"/>
                    <a:pt x="46" y="512"/>
                    <a:pt x="73" y="540"/>
                  </a:cubicBezTo>
                  <a:cubicBezTo>
                    <a:pt x="100" y="567"/>
                    <a:pt x="136" y="593"/>
                    <a:pt x="181" y="620"/>
                  </a:cubicBezTo>
                  <a:lnTo>
                    <a:pt x="139" y="644"/>
                  </a:lnTo>
                  <a:cubicBezTo>
                    <a:pt x="132" y="649"/>
                    <a:pt x="128" y="655"/>
                    <a:pt x="130" y="663"/>
                  </a:cubicBezTo>
                  <a:cubicBezTo>
                    <a:pt x="132" y="671"/>
                    <a:pt x="138" y="679"/>
                    <a:pt x="152" y="686"/>
                  </a:cubicBezTo>
                  <a:cubicBezTo>
                    <a:pt x="162" y="692"/>
                    <a:pt x="175" y="696"/>
                    <a:pt x="190" y="698"/>
                  </a:cubicBezTo>
                  <a:cubicBezTo>
                    <a:pt x="194" y="699"/>
                    <a:pt x="198" y="699"/>
                    <a:pt x="202" y="699"/>
                  </a:cubicBezTo>
                  <a:cubicBezTo>
                    <a:pt x="212" y="699"/>
                    <a:pt x="220" y="697"/>
                    <a:pt x="226" y="694"/>
                  </a:cubicBezTo>
                  <a:lnTo>
                    <a:pt x="270" y="668"/>
                  </a:lnTo>
                  <a:cubicBezTo>
                    <a:pt x="359" y="708"/>
                    <a:pt x="450" y="728"/>
                    <a:pt x="545" y="731"/>
                  </a:cubicBezTo>
                  <a:cubicBezTo>
                    <a:pt x="549" y="731"/>
                    <a:pt x="553" y="731"/>
                    <a:pt x="558" y="731"/>
                  </a:cubicBezTo>
                  <a:cubicBezTo>
                    <a:pt x="647" y="731"/>
                    <a:pt x="731" y="708"/>
                    <a:pt x="808" y="663"/>
                  </a:cubicBezTo>
                  <a:cubicBezTo>
                    <a:pt x="853" y="637"/>
                    <a:pt x="884" y="611"/>
                    <a:pt x="900" y="584"/>
                  </a:cubicBezTo>
                  <a:cubicBezTo>
                    <a:pt x="914" y="557"/>
                    <a:pt x="920" y="530"/>
                    <a:pt x="916" y="503"/>
                  </a:cubicBezTo>
                  <a:cubicBezTo>
                    <a:pt x="912" y="476"/>
                    <a:pt x="901" y="450"/>
                    <a:pt x="883" y="424"/>
                  </a:cubicBezTo>
                  <a:cubicBezTo>
                    <a:pt x="866" y="399"/>
                    <a:pt x="845" y="373"/>
                    <a:pt x="824" y="348"/>
                  </a:cubicBezTo>
                  <a:lnTo>
                    <a:pt x="1093" y="192"/>
                  </a:lnTo>
                  <a:cubicBezTo>
                    <a:pt x="1117" y="208"/>
                    <a:pt x="1135" y="223"/>
                    <a:pt x="1148" y="236"/>
                  </a:cubicBezTo>
                  <a:cubicBezTo>
                    <a:pt x="1162" y="250"/>
                    <a:pt x="1172" y="262"/>
                    <a:pt x="1179" y="274"/>
                  </a:cubicBezTo>
                  <a:cubicBezTo>
                    <a:pt x="1187" y="285"/>
                    <a:pt x="1192" y="294"/>
                    <a:pt x="1198" y="302"/>
                  </a:cubicBezTo>
                  <a:cubicBezTo>
                    <a:pt x="1204" y="311"/>
                    <a:pt x="1210" y="316"/>
                    <a:pt x="1219" y="322"/>
                  </a:cubicBezTo>
                  <a:cubicBezTo>
                    <a:pt x="1229" y="328"/>
                    <a:pt x="1242" y="332"/>
                    <a:pt x="1255" y="333"/>
                  </a:cubicBezTo>
                  <a:cubicBezTo>
                    <a:pt x="1263" y="335"/>
                    <a:pt x="1271" y="335"/>
                    <a:pt x="1279" y="335"/>
                  </a:cubicBezTo>
                  <a:cubicBezTo>
                    <a:pt x="1285" y="335"/>
                    <a:pt x="1290" y="335"/>
                    <a:pt x="1296" y="334"/>
                  </a:cubicBezTo>
                  <a:cubicBezTo>
                    <a:pt x="1309" y="332"/>
                    <a:pt x="1322" y="330"/>
                    <a:pt x="1333" y="326"/>
                  </a:cubicBezTo>
                  <a:cubicBezTo>
                    <a:pt x="1344" y="322"/>
                    <a:pt x="1353" y="319"/>
                    <a:pt x="1359" y="315"/>
                  </a:cubicBezTo>
                  <a:cubicBezTo>
                    <a:pt x="1375" y="306"/>
                    <a:pt x="1381" y="294"/>
                    <a:pt x="1378" y="278"/>
                  </a:cubicBezTo>
                  <a:cubicBezTo>
                    <a:pt x="1374" y="261"/>
                    <a:pt x="1365" y="244"/>
                    <a:pt x="1348" y="226"/>
                  </a:cubicBezTo>
                  <a:cubicBezTo>
                    <a:pt x="1332" y="208"/>
                    <a:pt x="1312" y="190"/>
                    <a:pt x="1287" y="172"/>
                  </a:cubicBezTo>
                  <a:cubicBezTo>
                    <a:pt x="1263" y="153"/>
                    <a:pt x="1238" y="137"/>
                    <a:pt x="1215" y="123"/>
                  </a:cubicBezTo>
                  <a:lnTo>
                    <a:pt x="1251" y="102"/>
                  </a:lnTo>
                  <a:cubicBezTo>
                    <a:pt x="1259" y="98"/>
                    <a:pt x="1261" y="91"/>
                    <a:pt x="1259" y="82"/>
                  </a:cubicBezTo>
                  <a:cubicBezTo>
                    <a:pt x="1255" y="73"/>
                    <a:pt x="1249" y="65"/>
                    <a:pt x="1237" y="58"/>
                  </a:cubicBezTo>
                  <a:cubicBezTo>
                    <a:pt x="1225" y="52"/>
                    <a:pt x="1211" y="47"/>
                    <a:pt x="1198" y="46"/>
                  </a:cubicBezTo>
                  <a:cubicBezTo>
                    <a:pt x="1184" y="46"/>
                    <a:pt x="1173" y="47"/>
                    <a:pt x="1165" y="52"/>
                  </a:cubicBezTo>
                  <a:lnTo>
                    <a:pt x="1127" y="74"/>
                  </a:lnTo>
                  <a:cubicBezTo>
                    <a:pt x="1089" y="56"/>
                    <a:pt x="1047" y="40"/>
                    <a:pt x="1004" y="27"/>
                  </a:cubicBezTo>
                  <a:cubicBezTo>
                    <a:pt x="961" y="15"/>
                    <a:pt x="916" y="6"/>
                    <a:pt x="871" y="2"/>
                  </a:cubicBezTo>
                  <a:cubicBezTo>
                    <a:pt x="858" y="1"/>
                    <a:pt x="844" y="1"/>
                    <a:pt x="8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3717;p60">
              <a:extLst>
                <a:ext uri="{FF2B5EF4-FFF2-40B4-BE49-F238E27FC236}">
                  <a16:creationId xmlns:a16="http://schemas.microsoft.com/office/drawing/2014/main" id="{CE0127AD-BFF6-D014-808C-F88C847A1F49}"/>
                </a:ext>
              </a:extLst>
            </p:cNvPr>
            <p:cNvSpPr/>
            <p:nvPr/>
          </p:nvSpPr>
          <p:spPr>
            <a:xfrm>
              <a:off x="4548274" y="4023976"/>
              <a:ext cx="127087" cy="81265"/>
            </a:xfrm>
            <a:custGeom>
              <a:avLst/>
              <a:gdLst/>
              <a:ahLst/>
              <a:cxnLst/>
              <a:rect l="l" t="t" r="r" b="b"/>
              <a:pathLst>
                <a:path w="1653" h="1057" extrusionOk="0">
                  <a:moveTo>
                    <a:pt x="802" y="83"/>
                  </a:moveTo>
                  <a:cubicBezTo>
                    <a:pt x="806" y="83"/>
                    <a:pt x="809" y="83"/>
                    <a:pt x="813" y="84"/>
                  </a:cubicBezTo>
                  <a:cubicBezTo>
                    <a:pt x="841" y="86"/>
                    <a:pt x="869" y="95"/>
                    <a:pt x="897" y="112"/>
                  </a:cubicBezTo>
                  <a:cubicBezTo>
                    <a:pt x="925" y="127"/>
                    <a:pt x="942" y="144"/>
                    <a:pt x="946" y="161"/>
                  </a:cubicBezTo>
                  <a:cubicBezTo>
                    <a:pt x="950" y="177"/>
                    <a:pt x="939" y="194"/>
                    <a:pt x="911" y="210"/>
                  </a:cubicBezTo>
                  <a:lnTo>
                    <a:pt x="715" y="322"/>
                  </a:lnTo>
                  <a:cubicBezTo>
                    <a:pt x="691" y="336"/>
                    <a:pt x="667" y="343"/>
                    <a:pt x="641" y="343"/>
                  </a:cubicBezTo>
                  <a:cubicBezTo>
                    <a:pt x="638" y="343"/>
                    <a:pt x="634" y="343"/>
                    <a:pt x="630" y="343"/>
                  </a:cubicBezTo>
                  <a:cubicBezTo>
                    <a:pt x="602" y="340"/>
                    <a:pt x="573" y="331"/>
                    <a:pt x="545" y="314"/>
                  </a:cubicBezTo>
                  <a:cubicBezTo>
                    <a:pt x="517" y="299"/>
                    <a:pt x="501" y="282"/>
                    <a:pt x="497" y="266"/>
                  </a:cubicBezTo>
                  <a:cubicBezTo>
                    <a:pt x="494" y="249"/>
                    <a:pt x="505" y="233"/>
                    <a:pt x="533" y="218"/>
                  </a:cubicBezTo>
                  <a:lnTo>
                    <a:pt x="729" y="104"/>
                  </a:lnTo>
                  <a:cubicBezTo>
                    <a:pt x="753" y="90"/>
                    <a:pt x="777" y="83"/>
                    <a:pt x="802" y="83"/>
                  </a:cubicBezTo>
                  <a:close/>
                  <a:moveTo>
                    <a:pt x="774" y="1"/>
                  </a:moveTo>
                  <a:cubicBezTo>
                    <a:pt x="723" y="1"/>
                    <a:pt x="672" y="15"/>
                    <a:pt x="622" y="43"/>
                  </a:cubicBezTo>
                  <a:lnTo>
                    <a:pt x="426" y="156"/>
                  </a:lnTo>
                  <a:cubicBezTo>
                    <a:pt x="397" y="174"/>
                    <a:pt x="376" y="190"/>
                    <a:pt x="366" y="209"/>
                  </a:cubicBezTo>
                  <a:cubicBezTo>
                    <a:pt x="355" y="227"/>
                    <a:pt x="352" y="245"/>
                    <a:pt x="357" y="263"/>
                  </a:cubicBezTo>
                  <a:cubicBezTo>
                    <a:pt x="361" y="279"/>
                    <a:pt x="372" y="296"/>
                    <a:pt x="390" y="314"/>
                  </a:cubicBezTo>
                  <a:cubicBezTo>
                    <a:pt x="410" y="331"/>
                    <a:pt x="432" y="348"/>
                    <a:pt x="460" y="364"/>
                  </a:cubicBezTo>
                  <a:cubicBezTo>
                    <a:pt x="487" y="380"/>
                    <a:pt x="517" y="393"/>
                    <a:pt x="546" y="403"/>
                  </a:cubicBezTo>
                  <a:cubicBezTo>
                    <a:pt x="576" y="415"/>
                    <a:pt x="605" y="421"/>
                    <a:pt x="636" y="424"/>
                  </a:cubicBezTo>
                  <a:cubicBezTo>
                    <a:pt x="645" y="424"/>
                    <a:pt x="654" y="425"/>
                    <a:pt x="664" y="425"/>
                  </a:cubicBezTo>
                  <a:cubicBezTo>
                    <a:pt x="685" y="425"/>
                    <a:pt x="706" y="423"/>
                    <a:pt x="728" y="418"/>
                  </a:cubicBezTo>
                  <a:cubicBezTo>
                    <a:pt x="759" y="412"/>
                    <a:pt x="789" y="401"/>
                    <a:pt x="819" y="383"/>
                  </a:cubicBezTo>
                  <a:lnTo>
                    <a:pt x="1015" y="270"/>
                  </a:lnTo>
                  <a:cubicBezTo>
                    <a:pt x="1046" y="252"/>
                    <a:pt x="1066" y="236"/>
                    <a:pt x="1076" y="218"/>
                  </a:cubicBezTo>
                  <a:cubicBezTo>
                    <a:pt x="1087" y="200"/>
                    <a:pt x="1091" y="181"/>
                    <a:pt x="1085" y="165"/>
                  </a:cubicBezTo>
                  <a:cubicBezTo>
                    <a:pt x="1081" y="147"/>
                    <a:pt x="1069" y="130"/>
                    <a:pt x="1051" y="112"/>
                  </a:cubicBezTo>
                  <a:cubicBezTo>
                    <a:pt x="1032" y="95"/>
                    <a:pt x="1010" y="78"/>
                    <a:pt x="983" y="62"/>
                  </a:cubicBezTo>
                  <a:cubicBezTo>
                    <a:pt x="926" y="29"/>
                    <a:pt x="867" y="10"/>
                    <a:pt x="805" y="2"/>
                  </a:cubicBezTo>
                  <a:cubicBezTo>
                    <a:pt x="794" y="1"/>
                    <a:pt x="784" y="1"/>
                    <a:pt x="774" y="1"/>
                  </a:cubicBezTo>
                  <a:close/>
                  <a:moveTo>
                    <a:pt x="1572" y="358"/>
                  </a:moveTo>
                  <a:cubicBezTo>
                    <a:pt x="1566" y="358"/>
                    <a:pt x="1559" y="358"/>
                    <a:pt x="1552" y="359"/>
                  </a:cubicBezTo>
                  <a:lnTo>
                    <a:pt x="45" y="614"/>
                  </a:lnTo>
                  <a:cubicBezTo>
                    <a:pt x="35" y="615"/>
                    <a:pt x="26" y="617"/>
                    <a:pt x="19" y="622"/>
                  </a:cubicBezTo>
                  <a:cubicBezTo>
                    <a:pt x="6" y="629"/>
                    <a:pt x="1" y="639"/>
                    <a:pt x="1" y="650"/>
                  </a:cubicBezTo>
                  <a:cubicBezTo>
                    <a:pt x="2" y="662"/>
                    <a:pt x="10" y="674"/>
                    <a:pt x="27" y="683"/>
                  </a:cubicBezTo>
                  <a:cubicBezTo>
                    <a:pt x="37" y="689"/>
                    <a:pt x="49" y="693"/>
                    <a:pt x="63" y="696"/>
                  </a:cubicBezTo>
                  <a:cubicBezTo>
                    <a:pt x="71" y="697"/>
                    <a:pt x="78" y="698"/>
                    <a:pt x="86" y="698"/>
                  </a:cubicBezTo>
                  <a:cubicBezTo>
                    <a:pt x="91" y="698"/>
                    <a:pt x="96" y="698"/>
                    <a:pt x="101" y="697"/>
                  </a:cubicBezTo>
                  <a:lnTo>
                    <a:pt x="1605" y="445"/>
                  </a:lnTo>
                  <a:cubicBezTo>
                    <a:pt x="1616" y="444"/>
                    <a:pt x="1623" y="440"/>
                    <a:pt x="1631" y="436"/>
                  </a:cubicBezTo>
                  <a:cubicBezTo>
                    <a:pt x="1647" y="427"/>
                    <a:pt x="1653" y="417"/>
                    <a:pt x="1648" y="403"/>
                  </a:cubicBezTo>
                  <a:cubicBezTo>
                    <a:pt x="1645" y="391"/>
                    <a:pt x="1636" y="380"/>
                    <a:pt x="1621" y="372"/>
                  </a:cubicBezTo>
                  <a:cubicBezTo>
                    <a:pt x="1612" y="366"/>
                    <a:pt x="1602" y="363"/>
                    <a:pt x="1591" y="359"/>
                  </a:cubicBezTo>
                  <a:cubicBezTo>
                    <a:pt x="1585" y="358"/>
                    <a:pt x="1578" y="358"/>
                    <a:pt x="1572" y="358"/>
                  </a:cubicBezTo>
                  <a:close/>
                  <a:moveTo>
                    <a:pt x="995" y="715"/>
                  </a:moveTo>
                  <a:cubicBezTo>
                    <a:pt x="998" y="715"/>
                    <a:pt x="1002" y="715"/>
                    <a:pt x="1005" y="715"/>
                  </a:cubicBezTo>
                  <a:cubicBezTo>
                    <a:pt x="1034" y="717"/>
                    <a:pt x="1063" y="726"/>
                    <a:pt x="1091" y="743"/>
                  </a:cubicBezTo>
                  <a:cubicBezTo>
                    <a:pt x="1119" y="759"/>
                    <a:pt x="1135" y="776"/>
                    <a:pt x="1139" y="793"/>
                  </a:cubicBezTo>
                  <a:cubicBezTo>
                    <a:pt x="1143" y="809"/>
                    <a:pt x="1131" y="826"/>
                    <a:pt x="1104" y="841"/>
                  </a:cubicBezTo>
                  <a:lnTo>
                    <a:pt x="908" y="954"/>
                  </a:lnTo>
                  <a:cubicBezTo>
                    <a:pt x="884" y="968"/>
                    <a:pt x="859" y="975"/>
                    <a:pt x="834" y="975"/>
                  </a:cubicBezTo>
                  <a:cubicBezTo>
                    <a:pt x="831" y="975"/>
                    <a:pt x="827" y="975"/>
                    <a:pt x="824" y="974"/>
                  </a:cubicBezTo>
                  <a:cubicBezTo>
                    <a:pt x="795" y="972"/>
                    <a:pt x="766" y="963"/>
                    <a:pt x="738" y="946"/>
                  </a:cubicBezTo>
                  <a:cubicBezTo>
                    <a:pt x="710" y="930"/>
                    <a:pt x="694" y="913"/>
                    <a:pt x="690" y="898"/>
                  </a:cubicBezTo>
                  <a:cubicBezTo>
                    <a:pt x="687" y="881"/>
                    <a:pt x="699" y="865"/>
                    <a:pt x="726" y="849"/>
                  </a:cubicBezTo>
                  <a:lnTo>
                    <a:pt x="922" y="736"/>
                  </a:lnTo>
                  <a:cubicBezTo>
                    <a:pt x="946" y="722"/>
                    <a:pt x="970" y="715"/>
                    <a:pt x="995" y="715"/>
                  </a:cubicBezTo>
                  <a:close/>
                  <a:moveTo>
                    <a:pt x="966" y="632"/>
                  </a:moveTo>
                  <a:cubicBezTo>
                    <a:pt x="915" y="632"/>
                    <a:pt x="865" y="647"/>
                    <a:pt x="816" y="675"/>
                  </a:cubicBezTo>
                  <a:lnTo>
                    <a:pt x="620" y="787"/>
                  </a:lnTo>
                  <a:cubicBezTo>
                    <a:pt x="590" y="805"/>
                    <a:pt x="569" y="823"/>
                    <a:pt x="559" y="840"/>
                  </a:cubicBezTo>
                  <a:cubicBezTo>
                    <a:pt x="548" y="858"/>
                    <a:pt x="546" y="876"/>
                    <a:pt x="550" y="894"/>
                  </a:cubicBezTo>
                  <a:cubicBezTo>
                    <a:pt x="555" y="911"/>
                    <a:pt x="566" y="928"/>
                    <a:pt x="584" y="946"/>
                  </a:cubicBezTo>
                  <a:cubicBezTo>
                    <a:pt x="602" y="963"/>
                    <a:pt x="625" y="979"/>
                    <a:pt x="654" y="996"/>
                  </a:cubicBezTo>
                  <a:cubicBezTo>
                    <a:pt x="681" y="1011"/>
                    <a:pt x="709" y="1024"/>
                    <a:pt x="738" y="1035"/>
                  </a:cubicBezTo>
                  <a:cubicBezTo>
                    <a:pt x="769" y="1046"/>
                    <a:pt x="799" y="1053"/>
                    <a:pt x="830" y="1055"/>
                  </a:cubicBezTo>
                  <a:cubicBezTo>
                    <a:pt x="839" y="1056"/>
                    <a:pt x="848" y="1056"/>
                    <a:pt x="857" y="1056"/>
                  </a:cubicBezTo>
                  <a:cubicBezTo>
                    <a:pt x="878" y="1056"/>
                    <a:pt x="900" y="1054"/>
                    <a:pt x="921" y="1050"/>
                  </a:cubicBezTo>
                  <a:cubicBezTo>
                    <a:pt x="952" y="1044"/>
                    <a:pt x="983" y="1033"/>
                    <a:pt x="1013" y="1015"/>
                  </a:cubicBezTo>
                  <a:lnTo>
                    <a:pt x="1209" y="902"/>
                  </a:lnTo>
                  <a:cubicBezTo>
                    <a:pt x="1239" y="884"/>
                    <a:pt x="1260" y="867"/>
                    <a:pt x="1270" y="849"/>
                  </a:cubicBezTo>
                  <a:cubicBezTo>
                    <a:pt x="1280" y="831"/>
                    <a:pt x="1283" y="813"/>
                    <a:pt x="1279" y="796"/>
                  </a:cubicBezTo>
                  <a:cubicBezTo>
                    <a:pt x="1274" y="778"/>
                    <a:pt x="1262" y="761"/>
                    <a:pt x="1244" y="743"/>
                  </a:cubicBezTo>
                  <a:cubicBezTo>
                    <a:pt x="1225" y="726"/>
                    <a:pt x="1202" y="710"/>
                    <a:pt x="1175" y="694"/>
                  </a:cubicBezTo>
                  <a:cubicBezTo>
                    <a:pt x="1119" y="661"/>
                    <a:pt x="1059" y="642"/>
                    <a:pt x="997" y="634"/>
                  </a:cubicBezTo>
                  <a:cubicBezTo>
                    <a:pt x="987" y="633"/>
                    <a:pt x="977" y="632"/>
                    <a:pt x="966" y="6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18;p60">
              <a:extLst>
                <a:ext uri="{FF2B5EF4-FFF2-40B4-BE49-F238E27FC236}">
                  <a16:creationId xmlns:a16="http://schemas.microsoft.com/office/drawing/2014/main" id="{FC403D3C-8F1C-C20D-0983-A22B4EA88C97}"/>
                </a:ext>
              </a:extLst>
            </p:cNvPr>
            <p:cNvSpPr/>
            <p:nvPr/>
          </p:nvSpPr>
          <p:spPr>
            <a:xfrm>
              <a:off x="4653905" y="4099547"/>
              <a:ext cx="59891" cy="34520"/>
            </a:xfrm>
            <a:custGeom>
              <a:avLst/>
              <a:gdLst/>
              <a:ahLst/>
              <a:cxnLst/>
              <a:rect l="l" t="t" r="r" b="b"/>
              <a:pathLst>
                <a:path w="779" h="449" extrusionOk="0">
                  <a:moveTo>
                    <a:pt x="91" y="0"/>
                  </a:moveTo>
                  <a:cubicBezTo>
                    <a:pt x="80" y="0"/>
                    <a:pt x="70" y="1"/>
                    <a:pt x="61" y="2"/>
                  </a:cubicBezTo>
                  <a:cubicBezTo>
                    <a:pt x="46" y="5"/>
                    <a:pt x="33" y="9"/>
                    <a:pt x="24" y="15"/>
                  </a:cubicBezTo>
                  <a:cubicBezTo>
                    <a:pt x="16" y="19"/>
                    <a:pt x="10" y="26"/>
                    <a:pt x="5" y="35"/>
                  </a:cubicBezTo>
                  <a:cubicBezTo>
                    <a:pt x="1" y="44"/>
                    <a:pt x="1" y="53"/>
                    <a:pt x="4" y="63"/>
                  </a:cubicBezTo>
                  <a:lnTo>
                    <a:pt x="158" y="416"/>
                  </a:lnTo>
                  <a:cubicBezTo>
                    <a:pt x="160" y="421"/>
                    <a:pt x="165" y="426"/>
                    <a:pt x="175" y="432"/>
                  </a:cubicBezTo>
                  <a:cubicBezTo>
                    <a:pt x="191" y="441"/>
                    <a:pt x="212" y="446"/>
                    <a:pt x="240" y="448"/>
                  </a:cubicBezTo>
                  <a:cubicBezTo>
                    <a:pt x="243" y="449"/>
                    <a:pt x="246" y="449"/>
                    <a:pt x="249" y="449"/>
                  </a:cubicBezTo>
                  <a:cubicBezTo>
                    <a:pt x="273" y="449"/>
                    <a:pt x="293" y="444"/>
                    <a:pt x="310" y="435"/>
                  </a:cubicBezTo>
                  <a:cubicBezTo>
                    <a:pt x="328" y="424"/>
                    <a:pt x="334" y="412"/>
                    <a:pt x="327" y="400"/>
                  </a:cubicBezTo>
                  <a:lnTo>
                    <a:pt x="203" y="117"/>
                  </a:lnTo>
                  <a:lnTo>
                    <a:pt x="203" y="117"/>
                  </a:lnTo>
                  <a:lnTo>
                    <a:pt x="692" y="188"/>
                  </a:lnTo>
                  <a:cubicBezTo>
                    <a:pt x="698" y="189"/>
                    <a:pt x="704" y="190"/>
                    <a:pt x="709" y="190"/>
                  </a:cubicBezTo>
                  <a:cubicBezTo>
                    <a:pt x="726" y="190"/>
                    <a:pt x="740" y="186"/>
                    <a:pt x="753" y="179"/>
                  </a:cubicBezTo>
                  <a:cubicBezTo>
                    <a:pt x="771" y="168"/>
                    <a:pt x="779" y="155"/>
                    <a:pt x="776" y="139"/>
                  </a:cubicBezTo>
                  <a:cubicBezTo>
                    <a:pt x="773" y="122"/>
                    <a:pt x="764" y="109"/>
                    <a:pt x="749" y="100"/>
                  </a:cubicBezTo>
                  <a:cubicBezTo>
                    <a:pt x="739" y="95"/>
                    <a:pt x="730" y="91"/>
                    <a:pt x="722" y="91"/>
                  </a:cubicBezTo>
                  <a:lnTo>
                    <a:pt x="111" y="1"/>
                  </a:lnTo>
                  <a:cubicBezTo>
                    <a:pt x="104" y="1"/>
                    <a:pt x="97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3719;p60">
              <a:extLst>
                <a:ext uri="{FF2B5EF4-FFF2-40B4-BE49-F238E27FC236}">
                  <a16:creationId xmlns:a16="http://schemas.microsoft.com/office/drawing/2014/main" id="{246C4C8F-6EA8-1693-8132-D0F51FCFD504}"/>
                </a:ext>
              </a:extLst>
            </p:cNvPr>
            <p:cNvSpPr/>
            <p:nvPr/>
          </p:nvSpPr>
          <p:spPr>
            <a:xfrm>
              <a:off x="4704030" y="4105928"/>
              <a:ext cx="103330" cy="59430"/>
            </a:xfrm>
            <a:custGeom>
              <a:avLst/>
              <a:gdLst/>
              <a:ahLst/>
              <a:cxnLst/>
              <a:rect l="l" t="t" r="r" b="b"/>
              <a:pathLst>
                <a:path w="1344" h="773" extrusionOk="0">
                  <a:moveTo>
                    <a:pt x="672" y="0"/>
                  </a:moveTo>
                  <a:cubicBezTo>
                    <a:pt x="667" y="0"/>
                    <a:pt x="662" y="1"/>
                    <a:pt x="656" y="2"/>
                  </a:cubicBezTo>
                  <a:cubicBezTo>
                    <a:pt x="635" y="5"/>
                    <a:pt x="615" y="11"/>
                    <a:pt x="601" y="20"/>
                  </a:cubicBezTo>
                  <a:cubicBezTo>
                    <a:pt x="584" y="30"/>
                    <a:pt x="573" y="41"/>
                    <a:pt x="568" y="53"/>
                  </a:cubicBezTo>
                  <a:cubicBezTo>
                    <a:pt x="565" y="66"/>
                    <a:pt x="570" y="76"/>
                    <a:pt x="587" y="86"/>
                  </a:cubicBezTo>
                  <a:lnTo>
                    <a:pt x="812" y="217"/>
                  </a:lnTo>
                  <a:lnTo>
                    <a:pt x="19" y="675"/>
                  </a:lnTo>
                  <a:cubicBezTo>
                    <a:pt x="4" y="683"/>
                    <a:pt x="1" y="694"/>
                    <a:pt x="8" y="709"/>
                  </a:cubicBezTo>
                  <a:cubicBezTo>
                    <a:pt x="16" y="722"/>
                    <a:pt x="30" y="735"/>
                    <a:pt x="50" y="746"/>
                  </a:cubicBezTo>
                  <a:cubicBezTo>
                    <a:pt x="69" y="757"/>
                    <a:pt x="91" y="765"/>
                    <a:pt x="115" y="770"/>
                  </a:cubicBezTo>
                  <a:cubicBezTo>
                    <a:pt x="124" y="771"/>
                    <a:pt x="132" y="772"/>
                    <a:pt x="140" y="772"/>
                  </a:cubicBezTo>
                  <a:cubicBezTo>
                    <a:pt x="153" y="772"/>
                    <a:pt x="164" y="770"/>
                    <a:pt x="173" y="764"/>
                  </a:cubicBezTo>
                  <a:lnTo>
                    <a:pt x="967" y="306"/>
                  </a:lnTo>
                  <a:lnTo>
                    <a:pt x="1191" y="435"/>
                  </a:lnTo>
                  <a:cubicBezTo>
                    <a:pt x="1204" y="442"/>
                    <a:pt x="1219" y="446"/>
                    <a:pt x="1236" y="446"/>
                  </a:cubicBezTo>
                  <a:cubicBezTo>
                    <a:pt x="1240" y="446"/>
                    <a:pt x="1245" y="446"/>
                    <a:pt x="1249" y="445"/>
                  </a:cubicBezTo>
                  <a:cubicBezTo>
                    <a:pt x="1271" y="443"/>
                    <a:pt x="1291" y="436"/>
                    <a:pt x="1308" y="426"/>
                  </a:cubicBezTo>
                  <a:cubicBezTo>
                    <a:pt x="1324" y="417"/>
                    <a:pt x="1334" y="407"/>
                    <a:pt x="1338" y="395"/>
                  </a:cubicBezTo>
                  <a:cubicBezTo>
                    <a:pt x="1344" y="382"/>
                    <a:pt x="1337" y="371"/>
                    <a:pt x="1320" y="361"/>
                  </a:cubicBezTo>
                  <a:lnTo>
                    <a:pt x="716" y="12"/>
                  </a:lnTo>
                  <a:cubicBezTo>
                    <a:pt x="702" y="4"/>
                    <a:pt x="688" y="0"/>
                    <a:pt x="6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3720;p60">
              <a:extLst>
                <a:ext uri="{FF2B5EF4-FFF2-40B4-BE49-F238E27FC236}">
                  <a16:creationId xmlns:a16="http://schemas.microsoft.com/office/drawing/2014/main" id="{647558B8-DFAC-4DB1-F9D3-277AA5FAE506}"/>
                </a:ext>
              </a:extLst>
            </p:cNvPr>
            <p:cNvSpPr/>
            <p:nvPr/>
          </p:nvSpPr>
          <p:spPr>
            <a:xfrm>
              <a:off x="4235763" y="3965933"/>
              <a:ext cx="101792" cy="58200"/>
            </a:xfrm>
            <a:custGeom>
              <a:avLst/>
              <a:gdLst/>
              <a:ahLst/>
              <a:cxnLst/>
              <a:rect l="l" t="t" r="r" b="b"/>
              <a:pathLst>
                <a:path w="1324" h="757" extrusionOk="0">
                  <a:moveTo>
                    <a:pt x="467" y="331"/>
                  </a:moveTo>
                  <a:cubicBezTo>
                    <a:pt x="473" y="331"/>
                    <a:pt x="480" y="331"/>
                    <a:pt x="487" y="332"/>
                  </a:cubicBezTo>
                  <a:cubicBezTo>
                    <a:pt x="542" y="336"/>
                    <a:pt x="595" y="354"/>
                    <a:pt x="648" y="385"/>
                  </a:cubicBezTo>
                  <a:cubicBezTo>
                    <a:pt x="703" y="416"/>
                    <a:pt x="734" y="448"/>
                    <a:pt x="738" y="480"/>
                  </a:cubicBezTo>
                  <a:cubicBezTo>
                    <a:pt x="743" y="512"/>
                    <a:pt x="716" y="546"/>
                    <a:pt x="655" y="581"/>
                  </a:cubicBezTo>
                  <a:lnTo>
                    <a:pt x="632" y="594"/>
                  </a:lnTo>
                  <a:cubicBezTo>
                    <a:pt x="575" y="627"/>
                    <a:pt x="518" y="643"/>
                    <a:pt x="463" y="643"/>
                  </a:cubicBezTo>
                  <a:cubicBezTo>
                    <a:pt x="461" y="643"/>
                    <a:pt x="459" y="643"/>
                    <a:pt x="457" y="643"/>
                  </a:cubicBezTo>
                  <a:cubicBezTo>
                    <a:pt x="399" y="641"/>
                    <a:pt x="343" y="625"/>
                    <a:pt x="289" y="593"/>
                  </a:cubicBezTo>
                  <a:cubicBezTo>
                    <a:pt x="234" y="562"/>
                    <a:pt x="205" y="529"/>
                    <a:pt x="201" y="495"/>
                  </a:cubicBezTo>
                  <a:cubicBezTo>
                    <a:pt x="198" y="461"/>
                    <a:pt x="226" y="428"/>
                    <a:pt x="286" y="394"/>
                  </a:cubicBezTo>
                  <a:lnTo>
                    <a:pt x="319" y="373"/>
                  </a:lnTo>
                  <a:cubicBezTo>
                    <a:pt x="369" y="345"/>
                    <a:pt x="418" y="331"/>
                    <a:pt x="467" y="331"/>
                  </a:cubicBezTo>
                  <a:close/>
                  <a:moveTo>
                    <a:pt x="809" y="0"/>
                  </a:moveTo>
                  <a:cubicBezTo>
                    <a:pt x="769" y="0"/>
                    <a:pt x="729" y="5"/>
                    <a:pt x="689" y="13"/>
                  </a:cubicBezTo>
                  <a:cubicBezTo>
                    <a:pt x="634" y="26"/>
                    <a:pt x="580" y="47"/>
                    <a:pt x="525" y="78"/>
                  </a:cubicBezTo>
                  <a:lnTo>
                    <a:pt x="140" y="300"/>
                  </a:lnTo>
                  <a:cubicBezTo>
                    <a:pt x="86" y="332"/>
                    <a:pt x="49" y="363"/>
                    <a:pt x="29" y="395"/>
                  </a:cubicBezTo>
                  <a:cubicBezTo>
                    <a:pt x="7" y="426"/>
                    <a:pt x="1" y="457"/>
                    <a:pt x="6" y="487"/>
                  </a:cubicBezTo>
                  <a:cubicBezTo>
                    <a:pt x="12" y="518"/>
                    <a:pt x="30" y="547"/>
                    <a:pt x="59" y="576"/>
                  </a:cubicBezTo>
                  <a:cubicBezTo>
                    <a:pt x="87" y="605"/>
                    <a:pt x="126" y="634"/>
                    <a:pt x="172" y="661"/>
                  </a:cubicBezTo>
                  <a:cubicBezTo>
                    <a:pt x="218" y="686"/>
                    <a:pt x="266" y="709"/>
                    <a:pt x="316" y="726"/>
                  </a:cubicBezTo>
                  <a:cubicBezTo>
                    <a:pt x="367" y="743"/>
                    <a:pt x="418" y="752"/>
                    <a:pt x="471" y="755"/>
                  </a:cubicBezTo>
                  <a:cubicBezTo>
                    <a:pt x="483" y="756"/>
                    <a:pt x="494" y="756"/>
                    <a:pt x="506" y="756"/>
                  </a:cubicBezTo>
                  <a:cubicBezTo>
                    <a:pt x="547" y="756"/>
                    <a:pt x="589" y="752"/>
                    <a:pt x="631" y="743"/>
                  </a:cubicBezTo>
                  <a:cubicBezTo>
                    <a:pt x="685" y="730"/>
                    <a:pt x="741" y="709"/>
                    <a:pt x="793" y="679"/>
                  </a:cubicBezTo>
                  <a:lnTo>
                    <a:pt x="818" y="664"/>
                  </a:lnTo>
                  <a:cubicBezTo>
                    <a:pt x="869" y="635"/>
                    <a:pt x="904" y="605"/>
                    <a:pt x="924" y="576"/>
                  </a:cubicBezTo>
                  <a:cubicBezTo>
                    <a:pt x="943" y="547"/>
                    <a:pt x="950" y="519"/>
                    <a:pt x="943" y="492"/>
                  </a:cubicBezTo>
                  <a:cubicBezTo>
                    <a:pt x="936" y="464"/>
                    <a:pt x="920" y="437"/>
                    <a:pt x="893" y="411"/>
                  </a:cubicBezTo>
                  <a:cubicBezTo>
                    <a:pt x="866" y="385"/>
                    <a:pt x="832" y="360"/>
                    <a:pt x="791" y="337"/>
                  </a:cubicBezTo>
                  <a:cubicBezTo>
                    <a:pt x="751" y="314"/>
                    <a:pt x="707" y="295"/>
                    <a:pt x="662" y="281"/>
                  </a:cubicBezTo>
                  <a:cubicBezTo>
                    <a:pt x="621" y="269"/>
                    <a:pt x="578" y="263"/>
                    <a:pt x="532" y="263"/>
                  </a:cubicBezTo>
                  <a:cubicBezTo>
                    <a:pt x="525" y="263"/>
                    <a:pt x="519" y="263"/>
                    <a:pt x="512" y="263"/>
                  </a:cubicBezTo>
                  <a:lnTo>
                    <a:pt x="679" y="166"/>
                  </a:lnTo>
                  <a:cubicBezTo>
                    <a:pt x="733" y="135"/>
                    <a:pt x="788" y="119"/>
                    <a:pt x="843" y="119"/>
                  </a:cubicBezTo>
                  <a:cubicBezTo>
                    <a:pt x="847" y="119"/>
                    <a:pt x="851" y="119"/>
                    <a:pt x="854" y="119"/>
                  </a:cubicBezTo>
                  <a:cubicBezTo>
                    <a:pt x="914" y="120"/>
                    <a:pt x="971" y="138"/>
                    <a:pt x="1028" y="171"/>
                  </a:cubicBezTo>
                  <a:cubicBezTo>
                    <a:pt x="1050" y="183"/>
                    <a:pt x="1070" y="198"/>
                    <a:pt x="1086" y="214"/>
                  </a:cubicBezTo>
                  <a:cubicBezTo>
                    <a:pt x="1101" y="228"/>
                    <a:pt x="1112" y="243"/>
                    <a:pt x="1117" y="257"/>
                  </a:cubicBezTo>
                  <a:cubicBezTo>
                    <a:pt x="1121" y="272"/>
                    <a:pt x="1121" y="287"/>
                    <a:pt x="1116" y="300"/>
                  </a:cubicBezTo>
                  <a:cubicBezTo>
                    <a:pt x="1110" y="314"/>
                    <a:pt x="1099" y="326"/>
                    <a:pt x="1079" y="336"/>
                  </a:cubicBezTo>
                  <a:cubicBezTo>
                    <a:pt x="1058" y="349"/>
                    <a:pt x="1052" y="362"/>
                    <a:pt x="1061" y="375"/>
                  </a:cubicBezTo>
                  <a:cubicBezTo>
                    <a:pt x="1070" y="388"/>
                    <a:pt x="1085" y="402"/>
                    <a:pt x="1106" y="414"/>
                  </a:cubicBezTo>
                  <a:cubicBezTo>
                    <a:pt x="1131" y="428"/>
                    <a:pt x="1154" y="435"/>
                    <a:pt x="1174" y="438"/>
                  </a:cubicBezTo>
                  <a:cubicBezTo>
                    <a:pt x="1177" y="438"/>
                    <a:pt x="1180" y="438"/>
                    <a:pt x="1183" y="438"/>
                  </a:cubicBezTo>
                  <a:cubicBezTo>
                    <a:pt x="1201" y="438"/>
                    <a:pt x="1220" y="432"/>
                    <a:pt x="1239" y="421"/>
                  </a:cubicBezTo>
                  <a:cubicBezTo>
                    <a:pt x="1268" y="405"/>
                    <a:pt x="1289" y="385"/>
                    <a:pt x="1304" y="361"/>
                  </a:cubicBezTo>
                  <a:cubicBezTo>
                    <a:pt x="1318" y="337"/>
                    <a:pt x="1324" y="312"/>
                    <a:pt x="1320" y="283"/>
                  </a:cubicBezTo>
                  <a:cubicBezTo>
                    <a:pt x="1317" y="255"/>
                    <a:pt x="1301" y="226"/>
                    <a:pt x="1275" y="194"/>
                  </a:cubicBezTo>
                  <a:cubicBezTo>
                    <a:pt x="1250" y="163"/>
                    <a:pt x="1209" y="131"/>
                    <a:pt x="1155" y="100"/>
                  </a:cubicBezTo>
                  <a:cubicBezTo>
                    <a:pt x="1109" y="73"/>
                    <a:pt x="1059" y="51"/>
                    <a:pt x="1007" y="33"/>
                  </a:cubicBezTo>
                  <a:cubicBezTo>
                    <a:pt x="957" y="16"/>
                    <a:pt x="904" y="5"/>
                    <a:pt x="851" y="2"/>
                  </a:cubicBezTo>
                  <a:cubicBezTo>
                    <a:pt x="837" y="1"/>
                    <a:pt x="823" y="0"/>
                    <a:pt x="8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21;p60">
              <a:extLst>
                <a:ext uri="{FF2B5EF4-FFF2-40B4-BE49-F238E27FC236}">
                  <a16:creationId xmlns:a16="http://schemas.microsoft.com/office/drawing/2014/main" id="{7A681AB7-484D-AE6C-910A-0656555705D8}"/>
                </a:ext>
              </a:extLst>
            </p:cNvPr>
            <p:cNvSpPr/>
            <p:nvPr/>
          </p:nvSpPr>
          <p:spPr>
            <a:xfrm>
              <a:off x="4298957" y="3997607"/>
              <a:ext cx="112402" cy="51281"/>
            </a:xfrm>
            <a:custGeom>
              <a:avLst/>
              <a:gdLst/>
              <a:ahLst/>
              <a:cxnLst/>
              <a:rect l="l" t="t" r="r" b="b"/>
              <a:pathLst>
                <a:path w="1462" h="667" extrusionOk="0">
                  <a:moveTo>
                    <a:pt x="826" y="0"/>
                  </a:moveTo>
                  <a:cubicBezTo>
                    <a:pt x="812" y="0"/>
                    <a:pt x="801" y="3"/>
                    <a:pt x="793" y="8"/>
                  </a:cubicBezTo>
                  <a:lnTo>
                    <a:pt x="591" y="125"/>
                  </a:lnTo>
                  <a:cubicBezTo>
                    <a:pt x="577" y="133"/>
                    <a:pt x="574" y="143"/>
                    <a:pt x="580" y="156"/>
                  </a:cubicBezTo>
                  <a:cubicBezTo>
                    <a:pt x="586" y="171"/>
                    <a:pt x="600" y="183"/>
                    <a:pt x="620" y="195"/>
                  </a:cubicBezTo>
                  <a:cubicBezTo>
                    <a:pt x="640" y="207"/>
                    <a:pt x="663" y="215"/>
                    <a:pt x="688" y="219"/>
                  </a:cubicBezTo>
                  <a:cubicBezTo>
                    <a:pt x="696" y="220"/>
                    <a:pt x="704" y="221"/>
                    <a:pt x="711" y="221"/>
                  </a:cubicBezTo>
                  <a:cubicBezTo>
                    <a:pt x="725" y="221"/>
                    <a:pt x="736" y="219"/>
                    <a:pt x="745" y="214"/>
                  </a:cubicBezTo>
                  <a:lnTo>
                    <a:pt x="869" y="142"/>
                  </a:lnTo>
                  <a:lnTo>
                    <a:pt x="1215" y="341"/>
                  </a:lnTo>
                  <a:lnTo>
                    <a:pt x="1132" y="388"/>
                  </a:lnTo>
                  <a:lnTo>
                    <a:pt x="62" y="545"/>
                  </a:lnTo>
                  <a:cubicBezTo>
                    <a:pt x="49" y="546"/>
                    <a:pt x="38" y="549"/>
                    <a:pt x="28" y="555"/>
                  </a:cubicBezTo>
                  <a:cubicBezTo>
                    <a:pt x="7" y="567"/>
                    <a:pt x="1" y="582"/>
                    <a:pt x="7" y="601"/>
                  </a:cubicBezTo>
                  <a:cubicBezTo>
                    <a:pt x="15" y="620"/>
                    <a:pt x="31" y="637"/>
                    <a:pt x="55" y="651"/>
                  </a:cubicBezTo>
                  <a:cubicBezTo>
                    <a:pt x="73" y="661"/>
                    <a:pt x="90" y="666"/>
                    <a:pt x="108" y="666"/>
                  </a:cubicBezTo>
                  <a:cubicBezTo>
                    <a:pt x="113" y="666"/>
                    <a:pt x="118" y="666"/>
                    <a:pt x="122" y="665"/>
                  </a:cubicBezTo>
                  <a:lnTo>
                    <a:pt x="1204" y="493"/>
                  </a:lnTo>
                  <a:cubicBezTo>
                    <a:pt x="1225" y="491"/>
                    <a:pt x="1245" y="486"/>
                    <a:pt x="1264" y="482"/>
                  </a:cubicBezTo>
                  <a:cubicBezTo>
                    <a:pt x="1283" y="476"/>
                    <a:pt x="1299" y="470"/>
                    <a:pt x="1310" y="464"/>
                  </a:cubicBezTo>
                  <a:lnTo>
                    <a:pt x="1447" y="385"/>
                  </a:lnTo>
                  <a:cubicBezTo>
                    <a:pt x="1459" y="378"/>
                    <a:pt x="1461" y="368"/>
                    <a:pt x="1457" y="353"/>
                  </a:cubicBezTo>
                  <a:cubicBezTo>
                    <a:pt x="1451" y="340"/>
                    <a:pt x="1441" y="327"/>
                    <a:pt x="1425" y="318"/>
                  </a:cubicBezTo>
                  <a:lnTo>
                    <a:pt x="908" y="20"/>
                  </a:lnTo>
                  <a:cubicBezTo>
                    <a:pt x="891" y="11"/>
                    <a:pt x="871" y="4"/>
                    <a:pt x="846" y="2"/>
                  </a:cubicBezTo>
                  <a:cubicBezTo>
                    <a:pt x="839" y="1"/>
                    <a:pt x="832" y="0"/>
                    <a:pt x="8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3722;p60">
              <a:extLst>
                <a:ext uri="{FF2B5EF4-FFF2-40B4-BE49-F238E27FC236}">
                  <a16:creationId xmlns:a16="http://schemas.microsoft.com/office/drawing/2014/main" id="{BAB446CA-B30B-731D-17A3-1128EF0432C3}"/>
                </a:ext>
              </a:extLst>
            </p:cNvPr>
            <p:cNvSpPr/>
            <p:nvPr/>
          </p:nvSpPr>
          <p:spPr>
            <a:xfrm>
              <a:off x="4363612" y="4040197"/>
              <a:ext cx="101562" cy="58277"/>
            </a:xfrm>
            <a:custGeom>
              <a:avLst/>
              <a:gdLst/>
              <a:ahLst/>
              <a:cxnLst/>
              <a:rect l="l" t="t" r="r" b="b"/>
              <a:pathLst>
                <a:path w="1321" h="758" extrusionOk="0">
                  <a:moveTo>
                    <a:pt x="889" y="117"/>
                  </a:moveTo>
                  <a:cubicBezTo>
                    <a:pt x="893" y="117"/>
                    <a:pt x="897" y="117"/>
                    <a:pt x="901" y="117"/>
                  </a:cubicBezTo>
                  <a:cubicBezTo>
                    <a:pt x="946" y="120"/>
                    <a:pt x="992" y="135"/>
                    <a:pt x="1038" y="162"/>
                  </a:cubicBezTo>
                  <a:cubicBezTo>
                    <a:pt x="1085" y="189"/>
                    <a:pt x="1111" y="215"/>
                    <a:pt x="1116" y="242"/>
                  </a:cubicBezTo>
                  <a:cubicBezTo>
                    <a:pt x="1120" y="268"/>
                    <a:pt x="1099" y="295"/>
                    <a:pt x="1052" y="322"/>
                  </a:cubicBezTo>
                  <a:cubicBezTo>
                    <a:pt x="1008" y="348"/>
                    <a:pt x="964" y="360"/>
                    <a:pt x="921" y="360"/>
                  </a:cubicBezTo>
                  <a:cubicBezTo>
                    <a:pt x="918" y="360"/>
                    <a:pt x="914" y="360"/>
                    <a:pt x="911" y="360"/>
                  </a:cubicBezTo>
                  <a:cubicBezTo>
                    <a:pt x="865" y="357"/>
                    <a:pt x="818" y="342"/>
                    <a:pt x="772" y="315"/>
                  </a:cubicBezTo>
                  <a:cubicBezTo>
                    <a:pt x="725" y="288"/>
                    <a:pt x="700" y="262"/>
                    <a:pt x="696" y="235"/>
                  </a:cubicBezTo>
                  <a:cubicBezTo>
                    <a:pt x="691" y="208"/>
                    <a:pt x="713" y="181"/>
                    <a:pt x="760" y="154"/>
                  </a:cubicBezTo>
                  <a:cubicBezTo>
                    <a:pt x="804" y="128"/>
                    <a:pt x="847" y="117"/>
                    <a:pt x="889" y="117"/>
                  </a:cubicBezTo>
                  <a:close/>
                  <a:moveTo>
                    <a:pt x="478" y="332"/>
                  </a:moveTo>
                  <a:cubicBezTo>
                    <a:pt x="481" y="332"/>
                    <a:pt x="485" y="332"/>
                    <a:pt x="488" y="332"/>
                  </a:cubicBezTo>
                  <a:cubicBezTo>
                    <a:pt x="545" y="334"/>
                    <a:pt x="601" y="351"/>
                    <a:pt x="655" y="383"/>
                  </a:cubicBezTo>
                  <a:cubicBezTo>
                    <a:pt x="710" y="414"/>
                    <a:pt x="738" y="446"/>
                    <a:pt x="742" y="478"/>
                  </a:cubicBezTo>
                  <a:cubicBezTo>
                    <a:pt x="746" y="511"/>
                    <a:pt x="719" y="545"/>
                    <a:pt x="662" y="577"/>
                  </a:cubicBezTo>
                  <a:lnTo>
                    <a:pt x="638" y="591"/>
                  </a:lnTo>
                  <a:cubicBezTo>
                    <a:pt x="582" y="624"/>
                    <a:pt x="525" y="641"/>
                    <a:pt x="470" y="641"/>
                  </a:cubicBezTo>
                  <a:cubicBezTo>
                    <a:pt x="468" y="641"/>
                    <a:pt x="467" y="641"/>
                    <a:pt x="465" y="640"/>
                  </a:cubicBezTo>
                  <a:cubicBezTo>
                    <a:pt x="407" y="639"/>
                    <a:pt x="350" y="622"/>
                    <a:pt x="295" y="591"/>
                  </a:cubicBezTo>
                  <a:cubicBezTo>
                    <a:pt x="242" y="559"/>
                    <a:pt x="214" y="528"/>
                    <a:pt x="209" y="494"/>
                  </a:cubicBezTo>
                  <a:cubicBezTo>
                    <a:pt x="206" y="460"/>
                    <a:pt x="234" y="427"/>
                    <a:pt x="293" y="392"/>
                  </a:cubicBezTo>
                  <a:lnTo>
                    <a:pt x="316" y="378"/>
                  </a:lnTo>
                  <a:cubicBezTo>
                    <a:pt x="370" y="348"/>
                    <a:pt x="424" y="332"/>
                    <a:pt x="478" y="332"/>
                  </a:cubicBezTo>
                  <a:close/>
                  <a:moveTo>
                    <a:pt x="845" y="1"/>
                  </a:moveTo>
                  <a:cubicBezTo>
                    <a:pt x="816" y="1"/>
                    <a:pt x="786" y="4"/>
                    <a:pt x="756" y="9"/>
                  </a:cubicBezTo>
                  <a:cubicBezTo>
                    <a:pt x="713" y="18"/>
                    <a:pt x="669" y="34"/>
                    <a:pt x="626" y="58"/>
                  </a:cubicBezTo>
                  <a:cubicBezTo>
                    <a:pt x="570" y="91"/>
                    <a:pt x="537" y="124"/>
                    <a:pt x="528" y="157"/>
                  </a:cubicBezTo>
                  <a:cubicBezTo>
                    <a:pt x="519" y="191"/>
                    <a:pt x="528" y="224"/>
                    <a:pt x="555" y="255"/>
                  </a:cubicBezTo>
                  <a:cubicBezTo>
                    <a:pt x="503" y="241"/>
                    <a:pt x="450" y="233"/>
                    <a:pt x="396" y="233"/>
                  </a:cubicBezTo>
                  <a:cubicBezTo>
                    <a:pt x="381" y="233"/>
                    <a:pt x="365" y="234"/>
                    <a:pt x="349" y="235"/>
                  </a:cubicBezTo>
                  <a:cubicBezTo>
                    <a:pt x="278" y="240"/>
                    <a:pt x="208" y="262"/>
                    <a:pt x="139" y="303"/>
                  </a:cubicBezTo>
                  <a:lnTo>
                    <a:pt x="124" y="312"/>
                  </a:lnTo>
                  <a:cubicBezTo>
                    <a:pt x="74" y="340"/>
                    <a:pt x="40" y="369"/>
                    <a:pt x="23" y="398"/>
                  </a:cubicBezTo>
                  <a:cubicBezTo>
                    <a:pt x="5" y="429"/>
                    <a:pt x="1" y="458"/>
                    <a:pt x="9" y="488"/>
                  </a:cubicBezTo>
                  <a:cubicBezTo>
                    <a:pt x="16" y="518"/>
                    <a:pt x="35" y="547"/>
                    <a:pt x="65" y="575"/>
                  </a:cubicBezTo>
                  <a:cubicBezTo>
                    <a:pt x="95" y="604"/>
                    <a:pt x="133" y="631"/>
                    <a:pt x="179" y="659"/>
                  </a:cubicBezTo>
                  <a:cubicBezTo>
                    <a:pt x="224" y="684"/>
                    <a:pt x="271" y="706"/>
                    <a:pt x="321" y="724"/>
                  </a:cubicBezTo>
                  <a:cubicBezTo>
                    <a:pt x="370" y="741"/>
                    <a:pt x="421" y="752"/>
                    <a:pt x="473" y="755"/>
                  </a:cubicBezTo>
                  <a:cubicBezTo>
                    <a:pt x="487" y="757"/>
                    <a:pt x="502" y="757"/>
                    <a:pt x="517" y="757"/>
                  </a:cubicBezTo>
                  <a:cubicBezTo>
                    <a:pt x="554" y="757"/>
                    <a:pt x="590" y="754"/>
                    <a:pt x="626" y="746"/>
                  </a:cubicBezTo>
                  <a:cubicBezTo>
                    <a:pt x="678" y="736"/>
                    <a:pt x="728" y="717"/>
                    <a:pt x="778" y="689"/>
                  </a:cubicBezTo>
                  <a:lnTo>
                    <a:pt x="794" y="680"/>
                  </a:lnTo>
                  <a:cubicBezTo>
                    <a:pt x="862" y="639"/>
                    <a:pt x="902" y="600"/>
                    <a:pt x="911" y="559"/>
                  </a:cubicBezTo>
                  <a:cubicBezTo>
                    <a:pt x="920" y="519"/>
                    <a:pt x="907" y="478"/>
                    <a:pt x="874" y="440"/>
                  </a:cubicBezTo>
                  <a:lnTo>
                    <a:pt x="874" y="440"/>
                  </a:lnTo>
                  <a:cubicBezTo>
                    <a:pt x="916" y="451"/>
                    <a:pt x="960" y="457"/>
                    <a:pt x="1005" y="457"/>
                  </a:cubicBezTo>
                  <a:cubicBezTo>
                    <a:pt x="1018" y="457"/>
                    <a:pt x="1031" y="457"/>
                    <a:pt x="1045" y="456"/>
                  </a:cubicBezTo>
                  <a:cubicBezTo>
                    <a:pt x="1103" y="451"/>
                    <a:pt x="1161" y="432"/>
                    <a:pt x="1217" y="400"/>
                  </a:cubicBezTo>
                  <a:cubicBezTo>
                    <a:pt x="1260" y="375"/>
                    <a:pt x="1288" y="350"/>
                    <a:pt x="1303" y="324"/>
                  </a:cubicBezTo>
                  <a:cubicBezTo>
                    <a:pt x="1317" y="298"/>
                    <a:pt x="1321" y="272"/>
                    <a:pt x="1313" y="246"/>
                  </a:cubicBezTo>
                  <a:cubicBezTo>
                    <a:pt x="1305" y="220"/>
                    <a:pt x="1288" y="196"/>
                    <a:pt x="1260" y="170"/>
                  </a:cubicBezTo>
                  <a:cubicBezTo>
                    <a:pt x="1233" y="144"/>
                    <a:pt x="1198" y="119"/>
                    <a:pt x="1155" y="94"/>
                  </a:cubicBezTo>
                  <a:cubicBezTo>
                    <a:pt x="1112" y="70"/>
                    <a:pt x="1068" y="49"/>
                    <a:pt x="1024" y="34"/>
                  </a:cubicBezTo>
                  <a:cubicBezTo>
                    <a:pt x="981" y="18"/>
                    <a:pt x="936" y="8"/>
                    <a:pt x="890" y="3"/>
                  </a:cubicBezTo>
                  <a:cubicBezTo>
                    <a:pt x="875" y="2"/>
                    <a:pt x="860" y="1"/>
                    <a:pt x="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3723;p60">
              <a:extLst>
                <a:ext uri="{FF2B5EF4-FFF2-40B4-BE49-F238E27FC236}">
                  <a16:creationId xmlns:a16="http://schemas.microsoft.com/office/drawing/2014/main" id="{0596C931-F76D-DFA6-D7A9-DF58745CA156}"/>
                </a:ext>
              </a:extLst>
            </p:cNvPr>
            <p:cNvSpPr/>
            <p:nvPr/>
          </p:nvSpPr>
          <p:spPr>
            <a:xfrm>
              <a:off x="4439491" y="4097779"/>
              <a:ext cx="48128" cy="27678"/>
            </a:xfrm>
            <a:custGeom>
              <a:avLst/>
              <a:gdLst/>
              <a:ahLst/>
              <a:cxnLst/>
              <a:rect l="l" t="t" r="r" b="b"/>
              <a:pathLst>
                <a:path w="626" h="360" extrusionOk="0">
                  <a:moveTo>
                    <a:pt x="97" y="0"/>
                  </a:moveTo>
                  <a:cubicBezTo>
                    <a:pt x="93" y="0"/>
                    <a:pt x="90" y="0"/>
                    <a:pt x="86" y="1"/>
                  </a:cubicBezTo>
                  <a:cubicBezTo>
                    <a:pt x="66" y="2"/>
                    <a:pt x="46" y="7"/>
                    <a:pt x="30" y="16"/>
                  </a:cubicBezTo>
                  <a:cubicBezTo>
                    <a:pt x="13" y="27"/>
                    <a:pt x="3" y="38"/>
                    <a:pt x="1" y="49"/>
                  </a:cubicBezTo>
                  <a:cubicBezTo>
                    <a:pt x="0" y="60"/>
                    <a:pt x="7" y="71"/>
                    <a:pt x="22" y="78"/>
                  </a:cubicBezTo>
                  <a:lnTo>
                    <a:pt x="191" y="176"/>
                  </a:lnTo>
                  <a:lnTo>
                    <a:pt x="36" y="265"/>
                  </a:lnTo>
                  <a:cubicBezTo>
                    <a:pt x="23" y="273"/>
                    <a:pt x="18" y="282"/>
                    <a:pt x="23" y="295"/>
                  </a:cubicBezTo>
                  <a:cubicBezTo>
                    <a:pt x="27" y="307"/>
                    <a:pt x="39" y="318"/>
                    <a:pt x="57" y="330"/>
                  </a:cubicBezTo>
                  <a:cubicBezTo>
                    <a:pt x="76" y="341"/>
                    <a:pt x="96" y="346"/>
                    <a:pt x="116" y="349"/>
                  </a:cubicBezTo>
                  <a:cubicBezTo>
                    <a:pt x="120" y="349"/>
                    <a:pt x="124" y="349"/>
                    <a:pt x="128" y="349"/>
                  </a:cubicBezTo>
                  <a:cubicBezTo>
                    <a:pt x="143" y="349"/>
                    <a:pt x="155" y="346"/>
                    <a:pt x="166" y="340"/>
                  </a:cubicBezTo>
                  <a:lnTo>
                    <a:pt x="320" y="252"/>
                  </a:lnTo>
                  <a:lnTo>
                    <a:pt x="487" y="349"/>
                  </a:lnTo>
                  <a:cubicBezTo>
                    <a:pt x="500" y="357"/>
                    <a:pt x="518" y="360"/>
                    <a:pt x="539" y="360"/>
                  </a:cubicBezTo>
                  <a:cubicBezTo>
                    <a:pt x="560" y="360"/>
                    <a:pt x="579" y="354"/>
                    <a:pt x="596" y="344"/>
                  </a:cubicBezTo>
                  <a:cubicBezTo>
                    <a:pt x="613" y="334"/>
                    <a:pt x="622" y="323"/>
                    <a:pt x="623" y="310"/>
                  </a:cubicBezTo>
                  <a:cubicBezTo>
                    <a:pt x="625" y="298"/>
                    <a:pt x="619" y="288"/>
                    <a:pt x="605" y="280"/>
                  </a:cubicBezTo>
                  <a:lnTo>
                    <a:pt x="437" y="183"/>
                  </a:lnTo>
                  <a:lnTo>
                    <a:pt x="590" y="95"/>
                  </a:lnTo>
                  <a:cubicBezTo>
                    <a:pt x="603" y="89"/>
                    <a:pt x="607" y="78"/>
                    <a:pt x="605" y="66"/>
                  </a:cubicBezTo>
                  <a:cubicBezTo>
                    <a:pt x="603" y="55"/>
                    <a:pt x="591" y="44"/>
                    <a:pt x="572" y="32"/>
                  </a:cubicBezTo>
                  <a:cubicBezTo>
                    <a:pt x="554" y="21"/>
                    <a:pt x="534" y="14"/>
                    <a:pt x="512" y="13"/>
                  </a:cubicBezTo>
                  <a:cubicBezTo>
                    <a:pt x="506" y="13"/>
                    <a:pt x="501" y="12"/>
                    <a:pt x="497" y="12"/>
                  </a:cubicBezTo>
                  <a:cubicBezTo>
                    <a:pt x="482" y="12"/>
                    <a:pt x="470" y="15"/>
                    <a:pt x="461" y="21"/>
                  </a:cubicBezTo>
                  <a:lnTo>
                    <a:pt x="308" y="109"/>
                  </a:lnTo>
                  <a:lnTo>
                    <a:pt x="139" y="11"/>
                  </a:lnTo>
                  <a:cubicBezTo>
                    <a:pt x="127" y="4"/>
                    <a:pt x="113" y="0"/>
                    <a:pt x="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3724;p60">
              <a:extLst>
                <a:ext uri="{FF2B5EF4-FFF2-40B4-BE49-F238E27FC236}">
                  <a16:creationId xmlns:a16="http://schemas.microsoft.com/office/drawing/2014/main" id="{0359714F-7855-538D-D8B3-7064474A97B1}"/>
                </a:ext>
              </a:extLst>
            </p:cNvPr>
            <p:cNvSpPr/>
            <p:nvPr/>
          </p:nvSpPr>
          <p:spPr>
            <a:xfrm>
              <a:off x="4498688" y="4104006"/>
              <a:ext cx="104714" cy="60430"/>
            </a:xfrm>
            <a:custGeom>
              <a:avLst/>
              <a:gdLst/>
              <a:ahLst/>
              <a:cxnLst/>
              <a:rect l="l" t="t" r="r" b="b"/>
              <a:pathLst>
                <a:path w="1362" h="786" extrusionOk="0">
                  <a:moveTo>
                    <a:pt x="605" y="1"/>
                  </a:moveTo>
                  <a:cubicBezTo>
                    <a:pt x="592" y="1"/>
                    <a:pt x="580" y="4"/>
                    <a:pt x="571" y="9"/>
                  </a:cubicBezTo>
                  <a:cubicBezTo>
                    <a:pt x="566" y="13"/>
                    <a:pt x="560" y="18"/>
                    <a:pt x="558" y="24"/>
                  </a:cubicBezTo>
                  <a:cubicBezTo>
                    <a:pt x="558" y="24"/>
                    <a:pt x="364" y="484"/>
                    <a:pt x="354" y="494"/>
                  </a:cubicBezTo>
                  <a:lnTo>
                    <a:pt x="20" y="688"/>
                  </a:lnTo>
                  <a:cubicBezTo>
                    <a:pt x="5" y="697"/>
                    <a:pt x="1" y="708"/>
                    <a:pt x="10" y="721"/>
                  </a:cubicBezTo>
                  <a:cubicBezTo>
                    <a:pt x="17" y="736"/>
                    <a:pt x="31" y="748"/>
                    <a:pt x="50" y="760"/>
                  </a:cubicBezTo>
                  <a:cubicBezTo>
                    <a:pt x="70" y="771"/>
                    <a:pt x="92" y="779"/>
                    <a:pt x="115" y="783"/>
                  </a:cubicBezTo>
                  <a:cubicBezTo>
                    <a:pt x="123" y="785"/>
                    <a:pt x="131" y="786"/>
                    <a:pt x="138" y="786"/>
                  </a:cubicBezTo>
                  <a:cubicBezTo>
                    <a:pt x="152" y="786"/>
                    <a:pt x="164" y="783"/>
                    <a:pt x="174" y="777"/>
                  </a:cubicBezTo>
                  <a:lnTo>
                    <a:pt x="510" y="584"/>
                  </a:lnTo>
                  <a:cubicBezTo>
                    <a:pt x="514" y="581"/>
                    <a:pt x="520" y="578"/>
                    <a:pt x="526" y="577"/>
                  </a:cubicBezTo>
                  <a:lnTo>
                    <a:pt x="1323" y="466"/>
                  </a:lnTo>
                  <a:cubicBezTo>
                    <a:pt x="1328" y="464"/>
                    <a:pt x="1334" y="462"/>
                    <a:pt x="1337" y="461"/>
                  </a:cubicBezTo>
                  <a:cubicBezTo>
                    <a:pt x="1341" y="460"/>
                    <a:pt x="1344" y="458"/>
                    <a:pt x="1346" y="457"/>
                  </a:cubicBezTo>
                  <a:cubicBezTo>
                    <a:pt x="1355" y="451"/>
                    <a:pt x="1360" y="446"/>
                    <a:pt x="1361" y="438"/>
                  </a:cubicBezTo>
                  <a:cubicBezTo>
                    <a:pt x="1362" y="430"/>
                    <a:pt x="1360" y="422"/>
                    <a:pt x="1356" y="413"/>
                  </a:cubicBezTo>
                  <a:cubicBezTo>
                    <a:pt x="1352" y="405"/>
                    <a:pt x="1346" y="396"/>
                    <a:pt x="1337" y="388"/>
                  </a:cubicBezTo>
                  <a:cubicBezTo>
                    <a:pt x="1328" y="380"/>
                    <a:pt x="1318" y="374"/>
                    <a:pt x="1309" y="368"/>
                  </a:cubicBezTo>
                  <a:cubicBezTo>
                    <a:pt x="1293" y="359"/>
                    <a:pt x="1275" y="354"/>
                    <a:pt x="1254" y="354"/>
                  </a:cubicBezTo>
                  <a:cubicBezTo>
                    <a:pt x="1245" y="354"/>
                    <a:pt x="1236" y="355"/>
                    <a:pt x="1226" y="357"/>
                  </a:cubicBezTo>
                  <a:lnTo>
                    <a:pt x="567" y="461"/>
                  </a:lnTo>
                  <a:lnTo>
                    <a:pt x="747" y="80"/>
                  </a:lnTo>
                  <a:cubicBezTo>
                    <a:pt x="750" y="69"/>
                    <a:pt x="752" y="62"/>
                    <a:pt x="749" y="54"/>
                  </a:cubicBezTo>
                  <a:cubicBezTo>
                    <a:pt x="748" y="47"/>
                    <a:pt x="740" y="39"/>
                    <a:pt x="728" y="32"/>
                  </a:cubicBezTo>
                  <a:cubicBezTo>
                    <a:pt x="717" y="26"/>
                    <a:pt x="704" y="20"/>
                    <a:pt x="691" y="15"/>
                  </a:cubicBezTo>
                  <a:cubicBezTo>
                    <a:pt x="677" y="10"/>
                    <a:pt x="663" y="6"/>
                    <a:pt x="648" y="4"/>
                  </a:cubicBezTo>
                  <a:cubicBezTo>
                    <a:pt x="632" y="2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3725;p60">
              <a:extLst>
                <a:ext uri="{FF2B5EF4-FFF2-40B4-BE49-F238E27FC236}">
                  <a16:creationId xmlns:a16="http://schemas.microsoft.com/office/drawing/2014/main" id="{2E45A40D-5C41-ADFE-9E56-DAC128CB7BCC}"/>
                </a:ext>
              </a:extLst>
            </p:cNvPr>
            <p:cNvSpPr/>
            <p:nvPr/>
          </p:nvSpPr>
          <p:spPr>
            <a:xfrm>
              <a:off x="4563804" y="4162588"/>
              <a:ext cx="107559" cy="57816"/>
            </a:xfrm>
            <a:custGeom>
              <a:avLst/>
              <a:gdLst/>
              <a:ahLst/>
              <a:cxnLst/>
              <a:rect l="l" t="t" r="r" b="b"/>
              <a:pathLst>
                <a:path w="1399" h="752" extrusionOk="0">
                  <a:moveTo>
                    <a:pt x="553" y="372"/>
                  </a:moveTo>
                  <a:cubicBezTo>
                    <a:pt x="567" y="372"/>
                    <a:pt x="583" y="374"/>
                    <a:pt x="598" y="378"/>
                  </a:cubicBezTo>
                  <a:cubicBezTo>
                    <a:pt x="642" y="390"/>
                    <a:pt x="693" y="411"/>
                    <a:pt x="748" y="444"/>
                  </a:cubicBezTo>
                  <a:lnTo>
                    <a:pt x="792" y="468"/>
                  </a:lnTo>
                  <a:lnTo>
                    <a:pt x="738" y="500"/>
                  </a:lnTo>
                  <a:cubicBezTo>
                    <a:pt x="724" y="508"/>
                    <a:pt x="707" y="513"/>
                    <a:pt x="687" y="516"/>
                  </a:cubicBezTo>
                  <a:cubicBezTo>
                    <a:pt x="673" y="518"/>
                    <a:pt x="657" y="520"/>
                    <a:pt x="640" y="520"/>
                  </a:cubicBezTo>
                  <a:cubicBezTo>
                    <a:pt x="634" y="520"/>
                    <a:pt x="629" y="519"/>
                    <a:pt x="623" y="519"/>
                  </a:cubicBezTo>
                  <a:cubicBezTo>
                    <a:pt x="601" y="518"/>
                    <a:pt x="578" y="513"/>
                    <a:pt x="554" y="508"/>
                  </a:cubicBezTo>
                  <a:cubicBezTo>
                    <a:pt x="531" y="501"/>
                    <a:pt x="510" y="492"/>
                    <a:pt x="490" y="481"/>
                  </a:cubicBezTo>
                  <a:cubicBezTo>
                    <a:pt x="467" y="467"/>
                    <a:pt x="452" y="453"/>
                    <a:pt x="449" y="437"/>
                  </a:cubicBezTo>
                  <a:cubicBezTo>
                    <a:pt x="444" y="421"/>
                    <a:pt x="454" y="407"/>
                    <a:pt x="479" y="392"/>
                  </a:cubicBezTo>
                  <a:cubicBezTo>
                    <a:pt x="501" y="379"/>
                    <a:pt x="526" y="372"/>
                    <a:pt x="553" y="372"/>
                  </a:cubicBezTo>
                  <a:close/>
                  <a:moveTo>
                    <a:pt x="679" y="1"/>
                  </a:moveTo>
                  <a:cubicBezTo>
                    <a:pt x="672" y="1"/>
                    <a:pt x="664" y="1"/>
                    <a:pt x="657" y="1"/>
                  </a:cubicBezTo>
                  <a:cubicBezTo>
                    <a:pt x="575" y="2"/>
                    <a:pt x="497" y="14"/>
                    <a:pt x="420" y="36"/>
                  </a:cubicBezTo>
                  <a:cubicBezTo>
                    <a:pt x="345" y="57"/>
                    <a:pt x="274" y="88"/>
                    <a:pt x="209" y="125"/>
                  </a:cubicBezTo>
                  <a:cubicBezTo>
                    <a:pt x="133" y="169"/>
                    <a:pt x="79" y="214"/>
                    <a:pt x="46" y="259"/>
                  </a:cubicBezTo>
                  <a:cubicBezTo>
                    <a:pt x="15" y="305"/>
                    <a:pt x="0" y="349"/>
                    <a:pt x="3" y="392"/>
                  </a:cubicBezTo>
                  <a:cubicBezTo>
                    <a:pt x="6" y="436"/>
                    <a:pt x="23" y="477"/>
                    <a:pt x="57" y="517"/>
                  </a:cubicBezTo>
                  <a:cubicBezTo>
                    <a:pt x="89" y="556"/>
                    <a:pt x="132" y="591"/>
                    <a:pt x="187" y="623"/>
                  </a:cubicBezTo>
                  <a:cubicBezTo>
                    <a:pt x="212" y="637"/>
                    <a:pt x="241" y="652"/>
                    <a:pt x="274" y="667"/>
                  </a:cubicBezTo>
                  <a:cubicBezTo>
                    <a:pt x="308" y="682"/>
                    <a:pt x="340" y="695"/>
                    <a:pt x="373" y="706"/>
                  </a:cubicBezTo>
                  <a:cubicBezTo>
                    <a:pt x="406" y="716"/>
                    <a:pt x="436" y="724"/>
                    <a:pt x="463" y="729"/>
                  </a:cubicBezTo>
                  <a:cubicBezTo>
                    <a:pt x="474" y="730"/>
                    <a:pt x="484" y="731"/>
                    <a:pt x="492" y="731"/>
                  </a:cubicBezTo>
                  <a:cubicBezTo>
                    <a:pt x="505" y="731"/>
                    <a:pt x="515" y="729"/>
                    <a:pt x="523" y="725"/>
                  </a:cubicBezTo>
                  <a:cubicBezTo>
                    <a:pt x="530" y="721"/>
                    <a:pt x="535" y="714"/>
                    <a:pt x="539" y="704"/>
                  </a:cubicBezTo>
                  <a:cubicBezTo>
                    <a:pt x="542" y="694"/>
                    <a:pt x="537" y="686"/>
                    <a:pt x="524" y="678"/>
                  </a:cubicBezTo>
                  <a:cubicBezTo>
                    <a:pt x="516" y="673"/>
                    <a:pt x="506" y="670"/>
                    <a:pt x="492" y="666"/>
                  </a:cubicBezTo>
                  <a:cubicBezTo>
                    <a:pt x="479" y="662"/>
                    <a:pt x="461" y="656"/>
                    <a:pt x="441" y="651"/>
                  </a:cubicBezTo>
                  <a:cubicBezTo>
                    <a:pt x="420" y="644"/>
                    <a:pt x="398" y="636"/>
                    <a:pt x="372" y="626"/>
                  </a:cubicBezTo>
                  <a:cubicBezTo>
                    <a:pt x="347" y="615"/>
                    <a:pt x="319" y="601"/>
                    <a:pt x="290" y="583"/>
                  </a:cubicBezTo>
                  <a:cubicBezTo>
                    <a:pt x="226" y="547"/>
                    <a:pt x="182" y="510"/>
                    <a:pt x="158" y="474"/>
                  </a:cubicBezTo>
                  <a:cubicBezTo>
                    <a:pt x="134" y="439"/>
                    <a:pt x="126" y="403"/>
                    <a:pt x="134" y="369"/>
                  </a:cubicBezTo>
                  <a:cubicBezTo>
                    <a:pt x="142" y="336"/>
                    <a:pt x="161" y="303"/>
                    <a:pt x="194" y="273"/>
                  </a:cubicBezTo>
                  <a:cubicBezTo>
                    <a:pt x="227" y="241"/>
                    <a:pt x="267" y="212"/>
                    <a:pt x="313" y="185"/>
                  </a:cubicBezTo>
                  <a:cubicBezTo>
                    <a:pt x="364" y="155"/>
                    <a:pt x="418" y="132"/>
                    <a:pt x="477" y="111"/>
                  </a:cubicBezTo>
                  <a:cubicBezTo>
                    <a:pt x="534" y="92"/>
                    <a:pt x="595" y="81"/>
                    <a:pt x="660" y="78"/>
                  </a:cubicBezTo>
                  <a:cubicBezTo>
                    <a:pt x="673" y="77"/>
                    <a:pt x="687" y="76"/>
                    <a:pt x="700" y="76"/>
                  </a:cubicBezTo>
                  <a:cubicBezTo>
                    <a:pt x="752" y="76"/>
                    <a:pt x="805" y="83"/>
                    <a:pt x="861" y="96"/>
                  </a:cubicBezTo>
                  <a:cubicBezTo>
                    <a:pt x="930" y="111"/>
                    <a:pt x="1001" y="141"/>
                    <a:pt x="1073" y="184"/>
                  </a:cubicBezTo>
                  <a:cubicBezTo>
                    <a:pt x="1201" y="257"/>
                    <a:pt x="1263" y="329"/>
                    <a:pt x="1258" y="400"/>
                  </a:cubicBezTo>
                  <a:cubicBezTo>
                    <a:pt x="1254" y="471"/>
                    <a:pt x="1192" y="541"/>
                    <a:pt x="1073" y="608"/>
                  </a:cubicBezTo>
                  <a:cubicBezTo>
                    <a:pt x="1055" y="619"/>
                    <a:pt x="1034" y="631"/>
                    <a:pt x="1009" y="642"/>
                  </a:cubicBezTo>
                  <a:cubicBezTo>
                    <a:pt x="985" y="654"/>
                    <a:pt x="960" y="664"/>
                    <a:pt x="934" y="672"/>
                  </a:cubicBezTo>
                  <a:cubicBezTo>
                    <a:pt x="907" y="680"/>
                    <a:pt x="882" y="684"/>
                    <a:pt x="857" y="685"/>
                  </a:cubicBezTo>
                  <a:cubicBezTo>
                    <a:pt x="855" y="685"/>
                    <a:pt x="852" y="685"/>
                    <a:pt x="850" y="685"/>
                  </a:cubicBezTo>
                  <a:cubicBezTo>
                    <a:pt x="827" y="685"/>
                    <a:pt x="808" y="680"/>
                    <a:pt x="791" y="670"/>
                  </a:cubicBezTo>
                  <a:cubicBezTo>
                    <a:pt x="774" y="660"/>
                    <a:pt x="765" y="649"/>
                    <a:pt x="765" y="636"/>
                  </a:cubicBezTo>
                  <a:cubicBezTo>
                    <a:pt x="764" y="624"/>
                    <a:pt x="773" y="610"/>
                    <a:pt x="791" y="595"/>
                  </a:cubicBezTo>
                  <a:lnTo>
                    <a:pt x="1014" y="466"/>
                  </a:lnTo>
                  <a:cubicBezTo>
                    <a:pt x="1042" y="450"/>
                    <a:pt x="1061" y="432"/>
                    <a:pt x="1071" y="413"/>
                  </a:cubicBezTo>
                  <a:cubicBezTo>
                    <a:pt x="1081" y="394"/>
                    <a:pt x="1084" y="375"/>
                    <a:pt x="1078" y="355"/>
                  </a:cubicBezTo>
                  <a:cubicBezTo>
                    <a:pt x="1072" y="334"/>
                    <a:pt x="1060" y="314"/>
                    <a:pt x="1041" y="295"/>
                  </a:cubicBezTo>
                  <a:cubicBezTo>
                    <a:pt x="1021" y="275"/>
                    <a:pt x="995" y="256"/>
                    <a:pt x="963" y="236"/>
                  </a:cubicBezTo>
                  <a:cubicBezTo>
                    <a:pt x="939" y="224"/>
                    <a:pt x="914" y="211"/>
                    <a:pt x="887" y="199"/>
                  </a:cubicBezTo>
                  <a:cubicBezTo>
                    <a:pt x="858" y="188"/>
                    <a:pt x="831" y="179"/>
                    <a:pt x="805" y="172"/>
                  </a:cubicBezTo>
                  <a:cubicBezTo>
                    <a:pt x="780" y="166"/>
                    <a:pt x="756" y="161"/>
                    <a:pt x="735" y="160"/>
                  </a:cubicBezTo>
                  <a:cubicBezTo>
                    <a:pt x="732" y="160"/>
                    <a:pt x="729" y="160"/>
                    <a:pt x="727" y="160"/>
                  </a:cubicBezTo>
                  <a:cubicBezTo>
                    <a:pt x="709" y="160"/>
                    <a:pt x="696" y="163"/>
                    <a:pt x="687" y="168"/>
                  </a:cubicBezTo>
                  <a:cubicBezTo>
                    <a:pt x="677" y="173"/>
                    <a:pt x="669" y="182"/>
                    <a:pt x="664" y="194"/>
                  </a:cubicBezTo>
                  <a:cubicBezTo>
                    <a:pt x="657" y="205"/>
                    <a:pt x="660" y="214"/>
                    <a:pt x="671" y="221"/>
                  </a:cubicBezTo>
                  <a:cubicBezTo>
                    <a:pt x="677" y="224"/>
                    <a:pt x="686" y="227"/>
                    <a:pt x="696" y="230"/>
                  </a:cubicBezTo>
                  <a:cubicBezTo>
                    <a:pt x="707" y="232"/>
                    <a:pt x="720" y="234"/>
                    <a:pt x="735" y="238"/>
                  </a:cubicBezTo>
                  <a:cubicBezTo>
                    <a:pt x="749" y="241"/>
                    <a:pt x="766" y="245"/>
                    <a:pt x="785" y="253"/>
                  </a:cubicBezTo>
                  <a:cubicBezTo>
                    <a:pt x="804" y="260"/>
                    <a:pt x="825" y="270"/>
                    <a:pt x="847" y="283"/>
                  </a:cubicBezTo>
                  <a:cubicBezTo>
                    <a:pt x="933" y="332"/>
                    <a:pt x="943" y="376"/>
                    <a:pt x="876" y="414"/>
                  </a:cubicBezTo>
                  <a:lnTo>
                    <a:pt x="854" y="427"/>
                  </a:lnTo>
                  <a:lnTo>
                    <a:pt x="800" y="396"/>
                  </a:lnTo>
                  <a:cubicBezTo>
                    <a:pt x="757" y="372"/>
                    <a:pt x="715" y="350"/>
                    <a:pt x="675" y="332"/>
                  </a:cubicBezTo>
                  <a:cubicBezTo>
                    <a:pt x="635" y="314"/>
                    <a:pt x="596" y="302"/>
                    <a:pt x="559" y="294"/>
                  </a:cubicBezTo>
                  <a:cubicBezTo>
                    <a:pt x="532" y="288"/>
                    <a:pt x="506" y="286"/>
                    <a:pt x="482" y="286"/>
                  </a:cubicBezTo>
                  <a:cubicBezTo>
                    <a:pt x="471" y="286"/>
                    <a:pt x="461" y="286"/>
                    <a:pt x="451" y="287"/>
                  </a:cubicBezTo>
                  <a:cubicBezTo>
                    <a:pt x="416" y="292"/>
                    <a:pt x="383" y="302"/>
                    <a:pt x="353" y="320"/>
                  </a:cubicBezTo>
                  <a:cubicBezTo>
                    <a:pt x="326" y="336"/>
                    <a:pt x="308" y="351"/>
                    <a:pt x="300" y="368"/>
                  </a:cubicBezTo>
                  <a:cubicBezTo>
                    <a:pt x="291" y="385"/>
                    <a:pt x="289" y="402"/>
                    <a:pt x="294" y="419"/>
                  </a:cubicBezTo>
                  <a:cubicBezTo>
                    <a:pt x="300" y="436"/>
                    <a:pt x="311" y="453"/>
                    <a:pt x="327" y="468"/>
                  </a:cubicBezTo>
                  <a:cubicBezTo>
                    <a:pt x="344" y="484"/>
                    <a:pt x="363" y="499"/>
                    <a:pt x="387" y="512"/>
                  </a:cubicBezTo>
                  <a:cubicBezTo>
                    <a:pt x="427" y="536"/>
                    <a:pt x="469" y="551"/>
                    <a:pt x="510" y="559"/>
                  </a:cubicBezTo>
                  <a:cubicBezTo>
                    <a:pt x="553" y="565"/>
                    <a:pt x="599" y="569"/>
                    <a:pt x="650" y="569"/>
                  </a:cubicBezTo>
                  <a:cubicBezTo>
                    <a:pt x="631" y="587"/>
                    <a:pt x="624" y="608"/>
                    <a:pt x="633" y="634"/>
                  </a:cubicBezTo>
                  <a:cubicBezTo>
                    <a:pt x="641" y="660"/>
                    <a:pt x="666" y="685"/>
                    <a:pt x="706" y="708"/>
                  </a:cubicBezTo>
                  <a:cubicBezTo>
                    <a:pt x="742" y="729"/>
                    <a:pt x="781" y="742"/>
                    <a:pt x="821" y="748"/>
                  </a:cubicBezTo>
                  <a:cubicBezTo>
                    <a:pt x="841" y="750"/>
                    <a:pt x="860" y="752"/>
                    <a:pt x="880" y="752"/>
                  </a:cubicBezTo>
                  <a:cubicBezTo>
                    <a:pt x="902" y="752"/>
                    <a:pt x="924" y="750"/>
                    <a:pt x="946" y="747"/>
                  </a:cubicBezTo>
                  <a:cubicBezTo>
                    <a:pt x="988" y="741"/>
                    <a:pt x="1031" y="730"/>
                    <a:pt x="1072" y="714"/>
                  </a:cubicBezTo>
                  <a:cubicBezTo>
                    <a:pt x="1115" y="698"/>
                    <a:pt x="1156" y="679"/>
                    <a:pt x="1194" y="656"/>
                  </a:cubicBezTo>
                  <a:cubicBezTo>
                    <a:pt x="1332" y="577"/>
                    <a:pt x="1399" y="491"/>
                    <a:pt x="1393" y="401"/>
                  </a:cubicBezTo>
                  <a:cubicBezTo>
                    <a:pt x="1388" y="310"/>
                    <a:pt x="1310" y="222"/>
                    <a:pt x="1160" y="134"/>
                  </a:cubicBezTo>
                  <a:cubicBezTo>
                    <a:pt x="1077" y="87"/>
                    <a:pt x="992" y="52"/>
                    <a:pt x="907" y="30"/>
                  </a:cubicBezTo>
                  <a:cubicBezTo>
                    <a:pt x="829" y="11"/>
                    <a:pt x="753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3726;p60">
              <a:extLst>
                <a:ext uri="{FF2B5EF4-FFF2-40B4-BE49-F238E27FC236}">
                  <a16:creationId xmlns:a16="http://schemas.microsoft.com/office/drawing/2014/main" id="{C0353714-B249-CA33-3818-89A79FEE7DF7}"/>
                </a:ext>
              </a:extLst>
            </p:cNvPr>
            <p:cNvSpPr/>
            <p:nvPr/>
          </p:nvSpPr>
          <p:spPr>
            <a:xfrm>
              <a:off x="3609589" y="1979630"/>
              <a:ext cx="147076" cy="84186"/>
            </a:xfrm>
            <a:custGeom>
              <a:avLst/>
              <a:gdLst/>
              <a:ahLst/>
              <a:cxnLst/>
              <a:rect l="l" t="t" r="r" b="b"/>
              <a:pathLst>
                <a:path w="1913" h="1095" extrusionOk="0">
                  <a:moveTo>
                    <a:pt x="1177" y="0"/>
                  </a:moveTo>
                  <a:cubicBezTo>
                    <a:pt x="1116" y="0"/>
                    <a:pt x="1056" y="6"/>
                    <a:pt x="994" y="20"/>
                  </a:cubicBezTo>
                  <a:cubicBezTo>
                    <a:pt x="915" y="38"/>
                    <a:pt x="838" y="68"/>
                    <a:pt x="760" y="113"/>
                  </a:cubicBezTo>
                  <a:lnTo>
                    <a:pt x="203" y="434"/>
                  </a:lnTo>
                  <a:cubicBezTo>
                    <a:pt x="125" y="479"/>
                    <a:pt x="72" y="524"/>
                    <a:pt x="42" y="570"/>
                  </a:cubicBezTo>
                  <a:cubicBezTo>
                    <a:pt x="12" y="615"/>
                    <a:pt x="1" y="660"/>
                    <a:pt x="10" y="703"/>
                  </a:cubicBezTo>
                  <a:cubicBezTo>
                    <a:pt x="18" y="747"/>
                    <a:pt x="43" y="790"/>
                    <a:pt x="84" y="831"/>
                  </a:cubicBezTo>
                  <a:cubicBezTo>
                    <a:pt x="126" y="873"/>
                    <a:pt x="178" y="912"/>
                    <a:pt x="241" y="949"/>
                  </a:cubicBezTo>
                  <a:cubicBezTo>
                    <a:pt x="312" y="990"/>
                    <a:pt x="386" y="1023"/>
                    <a:pt x="463" y="1046"/>
                  </a:cubicBezTo>
                  <a:cubicBezTo>
                    <a:pt x="538" y="1071"/>
                    <a:pt x="614" y="1086"/>
                    <a:pt x="687" y="1092"/>
                  </a:cubicBezTo>
                  <a:cubicBezTo>
                    <a:pt x="710" y="1093"/>
                    <a:pt x="734" y="1094"/>
                    <a:pt x="757" y="1094"/>
                  </a:cubicBezTo>
                  <a:cubicBezTo>
                    <a:pt x="806" y="1094"/>
                    <a:pt x="853" y="1090"/>
                    <a:pt x="898" y="1083"/>
                  </a:cubicBezTo>
                  <a:cubicBezTo>
                    <a:pt x="966" y="1070"/>
                    <a:pt x="1026" y="1049"/>
                    <a:pt x="1077" y="1019"/>
                  </a:cubicBezTo>
                  <a:cubicBezTo>
                    <a:pt x="1119" y="995"/>
                    <a:pt x="1138" y="973"/>
                    <a:pt x="1135" y="954"/>
                  </a:cubicBezTo>
                  <a:cubicBezTo>
                    <a:pt x="1130" y="936"/>
                    <a:pt x="1109" y="916"/>
                    <a:pt x="1070" y="892"/>
                  </a:cubicBezTo>
                  <a:cubicBezTo>
                    <a:pt x="1038" y="875"/>
                    <a:pt x="1009" y="863"/>
                    <a:pt x="980" y="857"/>
                  </a:cubicBezTo>
                  <a:cubicBezTo>
                    <a:pt x="971" y="856"/>
                    <a:pt x="962" y="855"/>
                    <a:pt x="953" y="855"/>
                  </a:cubicBezTo>
                  <a:cubicBezTo>
                    <a:pt x="932" y="855"/>
                    <a:pt x="912" y="859"/>
                    <a:pt x="893" y="869"/>
                  </a:cubicBezTo>
                  <a:cubicBezTo>
                    <a:pt x="869" y="879"/>
                    <a:pt x="841" y="890"/>
                    <a:pt x="812" y="902"/>
                  </a:cubicBezTo>
                  <a:cubicBezTo>
                    <a:pt x="782" y="914"/>
                    <a:pt x="749" y="920"/>
                    <a:pt x="710" y="924"/>
                  </a:cubicBezTo>
                  <a:cubicBezTo>
                    <a:pt x="701" y="925"/>
                    <a:pt x="691" y="925"/>
                    <a:pt x="681" y="925"/>
                  </a:cubicBezTo>
                  <a:cubicBezTo>
                    <a:pt x="652" y="925"/>
                    <a:pt x="619" y="921"/>
                    <a:pt x="584" y="914"/>
                  </a:cubicBezTo>
                  <a:cubicBezTo>
                    <a:pt x="538" y="905"/>
                    <a:pt x="489" y="884"/>
                    <a:pt x="436" y="853"/>
                  </a:cubicBezTo>
                  <a:cubicBezTo>
                    <a:pt x="351" y="804"/>
                    <a:pt x="307" y="756"/>
                    <a:pt x="305" y="709"/>
                  </a:cubicBezTo>
                  <a:cubicBezTo>
                    <a:pt x="302" y="660"/>
                    <a:pt x="341" y="612"/>
                    <a:pt x="425" y="563"/>
                  </a:cubicBezTo>
                  <a:lnTo>
                    <a:pt x="982" y="241"/>
                  </a:lnTo>
                  <a:cubicBezTo>
                    <a:pt x="1063" y="195"/>
                    <a:pt x="1143" y="171"/>
                    <a:pt x="1223" y="171"/>
                  </a:cubicBezTo>
                  <a:cubicBezTo>
                    <a:pt x="1227" y="171"/>
                    <a:pt x="1230" y="171"/>
                    <a:pt x="1234" y="172"/>
                  </a:cubicBezTo>
                  <a:cubicBezTo>
                    <a:pt x="1317" y="174"/>
                    <a:pt x="1400" y="197"/>
                    <a:pt x="1481" y="245"/>
                  </a:cubicBezTo>
                  <a:cubicBezTo>
                    <a:pt x="1536" y="276"/>
                    <a:pt x="1571" y="306"/>
                    <a:pt x="1588" y="333"/>
                  </a:cubicBezTo>
                  <a:cubicBezTo>
                    <a:pt x="1603" y="360"/>
                    <a:pt x="1610" y="384"/>
                    <a:pt x="1606" y="406"/>
                  </a:cubicBezTo>
                  <a:cubicBezTo>
                    <a:pt x="1601" y="428"/>
                    <a:pt x="1590" y="447"/>
                    <a:pt x="1572" y="464"/>
                  </a:cubicBezTo>
                  <a:cubicBezTo>
                    <a:pt x="1554" y="481"/>
                    <a:pt x="1537" y="495"/>
                    <a:pt x="1522" y="505"/>
                  </a:cubicBezTo>
                  <a:cubicBezTo>
                    <a:pt x="1501" y="519"/>
                    <a:pt x="1494" y="535"/>
                    <a:pt x="1503" y="552"/>
                  </a:cubicBezTo>
                  <a:cubicBezTo>
                    <a:pt x="1512" y="570"/>
                    <a:pt x="1534" y="588"/>
                    <a:pt x="1567" y="607"/>
                  </a:cubicBezTo>
                  <a:cubicBezTo>
                    <a:pt x="1604" y="630"/>
                    <a:pt x="1639" y="642"/>
                    <a:pt x="1671" y="644"/>
                  </a:cubicBezTo>
                  <a:cubicBezTo>
                    <a:pt x="1675" y="645"/>
                    <a:pt x="1678" y="645"/>
                    <a:pt x="1682" y="645"/>
                  </a:cubicBezTo>
                  <a:cubicBezTo>
                    <a:pt x="1711" y="645"/>
                    <a:pt x="1745" y="634"/>
                    <a:pt x="1784" y="612"/>
                  </a:cubicBezTo>
                  <a:cubicBezTo>
                    <a:pt x="1834" y="581"/>
                    <a:pt x="1870" y="549"/>
                    <a:pt x="1889" y="512"/>
                  </a:cubicBezTo>
                  <a:cubicBezTo>
                    <a:pt x="1908" y="474"/>
                    <a:pt x="1913" y="435"/>
                    <a:pt x="1902" y="392"/>
                  </a:cubicBezTo>
                  <a:cubicBezTo>
                    <a:pt x="1890" y="351"/>
                    <a:pt x="1863" y="308"/>
                    <a:pt x="1822" y="264"/>
                  </a:cubicBezTo>
                  <a:cubicBezTo>
                    <a:pt x="1780" y="220"/>
                    <a:pt x="1724" y="177"/>
                    <a:pt x="1653" y="136"/>
                  </a:cubicBezTo>
                  <a:cubicBezTo>
                    <a:pt x="1590" y="99"/>
                    <a:pt x="1522" y="69"/>
                    <a:pt x="1450" y="45"/>
                  </a:cubicBezTo>
                  <a:cubicBezTo>
                    <a:pt x="1378" y="22"/>
                    <a:pt x="1304" y="7"/>
                    <a:pt x="1227" y="2"/>
                  </a:cubicBezTo>
                  <a:cubicBezTo>
                    <a:pt x="1210" y="1"/>
                    <a:pt x="1194" y="0"/>
                    <a:pt x="11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3727;p60">
              <a:extLst>
                <a:ext uri="{FF2B5EF4-FFF2-40B4-BE49-F238E27FC236}">
                  <a16:creationId xmlns:a16="http://schemas.microsoft.com/office/drawing/2014/main" id="{FEC9DCF7-E684-5CFC-CE47-883C04D88DD9}"/>
                </a:ext>
              </a:extLst>
            </p:cNvPr>
            <p:cNvSpPr/>
            <p:nvPr/>
          </p:nvSpPr>
          <p:spPr>
            <a:xfrm>
              <a:off x="3708224" y="2036443"/>
              <a:ext cx="146461" cy="84186"/>
            </a:xfrm>
            <a:custGeom>
              <a:avLst/>
              <a:gdLst/>
              <a:ahLst/>
              <a:cxnLst/>
              <a:rect l="l" t="t" r="r" b="b"/>
              <a:pathLst>
                <a:path w="1905" h="1095" extrusionOk="0">
                  <a:moveTo>
                    <a:pt x="1223" y="173"/>
                  </a:moveTo>
                  <a:cubicBezTo>
                    <a:pt x="1226" y="173"/>
                    <a:pt x="1230" y="173"/>
                    <a:pt x="1234" y="173"/>
                  </a:cubicBezTo>
                  <a:cubicBezTo>
                    <a:pt x="1317" y="175"/>
                    <a:pt x="1398" y="198"/>
                    <a:pt x="1478" y="244"/>
                  </a:cubicBezTo>
                  <a:cubicBezTo>
                    <a:pt x="1556" y="289"/>
                    <a:pt x="1597" y="337"/>
                    <a:pt x="1602" y="385"/>
                  </a:cubicBezTo>
                  <a:cubicBezTo>
                    <a:pt x="1605" y="435"/>
                    <a:pt x="1566" y="483"/>
                    <a:pt x="1481" y="532"/>
                  </a:cubicBezTo>
                  <a:lnTo>
                    <a:pt x="925" y="852"/>
                  </a:lnTo>
                  <a:cubicBezTo>
                    <a:pt x="844" y="899"/>
                    <a:pt x="763" y="922"/>
                    <a:pt x="683" y="922"/>
                  </a:cubicBezTo>
                  <a:cubicBezTo>
                    <a:pt x="679" y="922"/>
                    <a:pt x="675" y="922"/>
                    <a:pt x="672" y="922"/>
                  </a:cubicBezTo>
                  <a:cubicBezTo>
                    <a:pt x="587" y="920"/>
                    <a:pt x="506" y="896"/>
                    <a:pt x="428" y="851"/>
                  </a:cubicBezTo>
                  <a:cubicBezTo>
                    <a:pt x="348" y="805"/>
                    <a:pt x="307" y="758"/>
                    <a:pt x="305" y="709"/>
                  </a:cubicBezTo>
                  <a:cubicBezTo>
                    <a:pt x="301" y="662"/>
                    <a:pt x="343" y="614"/>
                    <a:pt x="426" y="565"/>
                  </a:cubicBezTo>
                  <a:lnTo>
                    <a:pt x="984" y="244"/>
                  </a:lnTo>
                  <a:cubicBezTo>
                    <a:pt x="1063" y="197"/>
                    <a:pt x="1144" y="173"/>
                    <a:pt x="1223" y="173"/>
                  </a:cubicBezTo>
                  <a:close/>
                  <a:moveTo>
                    <a:pt x="1175" y="1"/>
                  </a:moveTo>
                  <a:cubicBezTo>
                    <a:pt x="1115" y="1"/>
                    <a:pt x="1055" y="7"/>
                    <a:pt x="994" y="21"/>
                  </a:cubicBezTo>
                  <a:cubicBezTo>
                    <a:pt x="916" y="39"/>
                    <a:pt x="838" y="70"/>
                    <a:pt x="761" y="115"/>
                  </a:cubicBezTo>
                  <a:lnTo>
                    <a:pt x="204" y="437"/>
                  </a:lnTo>
                  <a:cubicBezTo>
                    <a:pt x="127" y="481"/>
                    <a:pt x="73" y="526"/>
                    <a:pt x="42" y="571"/>
                  </a:cubicBezTo>
                  <a:cubicBezTo>
                    <a:pt x="12" y="616"/>
                    <a:pt x="1" y="661"/>
                    <a:pt x="8" y="705"/>
                  </a:cubicBezTo>
                  <a:cubicBezTo>
                    <a:pt x="17" y="749"/>
                    <a:pt x="42" y="792"/>
                    <a:pt x="84" y="833"/>
                  </a:cubicBezTo>
                  <a:cubicBezTo>
                    <a:pt x="127" y="875"/>
                    <a:pt x="181" y="916"/>
                    <a:pt x="248" y="955"/>
                  </a:cubicBezTo>
                  <a:cubicBezTo>
                    <a:pt x="314" y="992"/>
                    <a:pt x="383" y="1024"/>
                    <a:pt x="457" y="1048"/>
                  </a:cubicBezTo>
                  <a:cubicBezTo>
                    <a:pt x="529" y="1072"/>
                    <a:pt x="603" y="1087"/>
                    <a:pt x="680" y="1092"/>
                  </a:cubicBezTo>
                  <a:cubicBezTo>
                    <a:pt x="697" y="1094"/>
                    <a:pt x="715" y="1094"/>
                    <a:pt x="733" y="1094"/>
                  </a:cubicBezTo>
                  <a:cubicBezTo>
                    <a:pt x="792" y="1094"/>
                    <a:pt x="852" y="1087"/>
                    <a:pt x="913" y="1074"/>
                  </a:cubicBezTo>
                  <a:cubicBezTo>
                    <a:pt x="991" y="1057"/>
                    <a:pt x="1070" y="1026"/>
                    <a:pt x="1148" y="981"/>
                  </a:cubicBezTo>
                  <a:lnTo>
                    <a:pt x="1704" y="660"/>
                  </a:lnTo>
                  <a:cubicBezTo>
                    <a:pt x="1782" y="615"/>
                    <a:pt x="1836" y="570"/>
                    <a:pt x="1865" y="525"/>
                  </a:cubicBezTo>
                  <a:cubicBezTo>
                    <a:pt x="1895" y="479"/>
                    <a:pt x="1905" y="434"/>
                    <a:pt x="1896" y="390"/>
                  </a:cubicBezTo>
                  <a:cubicBezTo>
                    <a:pt x="1887" y="346"/>
                    <a:pt x="1862" y="303"/>
                    <a:pt x="1819" y="260"/>
                  </a:cubicBezTo>
                  <a:cubicBezTo>
                    <a:pt x="1777" y="219"/>
                    <a:pt x="1723" y="179"/>
                    <a:pt x="1658" y="141"/>
                  </a:cubicBezTo>
                  <a:cubicBezTo>
                    <a:pt x="1591" y="101"/>
                    <a:pt x="1521" y="70"/>
                    <a:pt x="1448" y="46"/>
                  </a:cubicBezTo>
                  <a:cubicBezTo>
                    <a:pt x="1375" y="21"/>
                    <a:pt x="1300" y="7"/>
                    <a:pt x="1225" y="2"/>
                  </a:cubicBezTo>
                  <a:cubicBezTo>
                    <a:pt x="1208" y="1"/>
                    <a:pt x="1192" y="1"/>
                    <a:pt x="1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3728;p60">
              <a:extLst>
                <a:ext uri="{FF2B5EF4-FFF2-40B4-BE49-F238E27FC236}">
                  <a16:creationId xmlns:a16="http://schemas.microsoft.com/office/drawing/2014/main" id="{FBF9F51F-A073-2CB2-35DB-A2F2377692A7}"/>
                </a:ext>
              </a:extLst>
            </p:cNvPr>
            <p:cNvSpPr/>
            <p:nvPr/>
          </p:nvSpPr>
          <p:spPr>
            <a:xfrm>
              <a:off x="3799017" y="2088259"/>
              <a:ext cx="159685" cy="91875"/>
            </a:xfrm>
            <a:custGeom>
              <a:avLst/>
              <a:gdLst/>
              <a:ahLst/>
              <a:cxnLst/>
              <a:rect l="l" t="t" r="r" b="b"/>
              <a:pathLst>
                <a:path w="2077" h="1195" extrusionOk="0">
                  <a:moveTo>
                    <a:pt x="1400" y="208"/>
                  </a:moveTo>
                  <a:lnTo>
                    <a:pt x="1648" y="351"/>
                  </a:lnTo>
                  <a:cubicBezTo>
                    <a:pt x="1728" y="397"/>
                    <a:pt x="1770" y="444"/>
                    <a:pt x="1773" y="493"/>
                  </a:cubicBezTo>
                  <a:cubicBezTo>
                    <a:pt x="1777" y="541"/>
                    <a:pt x="1736" y="590"/>
                    <a:pt x="1652" y="638"/>
                  </a:cubicBezTo>
                  <a:lnTo>
                    <a:pt x="1107" y="952"/>
                  </a:lnTo>
                  <a:cubicBezTo>
                    <a:pt x="1027" y="998"/>
                    <a:pt x="946" y="1022"/>
                    <a:pt x="866" y="1022"/>
                  </a:cubicBezTo>
                  <a:cubicBezTo>
                    <a:pt x="863" y="1022"/>
                    <a:pt x="859" y="1022"/>
                    <a:pt x="855" y="1022"/>
                  </a:cubicBezTo>
                  <a:cubicBezTo>
                    <a:pt x="772" y="1021"/>
                    <a:pt x="690" y="996"/>
                    <a:pt x="610" y="951"/>
                  </a:cubicBezTo>
                  <a:lnTo>
                    <a:pt x="362" y="807"/>
                  </a:lnTo>
                  <a:lnTo>
                    <a:pt x="1400" y="208"/>
                  </a:lnTo>
                  <a:close/>
                  <a:moveTo>
                    <a:pt x="1344" y="0"/>
                  </a:moveTo>
                  <a:cubicBezTo>
                    <a:pt x="1323" y="0"/>
                    <a:pt x="1306" y="4"/>
                    <a:pt x="1292" y="13"/>
                  </a:cubicBezTo>
                  <a:lnTo>
                    <a:pt x="24" y="745"/>
                  </a:lnTo>
                  <a:cubicBezTo>
                    <a:pt x="6" y="755"/>
                    <a:pt x="1" y="769"/>
                    <a:pt x="5" y="787"/>
                  </a:cubicBezTo>
                  <a:cubicBezTo>
                    <a:pt x="11" y="805"/>
                    <a:pt x="29" y="823"/>
                    <a:pt x="58" y="839"/>
                  </a:cubicBezTo>
                  <a:lnTo>
                    <a:pt x="430" y="1055"/>
                  </a:lnTo>
                  <a:cubicBezTo>
                    <a:pt x="497" y="1093"/>
                    <a:pt x="567" y="1124"/>
                    <a:pt x="640" y="1149"/>
                  </a:cubicBezTo>
                  <a:cubicBezTo>
                    <a:pt x="712" y="1173"/>
                    <a:pt x="787" y="1187"/>
                    <a:pt x="863" y="1193"/>
                  </a:cubicBezTo>
                  <a:cubicBezTo>
                    <a:pt x="879" y="1194"/>
                    <a:pt x="894" y="1194"/>
                    <a:pt x="909" y="1194"/>
                  </a:cubicBezTo>
                  <a:cubicBezTo>
                    <a:pt x="970" y="1194"/>
                    <a:pt x="1032" y="1187"/>
                    <a:pt x="1094" y="1174"/>
                  </a:cubicBezTo>
                  <a:cubicBezTo>
                    <a:pt x="1173" y="1157"/>
                    <a:pt x="1252" y="1126"/>
                    <a:pt x="1330" y="1080"/>
                  </a:cubicBezTo>
                  <a:lnTo>
                    <a:pt x="1875" y="766"/>
                  </a:lnTo>
                  <a:cubicBezTo>
                    <a:pt x="1952" y="721"/>
                    <a:pt x="2006" y="676"/>
                    <a:pt x="2036" y="631"/>
                  </a:cubicBezTo>
                  <a:cubicBezTo>
                    <a:pt x="2065" y="585"/>
                    <a:pt x="2076" y="541"/>
                    <a:pt x="2068" y="497"/>
                  </a:cubicBezTo>
                  <a:cubicBezTo>
                    <a:pt x="2059" y="453"/>
                    <a:pt x="2034" y="410"/>
                    <a:pt x="1992" y="369"/>
                  </a:cubicBezTo>
                  <a:cubicBezTo>
                    <a:pt x="1950" y="326"/>
                    <a:pt x="1896" y="285"/>
                    <a:pt x="1828" y="247"/>
                  </a:cubicBezTo>
                  <a:lnTo>
                    <a:pt x="1456" y="32"/>
                  </a:lnTo>
                  <a:cubicBezTo>
                    <a:pt x="1426" y="15"/>
                    <a:pt x="1396" y="5"/>
                    <a:pt x="1366" y="2"/>
                  </a:cubicBezTo>
                  <a:cubicBezTo>
                    <a:pt x="1358" y="1"/>
                    <a:pt x="1351" y="0"/>
                    <a:pt x="13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3729;p60">
              <a:extLst>
                <a:ext uri="{FF2B5EF4-FFF2-40B4-BE49-F238E27FC236}">
                  <a16:creationId xmlns:a16="http://schemas.microsoft.com/office/drawing/2014/main" id="{28CBEFB1-745C-F56B-1CEC-731AF79D6283}"/>
                </a:ext>
              </a:extLst>
            </p:cNvPr>
            <p:cNvSpPr/>
            <p:nvPr/>
          </p:nvSpPr>
          <p:spPr>
            <a:xfrm>
              <a:off x="3902726" y="2148224"/>
              <a:ext cx="172371" cy="99102"/>
            </a:xfrm>
            <a:custGeom>
              <a:avLst/>
              <a:gdLst/>
              <a:ahLst/>
              <a:cxnLst/>
              <a:rect l="l" t="t" r="r" b="b"/>
              <a:pathLst>
                <a:path w="2242" h="1289" extrusionOk="0">
                  <a:moveTo>
                    <a:pt x="1347" y="1"/>
                  </a:moveTo>
                  <a:cubicBezTo>
                    <a:pt x="1327" y="1"/>
                    <a:pt x="1308" y="6"/>
                    <a:pt x="1292" y="14"/>
                  </a:cubicBezTo>
                  <a:lnTo>
                    <a:pt x="29" y="744"/>
                  </a:lnTo>
                  <a:cubicBezTo>
                    <a:pt x="8" y="757"/>
                    <a:pt x="1" y="772"/>
                    <a:pt x="11" y="790"/>
                  </a:cubicBezTo>
                  <a:cubicBezTo>
                    <a:pt x="20" y="809"/>
                    <a:pt x="37" y="825"/>
                    <a:pt x="60" y="840"/>
                  </a:cubicBezTo>
                  <a:lnTo>
                    <a:pt x="809" y="1271"/>
                  </a:lnTo>
                  <a:cubicBezTo>
                    <a:pt x="829" y="1283"/>
                    <a:pt x="852" y="1289"/>
                    <a:pt x="876" y="1289"/>
                  </a:cubicBezTo>
                  <a:cubicBezTo>
                    <a:pt x="881" y="1289"/>
                    <a:pt x="887" y="1289"/>
                    <a:pt x="893" y="1288"/>
                  </a:cubicBezTo>
                  <a:cubicBezTo>
                    <a:pt x="923" y="1284"/>
                    <a:pt x="949" y="1276"/>
                    <a:pt x="970" y="1263"/>
                  </a:cubicBezTo>
                  <a:cubicBezTo>
                    <a:pt x="996" y="1249"/>
                    <a:pt x="1011" y="1232"/>
                    <a:pt x="1016" y="1215"/>
                  </a:cubicBezTo>
                  <a:cubicBezTo>
                    <a:pt x="1022" y="1197"/>
                    <a:pt x="1012" y="1181"/>
                    <a:pt x="988" y="1168"/>
                  </a:cubicBezTo>
                  <a:lnTo>
                    <a:pt x="364" y="807"/>
                  </a:lnTo>
                  <a:lnTo>
                    <a:pt x="805" y="554"/>
                  </a:lnTo>
                  <a:lnTo>
                    <a:pt x="1128" y="741"/>
                  </a:lnTo>
                  <a:cubicBezTo>
                    <a:pt x="1148" y="753"/>
                    <a:pt x="1170" y="759"/>
                    <a:pt x="1193" y="759"/>
                  </a:cubicBezTo>
                  <a:cubicBezTo>
                    <a:pt x="1198" y="759"/>
                    <a:pt x="1204" y="758"/>
                    <a:pt x="1209" y="758"/>
                  </a:cubicBezTo>
                  <a:cubicBezTo>
                    <a:pt x="1238" y="754"/>
                    <a:pt x="1262" y="748"/>
                    <a:pt x="1280" y="737"/>
                  </a:cubicBezTo>
                  <a:cubicBezTo>
                    <a:pt x="1301" y="725"/>
                    <a:pt x="1314" y="710"/>
                    <a:pt x="1318" y="693"/>
                  </a:cubicBezTo>
                  <a:cubicBezTo>
                    <a:pt x="1323" y="677"/>
                    <a:pt x="1313" y="661"/>
                    <a:pt x="1289" y="647"/>
                  </a:cubicBezTo>
                  <a:lnTo>
                    <a:pt x="965" y="460"/>
                  </a:lnTo>
                  <a:lnTo>
                    <a:pt x="1403" y="208"/>
                  </a:lnTo>
                  <a:lnTo>
                    <a:pt x="2027" y="568"/>
                  </a:lnTo>
                  <a:cubicBezTo>
                    <a:pt x="2046" y="579"/>
                    <a:pt x="2067" y="585"/>
                    <a:pt x="2091" y="585"/>
                  </a:cubicBezTo>
                  <a:cubicBezTo>
                    <a:pt x="2096" y="585"/>
                    <a:pt x="2102" y="585"/>
                    <a:pt x="2108" y="584"/>
                  </a:cubicBezTo>
                  <a:cubicBezTo>
                    <a:pt x="2139" y="581"/>
                    <a:pt x="2166" y="573"/>
                    <a:pt x="2192" y="558"/>
                  </a:cubicBezTo>
                  <a:cubicBezTo>
                    <a:pt x="2213" y="545"/>
                    <a:pt x="2228" y="530"/>
                    <a:pt x="2235" y="512"/>
                  </a:cubicBezTo>
                  <a:cubicBezTo>
                    <a:pt x="2242" y="495"/>
                    <a:pt x="2231" y="478"/>
                    <a:pt x="2207" y="465"/>
                  </a:cubicBezTo>
                  <a:lnTo>
                    <a:pt x="1458" y="32"/>
                  </a:lnTo>
                  <a:cubicBezTo>
                    <a:pt x="1434" y="19"/>
                    <a:pt x="1406" y="9"/>
                    <a:pt x="1373" y="3"/>
                  </a:cubicBezTo>
                  <a:cubicBezTo>
                    <a:pt x="1364" y="2"/>
                    <a:pt x="1356" y="1"/>
                    <a:pt x="1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3730;p60">
              <a:extLst>
                <a:ext uri="{FF2B5EF4-FFF2-40B4-BE49-F238E27FC236}">
                  <a16:creationId xmlns:a16="http://schemas.microsoft.com/office/drawing/2014/main" id="{FD7533E9-9CDC-6C09-CA52-FC23F9EF2905}"/>
                </a:ext>
              </a:extLst>
            </p:cNvPr>
            <p:cNvSpPr/>
            <p:nvPr/>
          </p:nvSpPr>
          <p:spPr>
            <a:xfrm>
              <a:off x="6384899" y="3264803"/>
              <a:ext cx="220960" cy="100101"/>
            </a:xfrm>
            <a:custGeom>
              <a:avLst/>
              <a:gdLst/>
              <a:ahLst/>
              <a:cxnLst/>
              <a:rect l="l" t="t" r="r" b="b"/>
              <a:pathLst>
                <a:path w="2874" h="1302" extrusionOk="0">
                  <a:moveTo>
                    <a:pt x="1334" y="0"/>
                  </a:moveTo>
                  <a:cubicBezTo>
                    <a:pt x="792" y="0"/>
                    <a:pt x="297" y="213"/>
                    <a:pt x="158" y="530"/>
                  </a:cubicBezTo>
                  <a:lnTo>
                    <a:pt x="0" y="844"/>
                  </a:lnTo>
                  <a:lnTo>
                    <a:pt x="425" y="1090"/>
                  </a:lnTo>
                  <a:lnTo>
                    <a:pt x="623" y="598"/>
                  </a:lnTo>
                  <a:cubicBezTo>
                    <a:pt x="708" y="406"/>
                    <a:pt x="1007" y="277"/>
                    <a:pt x="1336" y="277"/>
                  </a:cubicBezTo>
                  <a:cubicBezTo>
                    <a:pt x="1395" y="277"/>
                    <a:pt x="1456" y="281"/>
                    <a:pt x="1516" y="290"/>
                  </a:cubicBezTo>
                  <a:lnTo>
                    <a:pt x="1712" y="319"/>
                  </a:lnTo>
                  <a:cubicBezTo>
                    <a:pt x="2105" y="377"/>
                    <a:pt x="2343" y="608"/>
                    <a:pt x="2243" y="834"/>
                  </a:cubicBezTo>
                  <a:lnTo>
                    <a:pt x="2069" y="1233"/>
                  </a:lnTo>
                  <a:lnTo>
                    <a:pt x="2535" y="1301"/>
                  </a:lnTo>
                  <a:lnTo>
                    <a:pt x="2709" y="903"/>
                  </a:lnTo>
                  <a:cubicBezTo>
                    <a:pt x="2874" y="528"/>
                    <a:pt x="2478" y="145"/>
                    <a:pt x="1830" y="50"/>
                  </a:cubicBezTo>
                  <a:lnTo>
                    <a:pt x="1633" y="22"/>
                  </a:lnTo>
                  <a:cubicBezTo>
                    <a:pt x="1533" y="7"/>
                    <a:pt x="1433" y="0"/>
                    <a:pt x="1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3731;p60">
              <a:extLst>
                <a:ext uri="{FF2B5EF4-FFF2-40B4-BE49-F238E27FC236}">
                  <a16:creationId xmlns:a16="http://schemas.microsoft.com/office/drawing/2014/main" id="{C092CD57-DFD3-C522-D625-16DCF3DE0390}"/>
                </a:ext>
              </a:extLst>
            </p:cNvPr>
            <p:cNvSpPr/>
            <p:nvPr/>
          </p:nvSpPr>
          <p:spPr>
            <a:xfrm>
              <a:off x="6235909" y="3325230"/>
              <a:ext cx="309683" cy="171986"/>
            </a:xfrm>
            <a:custGeom>
              <a:avLst/>
              <a:gdLst/>
              <a:ahLst/>
              <a:cxnLst/>
              <a:rect l="l" t="t" r="r" b="b"/>
              <a:pathLst>
                <a:path w="4028" h="2237" extrusionOk="0">
                  <a:moveTo>
                    <a:pt x="2142" y="900"/>
                  </a:moveTo>
                  <a:cubicBezTo>
                    <a:pt x="2225" y="900"/>
                    <a:pt x="2309" y="919"/>
                    <a:pt x="2373" y="956"/>
                  </a:cubicBezTo>
                  <a:cubicBezTo>
                    <a:pt x="2476" y="1015"/>
                    <a:pt x="2497" y="1105"/>
                    <a:pt x="2429" y="1176"/>
                  </a:cubicBezTo>
                  <a:cubicBezTo>
                    <a:pt x="2417" y="1193"/>
                    <a:pt x="2396" y="1209"/>
                    <a:pt x="2373" y="1223"/>
                  </a:cubicBezTo>
                  <a:cubicBezTo>
                    <a:pt x="2310" y="1259"/>
                    <a:pt x="2229" y="1277"/>
                    <a:pt x="2147" y="1277"/>
                  </a:cubicBezTo>
                  <a:cubicBezTo>
                    <a:pt x="2112" y="1277"/>
                    <a:pt x="2076" y="1273"/>
                    <a:pt x="2042" y="1266"/>
                  </a:cubicBezTo>
                  <a:lnTo>
                    <a:pt x="1472" y="1596"/>
                  </a:lnTo>
                  <a:lnTo>
                    <a:pt x="1265" y="1476"/>
                  </a:lnTo>
                  <a:lnTo>
                    <a:pt x="1834" y="1147"/>
                  </a:lnTo>
                  <a:cubicBezTo>
                    <a:pt x="1797" y="1083"/>
                    <a:pt x="1821" y="1007"/>
                    <a:pt x="1911" y="956"/>
                  </a:cubicBezTo>
                  <a:cubicBezTo>
                    <a:pt x="1975" y="919"/>
                    <a:pt x="2059" y="900"/>
                    <a:pt x="2142" y="900"/>
                  </a:cubicBezTo>
                  <a:close/>
                  <a:moveTo>
                    <a:pt x="1529" y="1"/>
                  </a:moveTo>
                  <a:lnTo>
                    <a:pt x="624" y="523"/>
                  </a:lnTo>
                  <a:cubicBezTo>
                    <a:pt x="0" y="884"/>
                    <a:pt x="0" y="1469"/>
                    <a:pt x="624" y="1831"/>
                  </a:cubicBezTo>
                  <a:lnTo>
                    <a:pt x="860" y="1967"/>
                  </a:lnTo>
                  <a:cubicBezTo>
                    <a:pt x="1172" y="2147"/>
                    <a:pt x="1581" y="2237"/>
                    <a:pt x="1990" y="2237"/>
                  </a:cubicBezTo>
                  <a:cubicBezTo>
                    <a:pt x="2400" y="2237"/>
                    <a:pt x="2810" y="2146"/>
                    <a:pt x="3123" y="1966"/>
                  </a:cubicBezTo>
                  <a:lnTo>
                    <a:pt x="4028" y="1443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3732;p60">
              <a:extLst>
                <a:ext uri="{FF2B5EF4-FFF2-40B4-BE49-F238E27FC236}">
                  <a16:creationId xmlns:a16="http://schemas.microsoft.com/office/drawing/2014/main" id="{E535B81D-21E5-BC4F-354B-7D11A59412BC}"/>
                </a:ext>
              </a:extLst>
            </p:cNvPr>
            <p:cNvSpPr/>
            <p:nvPr/>
          </p:nvSpPr>
          <p:spPr>
            <a:xfrm>
              <a:off x="4562266" y="1862544"/>
              <a:ext cx="160992" cy="72885"/>
            </a:xfrm>
            <a:custGeom>
              <a:avLst/>
              <a:gdLst/>
              <a:ahLst/>
              <a:cxnLst/>
              <a:rect l="l" t="t" r="r" b="b"/>
              <a:pathLst>
                <a:path w="2094" h="948" extrusionOk="0">
                  <a:moveTo>
                    <a:pt x="973" y="0"/>
                  </a:moveTo>
                  <a:cubicBezTo>
                    <a:pt x="577" y="0"/>
                    <a:pt x="215" y="154"/>
                    <a:pt x="114" y="386"/>
                  </a:cubicBezTo>
                  <a:lnTo>
                    <a:pt x="0" y="616"/>
                  </a:lnTo>
                  <a:lnTo>
                    <a:pt x="309" y="794"/>
                  </a:lnTo>
                  <a:lnTo>
                    <a:pt x="453" y="436"/>
                  </a:lnTo>
                  <a:cubicBezTo>
                    <a:pt x="515" y="295"/>
                    <a:pt x="733" y="202"/>
                    <a:pt x="973" y="202"/>
                  </a:cubicBezTo>
                  <a:cubicBezTo>
                    <a:pt x="1016" y="202"/>
                    <a:pt x="1060" y="205"/>
                    <a:pt x="1104" y="212"/>
                  </a:cubicBezTo>
                  <a:lnTo>
                    <a:pt x="1247" y="233"/>
                  </a:lnTo>
                  <a:cubicBezTo>
                    <a:pt x="1533" y="275"/>
                    <a:pt x="1707" y="443"/>
                    <a:pt x="1634" y="608"/>
                  </a:cubicBezTo>
                  <a:lnTo>
                    <a:pt x="1507" y="898"/>
                  </a:lnTo>
                  <a:lnTo>
                    <a:pt x="1847" y="948"/>
                  </a:lnTo>
                  <a:lnTo>
                    <a:pt x="1974" y="657"/>
                  </a:lnTo>
                  <a:cubicBezTo>
                    <a:pt x="2093" y="385"/>
                    <a:pt x="1805" y="106"/>
                    <a:pt x="1332" y="37"/>
                  </a:cubicBezTo>
                  <a:lnTo>
                    <a:pt x="1189" y="16"/>
                  </a:lnTo>
                  <a:cubicBezTo>
                    <a:pt x="1117" y="5"/>
                    <a:pt x="1044" y="0"/>
                    <a:pt x="9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3733;p60">
              <a:extLst>
                <a:ext uri="{FF2B5EF4-FFF2-40B4-BE49-F238E27FC236}">
                  <a16:creationId xmlns:a16="http://schemas.microsoft.com/office/drawing/2014/main" id="{5418111E-F4C0-2951-7692-E8D4477C7BBE}"/>
                </a:ext>
              </a:extLst>
            </p:cNvPr>
            <p:cNvSpPr/>
            <p:nvPr/>
          </p:nvSpPr>
          <p:spPr>
            <a:xfrm>
              <a:off x="4453560" y="1906518"/>
              <a:ext cx="225804" cy="125395"/>
            </a:xfrm>
            <a:custGeom>
              <a:avLst/>
              <a:gdLst/>
              <a:ahLst/>
              <a:cxnLst/>
              <a:rect l="l" t="t" r="r" b="b"/>
              <a:pathLst>
                <a:path w="2937" h="1631" extrusionOk="0">
                  <a:moveTo>
                    <a:pt x="1561" y="657"/>
                  </a:moveTo>
                  <a:cubicBezTo>
                    <a:pt x="1622" y="657"/>
                    <a:pt x="1684" y="671"/>
                    <a:pt x="1730" y="698"/>
                  </a:cubicBezTo>
                  <a:cubicBezTo>
                    <a:pt x="1806" y="741"/>
                    <a:pt x="1821" y="807"/>
                    <a:pt x="1771" y="858"/>
                  </a:cubicBezTo>
                  <a:cubicBezTo>
                    <a:pt x="1762" y="870"/>
                    <a:pt x="1747" y="882"/>
                    <a:pt x="1730" y="892"/>
                  </a:cubicBezTo>
                  <a:cubicBezTo>
                    <a:pt x="1685" y="918"/>
                    <a:pt x="1625" y="931"/>
                    <a:pt x="1566" y="931"/>
                  </a:cubicBezTo>
                  <a:cubicBezTo>
                    <a:pt x="1540" y="931"/>
                    <a:pt x="1514" y="929"/>
                    <a:pt x="1490" y="924"/>
                  </a:cubicBezTo>
                  <a:lnTo>
                    <a:pt x="1073" y="1164"/>
                  </a:lnTo>
                  <a:lnTo>
                    <a:pt x="922" y="1077"/>
                  </a:lnTo>
                  <a:lnTo>
                    <a:pt x="1339" y="837"/>
                  </a:lnTo>
                  <a:cubicBezTo>
                    <a:pt x="1310" y="789"/>
                    <a:pt x="1328" y="735"/>
                    <a:pt x="1394" y="698"/>
                  </a:cubicBezTo>
                  <a:cubicBezTo>
                    <a:pt x="1440" y="671"/>
                    <a:pt x="1501" y="657"/>
                    <a:pt x="1561" y="657"/>
                  </a:cubicBezTo>
                  <a:close/>
                  <a:moveTo>
                    <a:pt x="1116" y="1"/>
                  </a:moveTo>
                  <a:lnTo>
                    <a:pt x="456" y="382"/>
                  </a:lnTo>
                  <a:cubicBezTo>
                    <a:pt x="1" y="645"/>
                    <a:pt x="1" y="1072"/>
                    <a:pt x="456" y="1335"/>
                  </a:cubicBezTo>
                  <a:lnTo>
                    <a:pt x="628" y="1434"/>
                  </a:lnTo>
                  <a:cubicBezTo>
                    <a:pt x="855" y="1565"/>
                    <a:pt x="1153" y="1631"/>
                    <a:pt x="1450" y="1631"/>
                  </a:cubicBezTo>
                  <a:cubicBezTo>
                    <a:pt x="1749" y="1631"/>
                    <a:pt x="2049" y="1565"/>
                    <a:pt x="2277" y="1433"/>
                  </a:cubicBezTo>
                  <a:lnTo>
                    <a:pt x="2936" y="1053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3734;p60">
              <a:extLst>
                <a:ext uri="{FF2B5EF4-FFF2-40B4-BE49-F238E27FC236}">
                  <a16:creationId xmlns:a16="http://schemas.microsoft.com/office/drawing/2014/main" id="{C92A279E-BF98-FF27-7661-CA61EF04D9CE}"/>
                </a:ext>
              </a:extLst>
            </p:cNvPr>
            <p:cNvSpPr/>
            <p:nvPr/>
          </p:nvSpPr>
          <p:spPr>
            <a:xfrm>
              <a:off x="4020504" y="3638893"/>
              <a:ext cx="220883" cy="100101"/>
            </a:xfrm>
            <a:custGeom>
              <a:avLst/>
              <a:gdLst/>
              <a:ahLst/>
              <a:cxnLst/>
              <a:rect l="l" t="t" r="r" b="b"/>
              <a:pathLst>
                <a:path w="2873" h="1302" extrusionOk="0">
                  <a:moveTo>
                    <a:pt x="1538" y="0"/>
                  </a:moveTo>
                  <a:cubicBezTo>
                    <a:pt x="1439" y="0"/>
                    <a:pt x="1340" y="7"/>
                    <a:pt x="1240" y="22"/>
                  </a:cubicBezTo>
                  <a:lnTo>
                    <a:pt x="1044" y="51"/>
                  </a:lnTo>
                  <a:cubicBezTo>
                    <a:pt x="394" y="146"/>
                    <a:pt x="0" y="527"/>
                    <a:pt x="165" y="902"/>
                  </a:cubicBezTo>
                  <a:lnTo>
                    <a:pt x="339" y="1301"/>
                  </a:lnTo>
                  <a:lnTo>
                    <a:pt x="804" y="1234"/>
                  </a:lnTo>
                  <a:lnTo>
                    <a:pt x="630" y="835"/>
                  </a:lnTo>
                  <a:cubicBezTo>
                    <a:pt x="531" y="609"/>
                    <a:pt x="769" y="377"/>
                    <a:pt x="1161" y="320"/>
                  </a:cubicBezTo>
                  <a:lnTo>
                    <a:pt x="1358" y="291"/>
                  </a:lnTo>
                  <a:cubicBezTo>
                    <a:pt x="1418" y="282"/>
                    <a:pt x="1479" y="278"/>
                    <a:pt x="1538" y="278"/>
                  </a:cubicBezTo>
                  <a:cubicBezTo>
                    <a:pt x="1867" y="278"/>
                    <a:pt x="2166" y="407"/>
                    <a:pt x="2250" y="598"/>
                  </a:cubicBezTo>
                  <a:lnTo>
                    <a:pt x="2448" y="1089"/>
                  </a:lnTo>
                  <a:lnTo>
                    <a:pt x="2873" y="845"/>
                  </a:lnTo>
                  <a:lnTo>
                    <a:pt x="2716" y="530"/>
                  </a:lnTo>
                  <a:cubicBezTo>
                    <a:pt x="2577" y="212"/>
                    <a:pt x="2081" y="0"/>
                    <a:pt x="1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3735;p60">
              <a:extLst>
                <a:ext uri="{FF2B5EF4-FFF2-40B4-BE49-F238E27FC236}">
                  <a16:creationId xmlns:a16="http://schemas.microsoft.com/office/drawing/2014/main" id="{4B7643BC-0244-1CE6-2057-F480ADA5829F}"/>
                </a:ext>
              </a:extLst>
            </p:cNvPr>
            <p:cNvSpPr/>
            <p:nvPr/>
          </p:nvSpPr>
          <p:spPr>
            <a:xfrm>
              <a:off x="4080623" y="3699319"/>
              <a:ext cx="309836" cy="172063"/>
            </a:xfrm>
            <a:custGeom>
              <a:avLst/>
              <a:gdLst/>
              <a:ahLst/>
              <a:cxnLst/>
              <a:rect l="l" t="t" r="r" b="b"/>
              <a:pathLst>
                <a:path w="4030" h="2238" extrusionOk="0">
                  <a:moveTo>
                    <a:pt x="1887" y="901"/>
                  </a:moveTo>
                  <a:cubicBezTo>
                    <a:pt x="1971" y="901"/>
                    <a:pt x="2054" y="919"/>
                    <a:pt x="2118" y="957"/>
                  </a:cubicBezTo>
                  <a:cubicBezTo>
                    <a:pt x="2208" y="1008"/>
                    <a:pt x="2232" y="1083"/>
                    <a:pt x="2194" y="1148"/>
                  </a:cubicBezTo>
                  <a:lnTo>
                    <a:pt x="2765" y="1477"/>
                  </a:lnTo>
                  <a:lnTo>
                    <a:pt x="2558" y="1597"/>
                  </a:lnTo>
                  <a:lnTo>
                    <a:pt x="1987" y="1267"/>
                  </a:lnTo>
                  <a:cubicBezTo>
                    <a:pt x="1953" y="1274"/>
                    <a:pt x="1917" y="1278"/>
                    <a:pt x="1881" y="1278"/>
                  </a:cubicBezTo>
                  <a:cubicBezTo>
                    <a:pt x="1800" y="1278"/>
                    <a:pt x="1719" y="1259"/>
                    <a:pt x="1656" y="1223"/>
                  </a:cubicBezTo>
                  <a:cubicBezTo>
                    <a:pt x="1632" y="1210"/>
                    <a:pt x="1612" y="1194"/>
                    <a:pt x="1601" y="1177"/>
                  </a:cubicBezTo>
                  <a:cubicBezTo>
                    <a:pt x="1532" y="1106"/>
                    <a:pt x="1553" y="1016"/>
                    <a:pt x="1656" y="957"/>
                  </a:cubicBezTo>
                  <a:cubicBezTo>
                    <a:pt x="1720" y="920"/>
                    <a:pt x="1804" y="901"/>
                    <a:pt x="1887" y="901"/>
                  </a:cubicBezTo>
                  <a:close/>
                  <a:moveTo>
                    <a:pt x="2500" y="0"/>
                  </a:moveTo>
                  <a:lnTo>
                    <a:pt x="1" y="1444"/>
                  </a:lnTo>
                  <a:lnTo>
                    <a:pt x="906" y="1965"/>
                  </a:lnTo>
                  <a:cubicBezTo>
                    <a:pt x="1219" y="2146"/>
                    <a:pt x="1630" y="2237"/>
                    <a:pt x="2040" y="2237"/>
                  </a:cubicBezTo>
                  <a:cubicBezTo>
                    <a:pt x="2448" y="2237"/>
                    <a:pt x="2857" y="2147"/>
                    <a:pt x="3168" y="1967"/>
                  </a:cubicBezTo>
                  <a:lnTo>
                    <a:pt x="3405" y="1830"/>
                  </a:lnTo>
                  <a:cubicBezTo>
                    <a:pt x="4030" y="1470"/>
                    <a:pt x="4030" y="884"/>
                    <a:pt x="3405" y="523"/>
                  </a:cubicBezTo>
                  <a:lnTo>
                    <a:pt x="2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736;p60">
              <a:extLst>
                <a:ext uri="{FF2B5EF4-FFF2-40B4-BE49-F238E27FC236}">
                  <a16:creationId xmlns:a16="http://schemas.microsoft.com/office/drawing/2014/main" id="{C7D5BE9F-97CA-D00E-5EC7-E607E41104AA}"/>
                </a:ext>
              </a:extLst>
            </p:cNvPr>
            <p:cNvSpPr/>
            <p:nvPr/>
          </p:nvSpPr>
          <p:spPr>
            <a:xfrm>
              <a:off x="5861588" y="2747105"/>
              <a:ext cx="602528" cy="357504"/>
            </a:xfrm>
            <a:custGeom>
              <a:avLst/>
              <a:gdLst/>
              <a:ahLst/>
              <a:cxnLst/>
              <a:rect l="l" t="t" r="r" b="b"/>
              <a:pathLst>
                <a:path w="7837" h="4650" extrusionOk="0">
                  <a:moveTo>
                    <a:pt x="1082" y="333"/>
                  </a:moveTo>
                  <a:lnTo>
                    <a:pt x="1324" y="473"/>
                  </a:lnTo>
                  <a:lnTo>
                    <a:pt x="1015" y="594"/>
                  </a:lnTo>
                  <a:lnTo>
                    <a:pt x="775" y="455"/>
                  </a:lnTo>
                  <a:lnTo>
                    <a:pt x="1082" y="333"/>
                  </a:lnTo>
                  <a:close/>
                  <a:moveTo>
                    <a:pt x="1460" y="0"/>
                  </a:moveTo>
                  <a:cubicBezTo>
                    <a:pt x="1449" y="0"/>
                    <a:pt x="1439" y="2"/>
                    <a:pt x="1430" y="5"/>
                  </a:cubicBezTo>
                  <a:lnTo>
                    <a:pt x="1066" y="151"/>
                  </a:lnTo>
                  <a:lnTo>
                    <a:pt x="851" y="27"/>
                  </a:lnTo>
                  <a:cubicBezTo>
                    <a:pt x="835" y="17"/>
                    <a:pt x="816" y="12"/>
                    <a:pt x="795" y="12"/>
                  </a:cubicBezTo>
                  <a:cubicBezTo>
                    <a:pt x="791" y="12"/>
                    <a:pt x="788" y="12"/>
                    <a:pt x="784" y="12"/>
                  </a:cubicBezTo>
                  <a:cubicBezTo>
                    <a:pt x="758" y="15"/>
                    <a:pt x="734" y="21"/>
                    <a:pt x="713" y="34"/>
                  </a:cubicBezTo>
                  <a:cubicBezTo>
                    <a:pt x="690" y="47"/>
                    <a:pt x="678" y="61"/>
                    <a:pt x="676" y="75"/>
                  </a:cubicBezTo>
                  <a:cubicBezTo>
                    <a:pt x="673" y="89"/>
                    <a:pt x="684" y="102"/>
                    <a:pt x="706" y="116"/>
                  </a:cubicBezTo>
                  <a:lnTo>
                    <a:pt x="883" y="217"/>
                  </a:lnTo>
                  <a:lnTo>
                    <a:pt x="575" y="340"/>
                  </a:lnTo>
                  <a:lnTo>
                    <a:pt x="363" y="217"/>
                  </a:lnTo>
                  <a:cubicBezTo>
                    <a:pt x="348" y="209"/>
                    <a:pt x="330" y="204"/>
                    <a:pt x="308" y="204"/>
                  </a:cubicBezTo>
                  <a:cubicBezTo>
                    <a:pt x="304" y="204"/>
                    <a:pt x="300" y="204"/>
                    <a:pt x="295" y="205"/>
                  </a:cubicBezTo>
                  <a:cubicBezTo>
                    <a:pt x="268" y="206"/>
                    <a:pt x="243" y="214"/>
                    <a:pt x="222" y="226"/>
                  </a:cubicBezTo>
                  <a:cubicBezTo>
                    <a:pt x="200" y="239"/>
                    <a:pt x="189" y="252"/>
                    <a:pt x="187" y="267"/>
                  </a:cubicBezTo>
                  <a:cubicBezTo>
                    <a:pt x="185" y="281"/>
                    <a:pt x="194" y="295"/>
                    <a:pt x="215" y="307"/>
                  </a:cubicBezTo>
                  <a:lnTo>
                    <a:pt x="390" y="409"/>
                  </a:lnTo>
                  <a:lnTo>
                    <a:pt x="35" y="554"/>
                  </a:lnTo>
                  <a:cubicBezTo>
                    <a:pt x="9" y="569"/>
                    <a:pt x="0" y="585"/>
                    <a:pt x="9" y="606"/>
                  </a:cubicBezTo>
                  <a:cubicBezTo>
                    <a:pt x="17" y="626"/>
                    <a:pt x="35" y="644"/>
                    <a:pt x="63" y="660"/>
                  </a:cubicBezTo>
                  <a:cubicBezTo>
                    <a:pt x="80" y="670"/>
                    <a:pt x="102" y="677"/>
                    <a:pt x="131" y="682"/>
                  </a:cubicBezTo>
                  <a:cubicBezTo>
                    <a:pt x="143" y="685"/>
                    <a:pt x="154" y="686"/>
                    <a:pt x="164" y="686"/>
                  </a:cubicBezTo>
                  <a:cubicBezTo>
                    <a:pt x="177" y="686"/>
                    <a:pt x="189" y="684"/>
                    <a:pt x="199" y="680"/>
                  </a:cubicBezTo>
                  <a:lnTo>
                    <a:pt x="592" y="526"/>
                  </a:lnTo>
                  <a:lnTo>
                    <a:pt x="832" y="663"/>
                  </a:lnTo>
                  <a:lnTo>
                    <a:pt x="472" y="806"/>
                  </a:lnTo>
                  <a:cubicBezTo>
                    <a:pt x="447" y="821"/>
                    <a:pt x="438" y="839"/>
                    <a:pt x="447" y="859"/>
                  </a:cubicBezTo>
                  <a:cubicBezTo>
                    <a:pt x="455" y="878"/>
                    <a:pt x="473" y="896"/>
                    <a:pt x="501" y="913"/>
                  </a:cubicBezTo>
                  <a:cubicBezTo>
                    <a:pt x="520" y="924"/>
                    <a:pt x="544" y="932"/>
                    <a:pt x="571" y="937"/>
                  </a:cubicBezTo>
                  <a:cubicBezTo>
                    <a:pt x="583" y="939"/>
                    <a:pt x="594" y="940"/>
                    <a:pt x="604" y="940"/>
                  </a:cubicBezTo>
                  <a:cubicBezTo>
                    <a:pt x="617" y="940"/>
                    <a:pt x="628" y="938"/>
                    <a:pt x="637" y="934"/>
                  </a:cubicBezTo>
                  <a:lnTo>
                    <a:pt x="1031" y="779"/>
                  </a:lnTo>
                  <a:lnTo>
                    <a:pt x="1244" y="902"/>
                  </a:lnTo>
                  <a:cubicBezTo>
                    <a:pt x="1261" y="912"/>
                    <a:pt x="1284" y="916"/>
                    <a:pt x="1312" y="916"/>
                  </a:cubicBezTo>
                  <a:cubicBezTo>
                    <a:pt x="1340" y="915"/>
                    <a:pt x="1366" y="910"/>
                    <a:pt x="1387" y="897"/>
                  </a:cubicBezTo>
                  <a:cubicBezTo>
                    <a:pt x="1409" y="884"/>
                    <a:pt x="1419" y="870"/>
                    <a:pt x="1419" y="853"/>
                  </a:cubicBezTo>
                  <a:cubicBezTo>
                    <a:pt x="1419" y="837"/>
                    <a:pt x="1410" y="822"/>
                    <a:pt x="1392" y="812"/>
                  </a:cubicBezTo>
                  <a:lnTo>
                    <a:pt x="1215" y="709"/>
                  </a:lnTo>
                  <a:lnTo>
                    <a:pt x="1525" y="589"/>
                  </a:lnTo>
                  <a:lnTo>
                    <a:pt x="1735" y="710"/>
                  </a:lnTo>
                  <a:cubicBezTo>
                    <a:pt x="1750" y="719"/>
                    <a:pt x="1769" y="723"/>
                    <a:pt x="1793" y="723"/>
                  </a:cubicBezTo>
                  <a:cubicBezTo>
                    <a:pt x="1796" y="723"/>
                    <a:pt x="1799" y="723"/>
                    <a:pt x="1802" y="723"/>
                  </a:cubicBezTo>
                  <a:cubicBezTo>
                    <a:pt x="1830" y="723"/>
                    <a:pt x="1855" y="716"/>
                    <a:pt x="1876" y="704"/>
                  </a:cubicBezTo>
                  <a:cubicBezTo>
                    <a:pt x="1897" y="691"/>
                    <a:pt x="1908" y="677"/>
                    <a:pt x="1908" y="661"/>
                  </a:cubicBezTo>
                  <a:cubicBezTo>
                    <a:pt x="1908" y="645"/>
                    <a:pt x="1899" y="632"/>
                    <a:pt x="1881" y="621"/>
                  </a:cubicBezTo>
                  <a:lnTo>
                    <a:pt x="1704" y="519"/>
                  </a:lnTo>
                  <a:lnTo>
                    <a:pt x="2027" y="392"/>
                  </a:lnTo>
                  <a:cubicBezTo>
                    <a:pt x="2054" y="376"/>
                    <a:pt x="2063" y="358"/>
                    <a:pt x="2055" y="339"/>
                  </a:cubicBezTo>
                  <a:cubicBezTo>
                    <a:pt x="2048" y="320"/>
                    <a:pt x="2031" y="303"/>
                    <a:pt x="2004" y="287"/>
                  </a:cubicBezTo>
                  <a:cubicBezTo>
                    <a:pt x="1984" y="276"/>
                    <a:pt x="1960" y="266"/>
                    <a:pt x="1935" y="260"/>
                  </a:cubicBezTo>
                  <a:cubicBezTo>
                    <a:pt x="1922" y="257"/>
                    <a:pt x="1911" y="256"/>
                    <a:pt x="1901" y="256"/>
                  </a:cubicBezTo>
                  <a:cubicBezTo>
                    <a:pt x="1890" y="256"/>
                    <a:pt x="1880" y="258"/>
                    <a:pt x="1872" y="261"/>
                  </a:cubicBezTo>
                  <a:lnTo>
                    <a:pt x="1506" y="404"/>
                  </a:lnTo>
                  <a:lnTo>
                    <a:pt x="1263" y="264"/>
                  </a:lnTo>
                  <a:lnTo>
                    <a:pt x="1585" y="137"/>
                  </a:lnTo>
                  <a:cubicBezTo>
                    <a:pt x="1613" y="120"/>
                    <a:pt x="1623" y="103"/>
                    <a:pt x="1616" y="84"/>
                  </a:cubicBezTo>
                  <a:cubicBezTo>
                    <a:pt x="1608" y="65"/>
                    <a:pt x="1590" y="48"/>
                    <a:pt x="1563" y="33"/>
                  </a:cubicBezTo>
                  <a:cubicBezTo>
                    <a:pt x="1542" y="20"/>
                    <a:pt x="1519" y="11"/>
                    <a:pt x="1493" y="4"/>
                  </a:cubicBezTo>
                  <a:cubicBezTo>
                    <a:pt x="1481" y="2"/>
                    <a:pt x="1470" y="0"/>
                    <a:pt x="1460" y="0"/>
                  </a:cubicBezTo>
                  <a:close/>
                  <a:moveTo>
                    <a:pt x="2602" y="1433"/>
                  </a:moveTo>
                  <a:cubicBezTo>
                    <a:pt x="2623" y="1433"/>
                    <a:pt x="2646" y="1436"/>
                    <a:pt x="2669" y="1442"/>
                  </a:cubicBezTo>
                  <a:cubicBezTo>
                    <a:pt x="2732" y="1458"/>
                    <a:pt x="2803" y="1490"/>
                    <a:pt x="2883" y="1535"/>
                  </a:cubicBezTo>
                  <a:lnTo>
                    <a:pt x="2945" y="1571"/>
                  </a:lnTo>
                  <a:lnTo>
                    <a:pt x="2867" y="1616"/>
                  </a:lnTo>
                  <a:cubicBezTo>
                    <a:pt x="2848" y="1627"/>
                    <a:pt x="2824" y="1635"/>
                    <a:pt x="2796" y="1639"/>
                  </a:cubicBezTo>
                  <a:cubicBezTo>
                    <a:pt x="2776" y="1642"/>
                    <a:pt x="2756" y="1644"/>
                    <a:pt x="2736" y="1644"/>
                  </a:cubicBezTo>
                  <a:cubicBezTo>
                    <a:pt x="2725" y="1644"/>
                    <a:pt x="2715" y="1644"/>
                    <a:pt x="2704" y="1643"/>
                  </a:cubicBezTo>
                  <a:cubicBezTo>
                    <a:pt x="2671" y="1641"/>
                    <a:pt x="2638" y="1636"/>
                    <a:pt x="2605" y="1627"/>
                  </a:cubicBezTo>
                  <a:cubicBezTo>
                    <a:pt x="2572" y="1618"/>
                    <a:pt x="2542" y="1606"/>
                    <a:pt x="2513" y="1589"/>
                  </a:cubicBezTo>
                  <a:cubicBezTo>
                    <a:pt x="2478" y="1570"/>
                    <a:pt x="2458" y="1548"/>
                    <a:pt x="2453" y="1526"/>
                  </a:cubicBezTo>
                  <a:cubicBezTo>
                    <a:pt x="2447" y="1503"/>
                    <a:pt x="2462" y="1482"/>
                    <a:pt x="2496" y="1461"/>
                  </a:cubicBezTo>
                  <a:cubicBezTo>
                    <a:pt x="2529" y="1443"/>
                    <a:pt x="2564" y="1433"/>
                    <a:pt x="2602" y="1433"/>
                  </a:cubicBezTo>
                  <a:close/>
                  <a:moveTo>
                    <a:pt x="2774" y="902"/>
                  </a:moveTo>
                  <a:cubicBezTo>
                    <a:pt x="2767" y="902"/>
                    <a:pt x="2759" y="902"/>
                    <a:pt x="2751" y="902"/>
                  </a:cubicBezTo>
                  <a:cubicBezTo>
                    <a:pt x="2635" y="904"/>
                    <a:pt x="2522" y="921"/>
                    <a:pt x="2413" y="953"/>
                  </a:cubicBezTo>
                  <a:cubicBezTo>
                    <a:pt x="2305" y="983"/>
                    <a:pt x="2204" y="1026"/>
                    <a:pt x="2110" y="1080"/>
                  </a:cubicBezTo>
                  <a:cubicBezTo>
                    <a:pt x="2001" y="1143"/>
                    <a:pt x="1924" y="1207"/>
                    <a:pt x="1878" y="1272"/>
                  </a:cubicBezTo>
                  <a:cubicBezTo>
                    <a:pt x="1833" y="1336"/>
                    <a:pt x="1812" y="1401"/>
                    <a:pt x="1815" y="1463"/>
                  </a:cubicBezTo>
                  <a:cubicBezTo>
                    <a:pt x="1820" y="1525"/>
                    <a:pt x="1844" y="1583"/>
                    <a:pt x="1892" y="1639"/>
                  </a:cubicBezTo>
                  <a:cubicBezTo>
                    <a:pt x="1939" y="1696"/>
                    <a:pt x="2001" y="1746"/>
                    <a:pt x="2079" y="1791"/>
                  </a:cubicBezTo>
                  <a:cubicBezTo>
                    <a:pt x="2115" y="1813"/>
                    <a:pt x="2156" y="1834"/>
                    <a:pt x="2205" y="1856"/>
                  </a:cubicBezTo>
                  <a:cubicBezTo>
                    <a:pt x="2252" y="1877"/>
                    <a:pt x="2299" y="1895"/>
                    <a:pt x="2346" y="1911"/>
                  </a:cubicBezTo>
                  <a:cubicBezTo>
                    <a:pt x="2393" y="1927"/>
                    <a:pt x="2436" y="1937"/>
                    <a:pt x="2475" y="1943"/>
                  </a:cubicBezTo>
                  <a:cubicBezTo>
                    <a:pt x="2490" y="1946"/>
                    <a:pt x="2503" y="1947"/>
                    <a:pt x="2515" y="1947"/>
                  </a:cubicBezTo>
                  <a:cubicBezTo>
                    <a:pt x="2534" y="1947"/>
                    <a:pt x="2549" y="1944"/>
                    <a:pt x="2560" y="1938"/>
                  </a:cubicBezTo>
                  <a:cubicBezTo>
                    <a:pt x="2570" y="1932"/>
                    <a:pt x="2578" y="1922"/>
                    <a:pt x="2582" y="1909"/>
                  </a:cubicBezTo>
                  <a:cubicBezTo>
                    <a:pt x="2587" y="1894"/>
                    <a:pt x="2580" y="1882"/>
                    <a:pt x="2562" y="1871"/>
                  </a:cubicBezTo>
                  <a:cubicBezTo>
                    <a:pt x="2552" y="1865"/>
                    <a:pt x="2536" y="1859"/>
                    <a:pt x="2516" y="1853"/>
                  </a:cubicBezTo>
                  <a:cubicBezTo>
                    <a:pt x="2496" y="1848"/>
                    <a:pt x="2472" y="1841"/>
                    <a:pt x="2442" y="1832"/>
                  </a:cubicBezTo>
                  <a:cubicBezTo>
                    <a:pt x="2413" y="1823"/>
                    <a:pt x="2380" y="1812"/>
                    <a:pt x="2344" y="1796"/>
                  </a:cubicBezTo>
                  <a:cubicBezTo>
                    <a:pt x="2308" y="1781"/>
                    <a:pt x="2269" y="1761"/>
                    <a:pt x="2225" y="1736"/>
                  </a:cubicBezTo>
                  <a:cubicBezTo>
                    <a:pt x="2134" y="1683"/>
                    <a:pt x="2071" y="1630"/>
                    <a:pt x="2038" y="1580"/>
                  </a:cubicBezTo>
                  <a:cubicBezTo>
                    <a:pt x="2004" y="1528"/>
                    <a:pt x="1993" y="1478"/>
                    <a:pt x="2003" y="1430"/>
                  </a:cubicBezTo>
                  <a:cubicBezTo>
                    <a:pt x="2015" y="1380"/>
                    <a:pt x="2043" y="1334"/>
                    <a:pt x="2090" y="1289"/>
                  </a:cubicBezTo>
                  <a:cubicBezTo>
                    <a:pt x="2136" y="1245"/>
                    <a:pt x="2194" y="1204"/>
                    <a:pt x="2260" y="1164"/>
                  </a:cubicBezTo>
                  <a:cubicBezTo>
                    <a:pt x="2332" y="1123"/>
                    <a:pt x="2410" y="1088"/>
                    <a:pt x="2493" y="1061"/>
                  </a:cubicBezTo>
                  <a:cubicBezTo>
                    <a:pt x="2576" y="1032"/>
                    <a:pt x="2664" y="1016"/>
                    <a:pt x="2757" y="1011"/>
                  </a:cubicBezTo>
                  <a:cubicBezTo>
                    <a:pt x="2774" y="1010"/>
                    <a:pt x="2792" y="1009"/>
                    <a:pt x="2811" y="1009"/>
                  </a:cubicBezTo>
                  <a:cubicBezTo>
                    <a:pt x="2886" y="1009"/>
                    <a:pt x="2964" y="1019"/>
                    <a:pt x="3044" y="1037"/>
                  </a:cubicBezTo>
                  <a:cubicBezTo>
                    <a:pt x="3143" y="1061"/>
                    <a:pt x="3244" y="1102"/>
                    <a:pt x="3349" y="1162"/>
                  </a:cubicBezTo>
                  <a:cubicBezTo>
                    <a:pt x="3530" y="1267"/>
                    <a:pt x="3618" y="1370"/>
                    <a:pt x="3612" y="1472"/>
                  </a:cubicBezTo>
                  <a:cubicBezTo>
                    <a:pt x="3606" y="1573"/>
                    <a:pt x="3518" y="1673"/>
                    <a:pt x="3349" y="1771"/>
                  </a:cubicBezTo>
                  <a:cubicBezTo>
                    <a:pt x="3322" y="1787"/>
                    <a:pt x="3291" y="1803"/>
                    <a:pt x="3257" y="1820"/>
                  </a:cubicBezTo>
                  <a:cubicBezTo>
                    <a:pt x="3222" y="1836"/>
                    <a:pt x="3184" y="1851"/>
                    <a:pt x="3147" y="1862"/>
                  </a:cubicBezTo>
                  <a:cubicBezTo>
                    <a:pt x="3110" y="1874"/>
                    <a:pt x="3073" y="1879"/>
                    <a:pt x="3038" y="1880"/>
                  </a:cubicBezTo>
                  <a:cubicBezTo>
                    <a:pt x="3034" y="1881"/>
                    <a:pt x="3030" y="1881"/>
                    <a:pt x="3026" y="1881"/>
                  </a:cubicBezTo>
                  <a:cubicBezTo>
                    <a:pt x="2995" y="1881"/>
                    <a:pt x="2967" y="1873"/>
                    <a:pt x="2942" y="1859"/>
                  </a:cubicBezTo>
                  <a:cubicBezTo>
                    <a:pt x="2919" y="1845"/>
                    <a:pt x="2906" y="1830"/>
                    <a:pt x="2906" y="1812"/>
                  </a:cubicBezTo>
                  <a:cubicBezTo>
                    <a:pt x="2905" y="1794"/>
                    <a:pt x="2918" y="1773"/>
                    <a:pt x="2944" y="1752"/>
                  </a:cubicBezTo>
                  <a:lnTo>
                    <a:pt x="3262" y="1568"/>
                  </a:lnTo>
                  <a:cubicBezTo>
                    <a:pt x="3303" y="1545"/>
                    <a:pt x="3331" y="1520"/>
                    <a:pt x="3344" y="1492"/>
                  </a:cubicBezTo>
                  <a:cubicBezTo>
                    <a:pt x="3359" y="1465"/>
                    <a:pt x="3362" y="1437"/>
                    <a:pt x="3355" y="1409"/>
                  </a:cubicBezTo>
                  <a:cubicBezTo>
                    <a:pt x="3347" y="1379"/>
                    <a:pt x="3329" y="1351"/>
                    <a:pt x="3300" y="1322"/>
                  </a:cubicBezTo>
                  <a:cubicBezTo>
                    <a:pt x="3272" y="1294"/>
                    <a:pt x="3236" y="1266"/>
                    <a:pt x="3190" y="1240"/>
                  </a:cubicBezTo>
                  <a:cubicBezTo>
                    <a:pt x="3156" y="1221"/>
                    <a:pt x="3120" y="1202"/>
                    <a:pt x="3080" y="1186"/>
                  </a:cubicBezTo>
                  <a:cubicBezTo>
                    <a:pt x="3040" y="1170"/>
                    <a:pt x="3002" y="1156"/>
                    <a:pt x="2965" y="1146"/>
                  </a:cubicBezTo>
                  <a:cubicBezTo>
                    <a:pt x="2928" y="1137"/>
                    <a:pt x="2894" y="1132"/>
                    <a:pt x="2864" y="1129"/>
                  </a:cubicBezTo>
                  <a:cubicBezTo>
                    <a:pt x="2860" y="1129"/>
                    <a:pt x="2856" y="1129"/>
                    <a:pt x="2852" y="1129"/>
                  </a:cubicBezTo>
                  <a:cubicBezTo>
                    <a:pt x="2827" y="1129"/>
                    <a:pt x="2808" y="1133"/>
                    <a:pt x="2795" y="1141"/>
                  </a:cubicBezTo>
                  <a:cubicBezTo>
                    <a:pt x="2780" y="1148"/>
                    <a:pt x="2769" y="1161"/>
                    <a:pt x="2760" y="1178"/>
                  </a:cubicBezTo>
                  <a:cubicBezTo>
                    <a:pt x="2752" y="1195"/>
                    <a:pt x="2755" y="1208"/>
                    <a:pt x="2772" y="1218"/>
                  </a:cubicBezTo>
                  <a:cubicBezTo>
                    <a:pt x="2781" y="1223"/>
                    <a:pt x="2793" y="1226"/>
                    <a:pt x="2808" y="1230"/>
                  </a:cubicBezTo>
                  <a:cubicBezTo>
                    <a:pt x="2824" y="1233"/>
                    <a:pt x="2842" y="1237"/>
                    <a:pt x="2864" y="1242"/>
                  </a:cubicBezTo>
                  <a:cubicBezTo>
                    <a:pt x="2884" y="1246"/>
                    <a:pt x="2907" y="1254"/>
                    <a:pt x="2936" y="1263"/>
                  </a:cubicBezTo>
                  <a:cubicBezTo>
                    <a:pt x="2963" y="1273"/>
                    <a:pt x="2992" y="1288"/>
                    <a:pt x="3025" y="1306"/>
                  </a:cubicBezTo>
                  <a:cubicBezTo>
                    <a:pt x="3146" y="1377"/>
                    <a:pt x="3161" y="1440"/>
                    <a:pt x="3065" y="1494"/>
                  </a:cubicBezTo>
                  <a:lnTo>
                    <a:pt x="3034" y="1513"/>
                  </a:lnTo>
                  <a:lnTo>
                    <a:pt x="2956" y="1468"/>
                  </a:lnTo>
                  <a:cubicBezTo>
                    <a:pt x="2895" y="1433"/>
                    <a:pt x="2835" y="1403"/>
                    <a:pt x="2778" y="1377"/>
                  </a:cubicBezTo>
                  <a:cubicBezTo>
                    <a:pt x="2721" y="1352"/>
                    <a:pt x="2664" y="1334"/>
                    <a:pt x="2610" y="1322"/>
                  </a:cubicBezTo>
                  <a:cubicBezTo>
                    <a:pt x="2573" y="1314"/>
                    <a:pt x="2538" y="1310"/>
                    <a:pt x="2504" y="1310"/>
                  </a:cubicBezTo>
                  <a:cubicBezTo>
                    <a:pt x="2488" y="1310"/>
                    <a:pt x="2472" y="1311"/>
                    <a:pt x="2456" y="1313"/>
                  </a:cubicBezTo>
                  <a:cubicBezTo>
                    <a:pt x="2406" y="1318"/>
                    <a:pt x="2360" y="1333"/>
                    <a:pt x="2315" y="1359"/>
                  </a:cubicBezTo>
                  <a:cubicBezTo>
                    <a:pt x="2278" y="1380"/>
                    <a:pt x="2252" y="1404"/>
                    <a:pt x="2240" y="1428"/>
                  </a:cubicBezTo>
                  <a:cubicBezTo>
                    <a:pt x="2227" y="1452"/>
                    <a:pt x="2225" y="1476"/>
                    <a:pt x="2233" y="1501"/>
                  </a:cubicBezTo>
                  <a:cubicBezTo>
                    <a:pt x="2241" y="1525"/>
                    <a:pt x="2257" y="1548"/>
                    <a:pt x="2279" y="1572"/>
                  </a:cubicBezTo>
                  <a:cubicBezTo>
                    <a:pt x="2302" y="1594"/>
                    <a:pt x="2330" y="1615"/>
                    <a:pt x="2364" y="1635"/>
                  </a:cubicBezTo>
                  <a:cubicBezTo>
                    <a:pt x="2422" y="1669"/>
                    <a:pt x="2482" y="1690"/>
                    <a:pt x="2542" y="1700"/>
                  </a:cubicBezTo>
                  <a:cubicBezTo>
                    <a:pt x="2602" y="1710"/>
                    <a:pt x="2669" y="1715"/>
                    <a:pt x="2742" y="1715"/>
                  </a:cubicBezTo>
                  <a:cubicBezTo>
                    <a:pt x="2714" y="1741"/>
                    <a:pt x="2705" y="1772"/>
                    <a:pt x="2717" y="1808"/>
                  </a:cubicBezTo>
                  <a:cubicBezTo>
                    <a:pt x="2728" y="1845"/>
                    <a:pt x="2763" y="1880"/>
                    <a:pt x="2822" y="1914"/>
                  </a:cubicBezTo>
                  <a:cubicBezTo>
                    <a:pt x="2873" y="1943"/>
                    <a:pt x="2928" y="1963"/>
                    <a:pt x="2986" y="1970"/>
                  </a:cubicBezTo>
                  <a:cubicBezTo>
                    <a:pt x="3016" y="1974"/>
                    <a:pt x="3045" y="1976"/>
                    <a:pt x="3075" y="1976"/>
                  </a:cubicBezTo>
                  <a:cubicBezTo>
                    <a:pt x="3105" y="1976"/>
                    <a:pt x="3135" y="1974"/>
                    <a:pt x="3165" y="1970"/>
                  </a:cubicBezTo>
                  <a:cubicBezTo>
                    <a:pt x="3226" y="1961"/>
                    <a:pt x="3286" y="1946"/>
                    <a:pt x="3347" y="1923"/>
                  </a:cubicBezTo>
                  <a:cubicBezTo>
                    <a:pt x="3407" y="1900"/>
                    <a:pt x="3465" y="1872"/>
                    <a:pt x="3521" y="1840"/>
                  </a:cubicBezTo>
                  <a:cubicBezTo>
                    <a:pt x="3718" y="1726"/>
                    <a:pt x="3813" y="1604"/>
                    <a:pt x="3806" y="1475"/>
                  </a:cubicBezTo>
                  <a:cubicBezTo>
                    <a:pt x="3798" y="1344"/>
                    <a:pt x="3688" y="1217"/>
                    <a:pt x="3472" y="1093"/>
                  </a:cubicBezTo>
                  <a:cubicBezTo>
                    <a:pt x="3352" y="1025"/>
                    <a:pt x="3232" y="975"/>
                    <a:pt x="3109" y="943"/>
                  </a:cubicBezTo>
                  <a:cubicBezTo>
                    <a:pt x="2995" y="916"/>
                    <a:pt x="2883" y="902"/>
                    <a:pt x="2774" y="902"/>
                  </a:cubicBezTo>
                  <a:close/>
                  <a:moveTo>
                    <a:pt x="4598" y="1925"/>
                  </a:moveTo>
                  <a:cubicBezTo>
                    <a:pt x="4603" y="1925"/>
                    <a:pt x="4608" y="1925"/>
                    <a:pt x="4613" y="1925"/>
                  </a:cubicBezTo>
                  <a:cubicBezTo>
                    <a:pt x="4655" y="1928"/>
                    <a:pt x="4695" y="1941"/>
                    <a:pt x="4735" y="1965"/>
                  </a:cubicBezTo>
                  <a:cubicBezTo>
                    <a:pt x="4776" y="1987"/>
                    <a:pt x="4799" y="2011"/>
                    <a:pt x="4805" y="2036"/>
                  </a:cubicBezTo>
                  <a:cubicBezTo>
                    <a:pt x="4811" y="2059"/>
                    <a:pt x="4794" y="2082"/>
                    <a:pt x="4755" y="2106"/>
                  </a:cubicBezTo>
                  <a:lnTo>
                    <a:pt x="4474" y="2268"/>
                  </a:lnTo>
                  <a:cubicBezTo>
                    <a:pt x="4440" y="2287"/>
                    <a:pt x="4406" y="2297"/>
                    <a:pt x="4370" y="2297"/>
                  </a:cubicBezTo>
                  <a:cubicBezTo>
                    <a:pt x="4365" y="2297"/>
                    <a:pt x="4359" y="2296"/>
                    <a:pt x="4353" y="2296"/>
                  </a:cubicBezTo>
                  <a:cubicBezTo>
                    <a:pt x="4312" y="2293"/>
                    <a:pt x="4271" y="2279"/>
                    <a:pt x="4231" y="2256"/>
                  </a:cubicBezTo>
                  <a:cubicBezTo>
                    <a:pt x="4190" y="2233"/>
                    <a:pt x="4168" y="2209"/>
                    <a:pt x="4163" y="2186"/>
                  </a:cubicBezTo>
                  <a:cubicBezTo>
                    <a:pt x="4157" y="2162"/>
                    <a:pt x="4174" y="2139"/>
                    <a:pt x="4214" y="2117"/>
                  </a:cubicBezTo>
                  <a:lnTo>
                    <a:pt x="4494" y="1955"/>
                  </a:lnTo>
                  <a:cubicBezTo>
                    <a:pt x="4529" y="1935"/>
                    <a:pt x="4563" y="1925"/>
                    <a:pt x="4598" y="1925"/>
                  </a:cubicBezTo>
                  <a:close/>
                  <a:moveTo>
                    <a:pt x="4554" y="1806"/>
                  </a:moveTo>
                  <a:cubicBezTo>
                    <a:pt x="4482" y="1806"/>
                    <a:pt x="4411" y="1827"/>
                    <a:pt x="4342" y="1867"/>
                  </a:cubicBezTo>
                  <a:lnTo>
                    <a:pt x="4062" y="2029"/>
                  </a:lnTo>
                  <a:cubicBezTo>
                    <a:pt x="4018" y="2054"/>
                    <a:pt x="3988" y="2079"/>
                    <a:pt x="3974" y="2104"/>
                  </a:cubicBezTo>
                  <a:cubicBezTo>
                    <a:pt x="3959" y="2130"/>
                    <a:pt x="3955" y="2155"/>
                    <a:pt x="3961" y="2180"/>
                  </a:cubicBezTo>
                  <a:cubicBezTo>
                    <a:pt x="3968" y="2206"/>
                    <a:pt x="3984" y="2231"/>
                    <a:pt x="4010" y="2254"/>
                  </a:cubicBezTo>
                  <a:cubicBezTo>
                    <a:pt x="4036" y="2279"/>
                    <a:pt x="4070" y="2303"/>
                    <a:pt x="4109" y="2326"/>
                  </a:cubicBezTo>
                  <a:cubicBezTo>
                    <a:pt x="4148" y="2349"/>
                    <a:pt x="4189" y="2368"/>
                    <a:pt x="4232" y="2383"/>
                  </a:cubicBezTo>
                  <a:cubicBezTo>
                    <a:pt x="4275" y="2398"/>
                    <a:pt x="4318" y="2407"/>
                    <a:pt x="4361" y="2412"/>
                  </a:cubicBezTo>
                  <a:cubicBezTo>
                    <a:pt x="4374" y="2413"/>
                    <a:pt x="4387" y="2413"/>
                    <a:pt x="4400" y="2413"/>
                  </a:cubicBezTo>
                  <a:cubicBezTo>
                    <a:pt x="4431" y="2413"/>
                    <a:pt x="4462" y="2410"/>
                    <a:pt x="4493" y="2404"/>
                  </a:cubicBezTo>
                  <a:cubicBezTo>
                    <a:pt x="4537" y="2396"/>
                    <a:pt x="4581" y="2379"/>
                    <a:pt x="4624" y="2354"/>
                  </a:cubicBezTo>
                  <a:lnTo>
                    <a:pt x="4905" y="2192"/>
                  </a:lnTo>
                  <a:cubicBezTo>
                    <a:pt x="4948" y="2166"/>
                    <a:pt x="4977" y="2142"/>
                    <a:pt x="4992" y="2116"/>
                  </a:cubicBezTo>
                  <a:cubicBezTo>
                    <a:pt x="5006" y="2091"/>
                    <a:pt x="5011" y="2065"/>
                    <a:pt x="5004" y="2040"/>
                  </a:cubicBezTo>
                  <a:cubicBezTo>
                    <a:pt x="4997" y="2016"/>
                    <a:pt x="4982" y="1991"/>
                    <a:pt x="4955" y="1966"/>
                  </a:cubicBezTo>
                  <a:cubicBezTo>
                    <a:pt x="4929" y="1941"/>
                    <a:pt x="4896" y="1918"/>
                    <a:pt x="4857" y="1895"/>
                  </a:cubicBezTo>
                  <a:cubicBezTo>
                    <a:pt x="4777" y="1848"/>
                    <a:pt x="4691" y="1820"/>
                    <a:pt x="4602" y="1809"/>
                  </a:cubicBezTo>
                  <a:cubicBezTo>
                    <a:pt x="4586" y="1807"/>
                    <a:pt x="4570" y="1806"/>
                    <a:pt x="4554" y="1806"/>
                  </a:cubicBezTo>
                  <a:close/>
                  <a:moveTo>
                    <a:pt x="5702" y="2318"/>
                  </a:moveTo>
                  <a:cubicBezTo>
                    <a:pt x="5694" y="2318"/>
                    <a:pt x="5684" y="2319"/>
                    <a:pt x="5674" y="2321"/>
                  </a:cubicBezTo>
                  <a:lnTo>
                    <a:pt x="3514" y="2683"/>
                  </a:lnTo>
                  <a:cubicBezTo>
                    <a:pt x="3501" y="2686"/>
                    <a:pt x="3489" y="2689"/>
                    <a:pt x="3478" y="2695"/>
                  </a:cubicBezTo>
                  <a:cubicBezTo>
                    <a:pt x="3460" y="2706"/>
                    <a:pt x="3452" y="2719"/>
                    <a:pt x="3452" y="2736"/>
                  </a:cubicBezTo>
                  <a:cubicBezTo>
                    <a:pt x="3454" y="2753"/>
                    <a:pt x="3466" y="2769"/>
                    <a:pt x="3490" y="2782"/>
                  </a:cubicBezTo>
                  <a:cubicBezTo>
                    <a:pt x="3504" y="2791"/>
                    <a:pt x="3521" y="2798"/>
                    <a:pt x="3540" y="2801"/>
                  </a:cubicBezTo>
                  <a:cubicBezTo>
                    <a:pt x="3551" y="2803"/>
                    <a:pt x="3561" y="2804"/>
                    <a:pt x="3571" y="2804"/>
                  </a:cubicBezTo>
                  <a:cubicBezTo>
                    <a:pt x="3580" y="2804"/>
                    <a:pt x="3588" y="2804"/>
                    <a:pt x="3597" y="2803"/>
                  </a:cubicBezTo>
                  <a:lnTo>
                    <a:pt x="5750" y="2442"/>
                  </a:lnTo>
                  <a:cubicBezTo>
                    <a:pt x="5763" y="2440"/>
                    <a:pt x="5776" y="2436"/>
                    <a:pt x="5787" y="2429"/>
                  </a:cubicBezTo>
                  <a:cubicBezTo>
                    <a:pt x="5808" y="2416"/>
                    <a:pt x="5816" y="2401"/>
                    <a:pt x="5810" y="2383"/>
                  </a:cubicBezTo>
                  <a:cubicBezTo>
                    <a:pt x="5805" y="2365"/>
                    <a:pt x="5792" y="2349"/>
                    <a:pt x="5771" y="2336"/>
                  </a:cubicBezTo>
                  <a:cubicBezTo>
                    <a:pt x="5759" y="2330"/>
                    <a:pt x="5744" y="2324"/>
                    <a:pt x="5728" y="2321"/>
                  </a:cubicBezTo>
                  <a:cubicBezTo>
                    <a:pt x="5720" y="2319"/>
                    <a:pt x="5711" y="2318"/>
                    <a:pt x="5702" y="2318"/>
                  </a:cubicBezTo>
                  <a:close/>
                  <a:moveTo>
                    <a:pt x="6117" y="2819"/>
                  </a:moveTo>
                  <a:cubicBezTo>
                    <a:pt x="6110" y="2819"/>
                    <a:pt x="6102" y="2820"/>
                    <a:pt x="6095" y="2821"/>
                  </a:cubicBezTo>
                  <a:cubicBezTo>
                    <a:pt x="6080" y="2824"/>
                    <a:pt x="6065" y="2829"/>
                    <a:pt x="6054" y="2835"/>
                  </a:cubicBezTo>
                  <a:cubicBezTo>
                    <a:pt x="6037" y="2845"/>
                    <a:pt x="6027" y="2858"/>
                    <a:pt x="6023" y="2871"/>
                  </a:cubicBezTo>
                  <a:cubicBezTo>
                    <a:pt x="6021" y="2885"/>
                    <a:pt x="6027" y="2896"/>
                    <a:pt x="6042" y="2905"/>
                  </a:cubicBezTo>
                  <a:cubicBezTo>
                    <a:pt x="6048" y="2908"/>
                    <a:pt x="6056" y="2911"/>
                    <a:pt x="6066" y="2913"/>
                  </a:cubicBezTo>
                  <a:lnTo>
                    <a:pt x="6389" y="2976"/>
                  </a:lnTo>
                  <a:lnTo>
                    <a:pt x="6500" y="3163"/>
                  </a:lnTo>
                  <a:cubicBezTo>
                    <a:pt x="6503" y="3166"/>
                    <a:pt x="6505" y="3169"/>
                    <a:pt x="6507" y="3172"/>
                  </a:cubicBezTo>
                  <a:cubicBezTo>
                    <a:pt x="6510" y="3174"/>
                    <a:pt x="6512" y="3176"/>
                    <a:pt x="6515" y="3178"/>
                  </a:cubicBezTo>
                  <a:cubicBezTo>
                    <a:pt x="6528" y="3185"/>
                    <a:pt x="6545" y="3189"/>
                    <a:pt x="6565" y="3189"/>
                  </a:cubicBezTo>
                  <a:cubicBezTo>
                    <a:pt x="6568" y="3189"/>
                    <a:pt x="6571" y="3189"/>
                    <a:pt x="6574" y="3189"/>
                  </a:cubicBezTo>
                  <a:cubicBezTo>
                    <a:pt x="6598" y="3188"/>
                    <a:pt x="6618" y="3182"/>
                    <a:pt x="6634" y="3172"/>
                  </a:cubicBezTo>
                  <a:cubicBezTo>
                    <a:pt x="6661" y="3157"/>
                    <a:pt x="6667" y="3137"/>
                    <a:pt x="6657" y="3113"/>
                  </a:cubicBezTo>
                  <a:lnTo>
                    <a:pt x="6545" y="2928"/>
                  </a:lnTo>
                  <a:cubicBezTo>
                    <a:pt x="6539" y="2917"/>
                    <a:pt x="6531" y="2910"/>
                    <a:pt x="6518" y="2902"/>
                  </a:cubicBezTo>
                  <a:cubicBezTo>
                    <a:pt x="6509" y="2896"/>
                    <a:pt x="6494" y="2892"/>
                    <a:pt x="6474" y="2887"/>
                  </a:cubicBezTo>
                  <a:lnTo>
                    <a:pt x="6151" y="2823"/>
                  </a:lnTo>
                  <a:cubicBezTo>
                    <a:pt x="6139" y="2820"/>
                    <a:pt x="6128" y="2819"/>
                    <a:pt x="6117" y="2819"/>
                  </a:cubicBezTo>
                  <a:close/>
                  <a:moveTo>
                    <a:pt x="4875" y="2829"/>
                  </a:moveTo>
                  <a:cubicBezTo>
                    <a:pt x="4880" y="2829"/>
                    <a:pt x="4885" y="2829"/>
                    <a:pt x="4890" y="2830"/>
                  </a:cubicBezTo>
                  <a:cubicBezTo>
                    <a:pt x="4931" y="2833"/>
                    <a:pt x="4972" y="2845"/>
                    <a:pt x="5012" y="2869"/>
                  </a:cubicBezTo>
                  <a:cubicBezTo>
                    <a:pt x="5053" y="2893"/>
                    <a:pt x="5075" y="2916"/>
                    <a:pt x="5081" y="2940"/>
                  </a:cubicBezTo>
                  <a:cubicBezTo>
                    <a:pt x="5088" y="2964"/>
                    <a:pt x="5071" y="2987"/>
                    <a:pt x="5031" y="3010"/>
                  </a:cubicBezTo>
                  <a:lnTo>
                    <a:pt x="4751" y="3171"/>
                  </a:lnTo>
                  <a:cubicBezTo>
                    <a:pt x="4717" y="3191"/>
                    <a:pt x="4682" y="3201"/>
                    <a:pt x="4647" y="3201"/>
                  </a:cubicBezTo>
                  <a:cubicBezTo>
                    <a:pt x="4641" y="3201"/>
                    <a:pt x="4636" y="3201"/>
                    <a:pt x="4630" y="3200"/>
                  </a:cubicBezTo>
                  <a:cubicBezTo>
                    <a:pt x="4589" y="3197"/>
                    <a:pt x="4548" y="3183"/>
                    <a:pt x="4508" y="3161"/>
                  </a:cubicBezTo>
                  <a:cubicBezTo>
                    <a:pt x="4467" y="3137"/>
                    <a:pt x="4445" y="3113"/>
                    <a:pt x="4439" y="3090"/>
                  </a:cubicBezTo>
                  <a:cubicBezTo>
                    <a:pt x="4433" y="3067"/>
                    <a:pt x="4451" y="3044"/>
                    <a:pt x="4490" y="3021"/>
                  </a:cubicBezTo>
                  <a:lnTo>
                    <a:pt x="4771" y="2859"/>
                  </a:lnTo>
                  <a:cubicBezTo>
                    <a:pt x="4805" y="2839"/>
                    <a:pt x="4840" y="2829"/>
                    <a:pt x="4875" y="2829"/>
                  </a:cubicBezTo>
                  <a:close/>
                  <a:moveTo>
                    <a:pt x="4830" y="2711"/>
                  </a:moveTo>
                  <a:cubicBezTo>
                    <a:pt x="4758" y="2711"/>
                    <a:pt x="4688" y="2731"/>
                    <a:pt x="4619" y="2771"/>
                  </a:cubicBezTo>
                  <a:lnTo>
                    <a:pt x="4338" y="2933"/>
                  </a:lnTo>
                  <a:cubicBezTo>
                    <a:pt x="4295" y="2958"/>
                    <a:pt x="4265" y="2983"/>
                    <a:pt x="4251" y="3009"/>
                  </a:cubicBezTo>
                  <a:cubicBezTo>
                    <a:pt x="4235" y="3035"/>
                    <a:pt x="4232" y="3059"/>
                    <a:pt x="4238" y="3085"/>
                  </a:cubicBezTo>
                  <a:cubicBezTo>
                    <a:pt x="4245" y="3110"/>
                    <a:pt x="4261" y="3135"/>
                    <a:pt x="4287" y="3158"/>
                  </a:cubicBezTo>
                  <a:cubicBezTo>
                    <a:pt x="4313" y="3183"/>
                    <a:pt x="4345" y="3207"/>
                    <a:pt x="4386" y="3231"/>
                  </a:cubicBezTo>
                  <a:cubicBezTo>
                    <a:pt x="4425" y="3253"/>
                    <a:pt x="4466" y="3272"/>
                    <a:pt x="4509" y="3287"/>
                  </a:cubicBezTo>
                  <a:cubicBezTo>
                    <a:pt x="4552" y="3303"/>
                    <a:pt x="4594" y="3312"/>
                    <a:pt x="4638" y="3316"/>
                  </a:cubicBezTo>
                  <a:cubicBezTo>
                    <a:pt x="4651" y="3317"/>
                    <a:pt x="4664" y="3318"/>
                    <a:pt x="4676" y="3318"/>
                  </a:cubicBezTo>
                  <a:cubicBezTo>
                    <a:pt x="4707" y="3318"/>
                    <a:pt x="4738" y="3315"/>
                    <a:pt x="4770" y="3308"/>
                  </a:cubicBezTo>
                  <a:cubicBezTo>
                    <a:pt x="4814" y="3300"/>
                    <a:pt x="4858" y="3283"/>
                    <a:pt x="4901" y="3259"/>
                  </a:cubicBezTo>
                  <a:lnTo>
                    <a:pt x="5181" y="3097"/>
                  </a:lnTo>
                  <a:cubicBezTo>
                    <a:pt x="5225" y="3071"/>
                    <a:pt x="5254" y="3046"/>
                    <a:pt x="5269" y="3020"/>
                  </a:cubicBezTo>
                  <a:cubicBezTo>
                    <a:pt x="5283" y="2995"/>
                    <a:pt x="5288" y="2969"/>
                    <a:pt x="5281" y="2944"/>
                  </a:cubicBezTo>
                  <a:cubicBezTo>
                    <a:pt x="5274" y="2920"/>
                    <a:pt x="5258" y="2895"/>
                    <a:pt x="5232" y="2869"/>
                  </a:cubicBezTo>
                  <a:cubicBezTo>
                    <a:pt x="5205" y="2845"/>
                    <a:pt x="5172" y="2822"/>
                    <a:pt x="5134" y="2799"/>
                  </a:cubicBezTo>
                  <a:cubicBezTo>
                    <a:pt x="5053" y="2752"/>
                    <a:pt x="4968" y="2724"/>
                    <a:pt x="4879" y="2714"/>
                  </a:cubicBezTo>
                  <a:cubicBezTo>
                    <a:pt x="4863" y="2712"/>
                    <a:pt x="4846" y="2711"/>
                    <a:pt x="4830" y="2711"/>
                  </a:cubicBezTo>
                  <a:close/>
                  <a:moveTo>
                    <a:pt x="6547" y="3799"/>
                  </a:moveTo>
                  <a:cubicBezTo>
                    <a:pt x="6570" y="3799"/>
                    <a:pt x="6592" y="3799"/>
                    <a:pt x="6614" y="3801"/>
                  </a:cubicBezTo>
                  <a:cubicBezTo>
                    <a:pt x="6650" y="3804"/>
                    <a:pt x="6683" y="3807"/>
                    <a:pt x="6716" y="3812"/>
                  </a:cubicBezTo>
                  <a:lnTo>
                    <a:pt x="6732" y="4266"/>
                  </a:lnTo>
                  <a:cubicBezTo>
                    <a:pt x="6719" y="4267"/>
                    <a:pt x="6705" y="4268"/>
                    <a:pt x="6692" y="4268"/>
                  </a:cubicBezTo>
                  <a:cubicBezTo>
                    <a:pt x="6644" y="4268"/>
                    <a:pt x="6595" y="4263"/>
                    <a:pt x="6546" y="4253"/>
                  </a:cubicBezTo>
                  <a:cubicBezTo>
                    <a:pt x="6482" y="4241"/>
                    <a:pt x="6420" y="4216"/>
                    <a:pt x="6357" y="4180"/>
                  </a:cubicBezTo>
                  <a:cubicBezTo>
                    <a:pt x="6307" y="4151"/>
                    <a:pt x="6269" y="4121"/>
                    <a:pt x="6243" y="4091"/>
                  </a:cubicBezTo>
                  <a:cubicBezTo>
                    <a:pt x="6217" y="4062"/>
                    <a:pt x="6203" y="4032"/>
                    <a:pt x="6200" y="4004"/>
                  </a:cubicBezTo>
                  <a:cubicBezTo>
                    <a:pt x="6198" y="3976"/>
                    <a:pt x="6205" y="3949"/>
                    <a:pt x="6221" y="3923"/>
                  </a:cubicBezTo>
                  <a:cubicBezTo>
                    <a:pt x="6238" y="3897"/>
                    <a:pt x="6264" y="3875"/>
                    <a:pt x="6298" y="3854"/>
                  </a:cubicBezTo>
                  <a:cubicBezTo>
                    <a:pt x="6330" y="3836"/>
                    <a:pt x="6363" y="3823"/>
                    <a:pt x="6399" y="3815"/>
                  </a:cubicBezTo>
                  <a:cubicBezTo>
                    <a:pt x="6435" y="3806"/>
                    <a:pt x="6470" y="3801"/>
                    <a:pt x="6507" y="3799"/>
                  </a:cubicBezTo>
                  <a:cubicBezTo>
                    <a:pt x="6521" y="3799"/>
                    <a:pt x="6534" y="3799"/>
                    <a:pt x="6547" y="3799"/>
                  </a:cubicBezTo>
                  <a:close/>
                  <a:moveTo>
                    <a:pt x="7171" y="3329"/>
                  </a:moveTo>
                  <a:cubicBezTo>
                    <a:pt x="7127" y="3329"/>
                    <a:pt x="7083" y="3333"/>
                    <a:pt x="7039" y="3341"/>
                  </a:cubicBezTo>
                  <a:cubicBezTo>
                    <a:pt x="6975" y="3352"/>
                    <a:pt x="6916" y="3372"/>
                    <a:pt x="6863" y="3404"/>
                  </a:cubicBezTo>
                  <a:cubicBezTo>
                    <a:pt x="6796" y="3442"/>
                    <a:pt x="6755" y="3484"/>
                    <a:pt x="6738" y="3530"/>
                  </a:cubicBezTo>
                  <a:cubicBezTo>
                    <a:pt x="6723" y="3575"/>
                    <a:pt x="6712" y="3622"/>
                    <a:pt x="6710" y="3670"/>
                  </a:cubicBezTo>
                  <a:cubicBezTo>
                    <a:pt x="6658" y="3660"/>
                    <a:pt x="6604" y="3652"/>
                    <a:pt x="6547" y="3648"/>
                  </a:cubicBezTo>
                  <a:cubicBezTo>
                    <a:pt x="6518" y="3646"/>
                    <a:pt x="6489" y="3645"/>
                    <a:pt x="6460" y="3645"/>
                  </a:cubicBezTo>
                  <a:cubicBezTo>
                    <a:pt x="6431" y="3645"/>
                    <a:pt x="6402" y="3646"/>
                    <a:pt x="6373" y="3648"/>
                  </a:cubicBezTo>
                  <a:cubicBezTo>
                    <a:pt x="6316" y="3652"/>
                    <a:pt x="6261" y="3661"/>
                    <a:pt x="6207" y="3675"/>
                  </a:cubicBezTo>
                  <a:cubicBezTo>
                    <a:pt x="6154" y="3690"/>
                    <a:pt x="6104" y="3710"/>
                    <a:pt x="6058" y="3736"/>
                  </a:cubicBezTo>
                  <a:cubicBezTo>
                    <a:pt x="6004" y="3768"/>
                    <a:pt x="5962" y="3804"/>
                    <a:pt x="5937" y="3846"/>
                  </a:cubicBezTo>
                  <a:cubicBezTo>
                    <a:pt x="5910" y="3888"/>
                    <a:pt x="5898" y="3933"/>
                    <a:pt x="5904" y="3980"/>
                  </a:cubicBezTo>
                  <a:cubicBezTo>
                    <a:pt x="5910" y="4028"/>
                    <a:pt x="5933" y="4075"/>
                    <a:pt x="5974" y="4125"/>
                  </a:cubicBezTo>
                  <a:cubicBezTo>
                    <a:pt x="6014" y="4173"/>
                    <a:pt x="6074" y="4220"/>
                    <a:pt x="6153" y="4266"/>
                  </a:cubicBezTo>
                  <a:cubicBezTo>
                    <a:pt x="6247" y="4321"/>
                    <a:pt x="6345" y="4359"/>
                    <a:pt x="6444" y="4381"/>
                  </a:cubicBezTo>
                  <a:cubicBezTo>
                    <a:pt x="6545" y="4403"/>
                    <a:pt x="6643" y="4414"/>
                    <a:pt x="6739" y="4414"/>
                  </a:cubicBezTo>
                  <a:lnTo>
                    <a:pt x="6746" y="4576"/>
                  </a:lnTo>
                  <a:cubicBezTo>
                    <a:pt x="6747" y="4589"/>
                    <a:pt x="6751" y="4598"/>
                    <a:pt x="6756" y="4604"/>
                  </a:cubicBezTo>
                  <a:cubicBezTo>
                    <a:pt x="6761" y="4611"/>
                    <a:pt x="6769" y="4617"/>
                    <a:pt x="6779" y="4622"/>
                  </a:cubicBezTo>
                  <a:cubicBezTo>
                    <a:pt x="6805" y="4638"/>
                    <a:pt x="6836" y="4647"/>
                    <a:pt x="6873" y="4649"/>
                  </a:cubicBezTo>
                  <a:cubicBezTo>
                    <a:pt x="6880" y="4650"/>
                    <a:pt x="6885" y="4650"/>
                    <a:pt x="6891" y="4650"/>
                  </a:cubicBezTo>
                  <a:cubicBezTo>
                    <a:pt x="6920" y="4650"/>
                    <a:pt x="6945" y="4645"/>
                    <a:pt x="6962" y="4635"/>
                  </a:cubicBezTo>
                  <a:cubicBezTo>
                    <a:pt x="6976" y="4627"/>
                    <a:pt x="6983" y="4617"/>
                    <a:pt x="6984" y="4605"/>
                  </a:cubicBezTo>
                  <a:lnTo>
                    <a:pt x="6977" y="4405"/>
                  </a:lnTo>
                  <a:cubicBezTo>
                    <a:pt x="7032" y="4397"/>
                    <a:pt x="7085" y="4387"/>
                    <a:pt x="7136" y="4373"/>
                  </a:cubicBezTo>
                  <a:cubicBezTo>
                    <a:pt x="7188" y="4361"/>
                    <a:pt x="7235" y="4348"/>
                    <a:pt x="7277" y="4333"/>
                  </a:cubicBezTo>
                  <a:cubicBezTo>
                    <a:pt x="7319" y="4317"/>
                    <a:pt x="7358" y="4303"/>
                    <a:pt x="7390" y="4288"/>
                  </a:cubicBezTo>
                  <a:cubicBezTo>
                    <a:pt x="7423" y="4272"/>
                    <a:pt x="7451" y="4259"/>
                    <a:pt x="7473" y="4246"/>
                  </a:cubicBezTo>
                  <a:cubicBezTo>
                    <a:pt x="7504" y="4228"/>
                    <a:pt x="7522" y="4210"/>
                    <a:pt x="7527" y="4194"/>
                  </a:cubicBezTo>
                  <a:cubicBezTo>
                    <a:pt x="7531" y="4178"/>
                    <a:pt x="7515" y="4158"/>
                    <a:pt x="7477" y="4137"/>
                  </a:cubicBezTo>
                  <a:cubicBezTo>
                    <a:pt x="7440" y="4116"/>
                    <a:pt x="7408" y="4104"/>
                    <a:pt x="7385" y="4103"/>
                  </a:cubicBezTo>
                  <a:cubicBezTo>
                    <a:pt x="7382" y="4103"/>
                    <a:pt x="7380" y="4103"/>
                    <a:pt x="7377" y="4103"/>
                  </a:cubicBezTo>
                  <a:cubicBezTo>
                    <a:pt x="7355" y="4103"/>
                    <a:pt x="7333" y="4108"/>
                    <a:pt x="7311" y="4118"/>
                  </a:cubicBezTo>
                  <a:cubicBezTo>
                    <a:pt x="7271" y="4137"/>
                    <a:pt x="7225" y="4161"/>
                    <a:pt x="7170" y="4188"/>
                  </a:cubicBezTo>
                  <a:cubicBezTo>
                    <a:pt x="7114" y="4214"/>
                    <a:pt x="7048" y="4236"/>
                    <a:pt x="6968" y="4253"/>
                  </a:cubicBezTo>
                  <a:lnTo>
                    <a:pt x="6960" y="3832"/>
                  </a:lnTo>
                  <a:cubicBezTo>
                    <a:pt x="6959" y="3807"/>
                    <a:pt x="6959" y="3780"/>
                    <a:pt x="6959" y="3752"/>
                  </a:cubicBezTo>
                  <a:cubicBezTo>
                    <a:pt x="6960" y="3724"/>
                    <a:pt x="6962" y="3696"/>
                    <a:pt x="6969" y="3669"/>
                  </a:cubicBezTo>
                  <a:cubicBezTo>
                    <a:pt x="6976" y="3642"/>
                    <a:pt x="6986" y="3617"/>
                    <a:pt x="7001" y="3593"/>
                  </a:cubicBezTo>
                  <a:cubicBezTo>
                    <a:pt x="7015" y="3569"/>
                    <a:pt x="7038" y="3549"/>
                    <a:pt x="7066" y="3532"/>
                  </a:cubicBezTo>
                  <a:cubicBezTo>
                    <a:pt x="7118" y="3503"/>
                    <a:pt x="7175" y="3487"/>
                    <a:pt x="7238" y="3487"/>
                  </a:cubicBezTo>
                  <a:cubicBezTo>
                    <a:pt x="7244" y="3487"/>
                    <a:pt x="7250" y="3487"/>
                    <a:pt x="7256" y="3487"/>
                  </a:cubicBezTo>
                  <a:cubicBezTo>
                    <a:pt x="7326" y="3491"/>
                    <a:pt x="7393" y="3510"/>
                    <a:pt x="7456" y="3546"/>
                  </a:cubicBezTo>
                  <a:cubicBezTo>
                    <a:pt x="7500" y="3572"/>
                    <a:pt x="7528" y="3596"/>
                    <a:pt x="7539" y="3620"/>
                  </a:cubicBezTo>
                  <a:cubicBezTo>
                    <a:pt x="7551" y="3644"/>
                    <a:pt x="7558" y="3666"/>
                    <a:pt x="7559" y="3687"/>
                  </a:cubicBezTo>
                  <a:cubicBezTo>
                    <a:pt x="7561" y="3707"/>
                    <a:pt x="7563" y="3726"/>
                    <a:pt x="7564" y="3742"/>
                  </a:cubicBezTo>
                  <a:cubicBezTo>
                    <a:pt x="7564" y="3759"/>
                    <a:pt x="7574" y="3772"/>
                    <a:pt x="7594" y="3783"/>
                  </a:cubicBezTo>
                  <a:cubicBezTo>
                    <a:pt x="7620" y="3799"/>
                    <a:pt x="7654" y="3807"/>
                    <a:pt x="7694" y="3809"/>
                  </a:cubicBezTo>
                  <a:cubicBezTo>
                    <a:pt x="7697" y="3809"/>
                    <a:pt x="7700" y="3809"/>
                    <a:pt x="7703" y="3809"/>
                  </a:cubicBezTo>
                  <a:cubicBezTo>
                    <a:pt x="7739" y="3809"/>
                    <a:pt x="7768" y="3803"/>
                    <a:pt x="7791" y="3790"/>
                  </a:cubicBezTo>
                  <a:cubicBezTo>
                    <a:pt x="7810" y="3779"/>
                    <a:pt x="7823" y="3762"/>
                    <a:pt x="7829" y="3738"/>
                  </a:cubicBezTo>
                  <a:cubicBezTo>
                    <a:pt x="7836" y="3714"/>
                    <a:pt x="7833" y="3687"/>
                    <a:pt x="7822" y="3655"/>
                  </a:cubicBezTo>
                  <a:cubicBezTo>
                    <a:pt x="7809" y="3625"/>
                    <a:pt x="7788" y="3591"/>
                    <a:pt x="7755" y="3556"/>
                  </a:cubicBezTo>
                  <a:cubicBezTo>
                    <a:pt x="7722" y="3520"/>
                    <a:pt x="7675" y="3485"/>
                    <a:pt x="7614" y="3449"/>
                  </a:cubicBezTo>
                  <a:cubicBezTo>
                    <a:pt x="7557" y="3416"/>
                    <a:pt x="7496" y="3389"/>
                    <a:pt x="7431" y="3370"/>
                  </a:cubicBezTo>
                  <a:cubicBezTo>
                    <a:pt x="7366" y="3350"/>
                    <a:pt x="7300" y="3336"/>
                    <a:pt x="7234" y="3332"/>
                  </a:cubicBezTo>
                  <a:cubicBezTo>
                    <a:pt x="7213" y="3330"/>
                    <a:pt x="7192" y="3329"/>
                    <a:pt x="7171" y="3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737;p60">
              <a:extLst>
                <a:ext uri="{FF2B5EF4-FFF2-40B4-BE49-F238E27FC236}">
                  <a16:creationId xmlns:a16="http://schemas.microsoft.com/office/drawing/2014/main" id="{4374619A-8543-08E4-F639-6DF06E37F909}"/>
                </a:ext>
              </a:extLst>
            </p:cNvPr>
            <p:cNvSpPr/>
            <p:nvPr/>
          </p:nvSpPr>
          <p:spPr>
            <a:xfrm>
              <a:off x="4708104" y="2083415"/>
              <a:ext cx="677335" cy="371727"/>
            </a:xfrm>
            <a:custGeom>
              <a:avLst/>
              <a:gdLst/>
              <a:ahLst/>
              <a:cxnLst/>
              <a:rect l="l" t="t" r="r" b="b"/>
              <a:pathLst>
                <a:path w="8810" h="4835" extrusionOk="0">
                  <a:moveTo>
                    <a:pt x="1178" y="0"/>
                  </a:moveTo>
                  <a:cubicBezTo>
                    <a:pt x="1118" y="0"/>
                    <a:pt x="1064" y="7"/>
                    <a:pt x="1017" y="20"/>
                  </a:cubicBezTo>
                  <a:cubicBezTo>
                    <a:pt x="968" y="34"/>
                    <a:pt x="927" y="50"/>
                    <a:pt x="897" y="67"/>
                  </a:cubicBezTo>
                  <a:cubicBezTo>
                    <a:pt x="860" y="88"/>
                    <a:pt x="842" y="106"/>
                    <a:pt x="844" y="122"/>
                  </a:cubicBezTo>
                  <a:cubicBezTo>
                    <a:pt x="845" y="137"/>
                    <a:pt x="870" y="159"/>
                    <a:pt x="918" y="187"/>
                  </a:cubicBezTo>
                  <a:cubicBezTo>
                    <a:pt x="959" y="210"/>
                    <a:pt x="994" y="222"/>
                    <a:pt x="1023" y="222"/>
                  </a:cubicBezTo>
                  <a:cubicBezTo>
                    <a:pt x="1051" y="222"/>
                    <a:pt x="1079" y="214"/>
                    <a:pt x="1104" y="200"/>
                  </a:cubicBezTo>
                  <a:cubicBezTo>
                    <a:pt x="1123" y="189"/>
                    <a:pt x="1146" y="180"/>
                    <a:pt x="1172" y="173"/>
                  </a:cubicBezTo>
                  <a:cubicBezTo>
                    <a:pt x="1193" y="167"/>
                    <a:pt x="1217" y="165"/>
                    <a:pt x="1242" y="165"/>
                  </a:cubicBezTo>
                  <a:cubicBezTo>
                    <a:pt x="1247" y="165"/>
                    <a:pt x="1252" y="165"/>
                    <a:pt x="1257" y="165"/>
                  </a:cubicBezTo>
                  <a:cubicBezTo>
                    <a:pt x="1289" y="166"/>
                    <a:pt x="1322" y="172"/>
                    <a:pt x="1360" y="183"/>
                  </a:cubicBezTo>
                  <a:cubicBezTo>
                    <a:pt x="1396" y="194"/>
                    <a:pt x="1435" y="211"/>
                    <a:pt x="1477" y="236"/>
                  </a:cubicBezTo>
                  <a:cubicBezTo>
                    <a:pt x="1544" y="275"/>
                    <a:pt x="1581" y="314"/>
                    <a:pt x="1586" y="352"/>
                  </a:cubicBezTo>
                  <a:cubicBezTo>
                    <a:pt x="1592" y="389"/>
                    <a:pt x="1560" y="428"/>
                    <a:pt x="1490" y="469"/>
                  </a:cubicBezTo>
                  <a:cubicBezTo>
                    <a:pt x="1446" y="494"/>
                    <a:pt x="1407" y="511"/>
                    <a:pt x="1369" y="521"/>
                  </a:cubicBezTo>
                  <a:cubicBezTo>
                    <a:pt x="1339" y="528"/>
                    <a:pt x="1310" y="532"/>
                    <a:pt x="1282" y="532"/>
                  </a:cubicBezTo>
                  <a:cubicBezTo>
                    <a:pt x="1275" y="532"/>
                    <a:pt x="1267" y="531"/>
                    <a:pt x="1261" y="531"/>
                  </a:cubicBezTo>
                  <a:cubicBezTo>
                    <a:pt x="1226" y="529"/>
                    <a:pt x="1193" y="522"/>
                    <a:pt x="1160" y="509"/>
                  </a:cubicBezTo>
                  <a:cubicBezTo>
                    <a:pt x="1129" y="497"/>
                    <a:pt x="1096" y="482"/>
                    <a:pt x="1065" y="463"/>
                  </a:cubicBezTo>
                  <a:cubicBezTo>
                    <a:pt x="1043" y="451"/>
                    <a:pt x="1021" y="445"/>
                    <a:pt x="1000" y="445"/>
                  </a:cubicBezTo>
                  <a:cubicBezTo>
                    <a:pt x="995" y="445"/>
                    <a:pt x="990" y="446"/>
                    <a:pt x="985" y="446"/>
                  </a:cubicBezTo>
                  <a:cubicBezTo>
                    <a:pt x="958" y="450"/>
                    <a:pt x="933" y="458"/>
                    <a:pt x="911" y="470"/>
                  </a:cubicBezTo>
                  <a:cubicBezTo>
                    <a:pt x="891" y="481"/>
                    <a:pt x="879" y="495"/>
                    <a:pt x="872" y="511"/>
                  </a:cubicBezTo>
                  <a:cubicBezTo>
                    <a:pt x="866" y="526"/>
                    <a:pt x="877" y="542"/>
                    <a:pt x="902" y="557"/>
                  </a:cubicBezTo>
                  <a:cubicBezTo>
                    <a:pt x="979" y="601"/>
                    <a:pt x="1025" y="646"/>
                    <a:pt x="1041" y="690"/>
                  </a:cubicBezTo>
                  <a:cubicBezTo>
                    <a:pt x="1057" y="735"/>
                    <a:pt x="1026" y="780"/>
                    <a:pt x="951" y="823"/>
                  </a:cubicBezTo>
                  <a:lnTo>
                    <a:pt x="915" y="844"/>
                  </a:lnTo>
                  <a:cubicBezTo>
                    <a:pt x="834" y="890"/>
                    <a:pt x="758" y="913"/>
                    <a:pt x="683" y="913"/>
                  </a:cubicBezTo>
                  <a:cubicBezTo>
                    <a:pt x="680" y="913"/>
                    <a:pt x="676" y="913"/>
                    <a:pt x="673" y="913"/>
                  </a:cubicBezTo>
                  <a:cubicBezTo>
                    <a:pt x="595" y="909"/>
                    <a:pt x="513" y="883"/>
                    <a:pt x="427" y="834"/>
                  </a:cubicBezTo>
                  <a:cubicBezTo>
                    <a:pt x="342" y="785"/>
                    <a:pt x="297" y="739"/>
                    <a:pt x="292" y="696"/>
                  </a:cubicBezTo>
                  <a:cubicBezTo>
                    <a:pt x="286" y="654"/>
                    <a:pt x="304" y="621"/>
                    <a:pt x="346" y="596"/>
                  </a:cubicBezTo>
                  <a:cubicBezTo>
                    <a:pt x="371" y="582"/>
                    <a:pt x="383" y="567"/>
                    <a:pt x="380" y="550"/>
                  </a:cubicBezTo>
                  <a:cubicBezTo>
                    <a:pt x="378" y="534"/>
                    <a:pt x="353" y="513"/>
                    <a:pt x="307" y="487"/>
                  </a:cubicBezTo>
                  <a:cubicBezTo>
                    <a:pt x="270" y="464"/>
                    <a:pt x="237" y="453"/>
                    <a:pt x="210" y="451"/>
                  </a:cubicBezTo>
                  <a:cubicBezTo>
                    <a:pt x="208" y="451"/>
                    <a:pt x="207" y="451"/>
                    <a:pt x="205" y="451"/>
                  </a:cubicBezTo>
                  <a:cubicBezTo>
                    <a:pt x="179" y="451"/>
                    <a:pt x="150" y="459"/>
                    <a:pt x="120" y="477"/>
                  </a:cubicBezTo>
                  <a:cubicBezTo>
                    <a:pt x="82" y="499"/>
                    <a:pt x="52" y="526"/>
                    <a:pt x="30" y="559"/>
                  </a:cubicBezTo>
                  <a:cubicBezTo>
                    <a:pt x="8" y="592"/>
                    <a:pt x="0" y="628"/>
                    <a:pt x="5" y="668"/>
                  </a:cubicBezTo>
                  <a:cubicBezTo>
                    <a:pt x="11" y="709"/>
                    <a:pt x="32" y="752"/>
                    <a:pt x="68" y="797"/>
                  </a:cubicBezTo>
                  <a:cubicBezTo>
                    <a:pt x="105" y="842"/>
                    <a:pt x="165" y="889"/>
                    <a:pt x="247" y="936"/>
                  </a:cubicBezTo>
                  <a:cubicBezTo>
                    <a:pt x="312" y="973"/>
                    <a:pt x="381" y="1005"/>
                    <a:pt x="453" y="1030"/>
                  </a:cubicBezTo>
                  <a:cubicBezTo>
                    <a:pt x="525" y="1055"/>
                    <a:pt x="600" y="1070"/>
                    <a:pt x="675" y="1076"/>
                  </a:cubicBezTo>
                  <a:cubicBezTo>
                    <a:pt x="696" y="1077"/>
                    <a:pt x="717" y="1078"/>
                    <a:pt x="738" y="1078"/>
                  </a:cubicBezTo>
                  <a:cubicBezTo>
                    <a:pt x="794" y="1078"/>
                    <a:pt x="849" y="1073"/>
                    <a:pt x="906" y="1061"/>
                  </a:cubicBezTo>
                  <a:cubicBezTo>
                    <a:pt x="982" y="1045"/>
                    <a:pt x="1060" y="1015"/>
                    <a:pt x="1136" y="971"/>
                  </a:cubicBezTo>
                  <a:lnTo>
                    <a:pt x="1172" y="951"/>
                  </a:lnTo>
                  <a:cubicBezTo>
                    <a:pt x="1253" y="904"/>
                    <a:pt x="1297" y="855"/>
                    <a:pt x="1303" y="806"/>
                  </a:cubicBezTo>
                  <a:cubicBezTo>
                    <a:pt x="1311" y="756"/>
                    <a:pt x="1294" y="707"/>
                    <a:pt x="1253" y="658"/>
                  </a:cubicBezTo>
                  <a:lnTo>
                    <a:pt x="1253" y="658"/>
                  </a:lnTo>
                  <a:cubicBezTo>
                    <a:pt x="1291" y="667"/>
                    <a:pt x="1332" y="672"/>
                    <a:pt x="1374" y="672"/>
                  </a:cubicBezTo>
                  <a:cubicBezTo>
                    <a:pt x="1411" y="672"/>
                    <a:pt x="1449" y="668"/>
                    <a:pt x="1489" y="662"/>
                  </a:cubicBezTo>
                  <a:cubicBezTo>
                    <a:pt x="1574" y="648"/>
                    <a:pt x="1657" y="618"/>
                    <a:pt x="1737" y="571"/>
                  </a:cubicBezTo>
                  <a:cubicBezTo>
                    <a:pt x="1799" y="535"/>
                    <a:pt x="1840" y="499"/>
                    <a:pt x="1863" y="463"/>
                  </a:cubicBezTo>
                  <a:cubicBezTo>
                    <a:pt x="1884" y="426"/>
                    <a:pt x="1891" y="389"/>
                    <a:pt x="1881" y="353"/>
                  </a:cubicBezTo>
                  <a:cubicBezTo>
                    <a:pt x="1870" y="316"/>
                    <a:pt x="1845" y="280"/>
                    <a:pt x="1806" y="243"/>
                  </a:cubicBezTo>
                  <a:cubicBezTo>
                    <a:pt x="1766" y="205"/>
                    <a:pt x="1717" y="171"/>
                    <a:pt x="1655" y="135"/>
                  </a:cubicBezTo>
                  <a:cubicBezTo>
                    <a:pt x="1569" y="85"/>
                    <a:pt x="1487" y="50"/>
                    <a:pt x="1408" y="31"/>
                  </a:cubicBezTo>
                  <a:cubicBezTo>
                    <a:pt x="1329" y="11"/>
                    <a:pt x="1257" y="1"/>
                    <a:pt x="1192" y="1"/>
                  </a:cubicBezTo>
                  <a:cubicBezTo>
                    <a:pt x="1187" y="0"/>
                    <a:pt x="1182" y="0"/>
                    <a:pt x="1178" y="0"/>
                  </a:cubicBezTo>
                  <a:close/>
                  <a:moveTo>
                    <a:pt x="2380" y="1170"/>
                  </a:moveTo>
                  <a:lnTo>
                    <a:pt x="2621" y="1310"/>
                  </a:lnTo>
                  <a:lnTo>
                    <a:pt x="2311" y="1432"/>
                  </a:lnTo>
                  <a:lnTo>
                    <a:pt x="2071" y="1293"/>
                  </a:lnTo>
                  <a:lnTo>
                    <a:pt x="2380" y="1170"/>
                  </a:lnTo>
                  <a:close/>
                  <a:moveTo>
                    <a:pt x="2756" y="838"/>
                  </a:moveTo>
                  <a:cubicBezTo>
                    <a:pt x="2745" y="838"/>
                    <a:pt x="2735" y="839"/>
                    <a:pt x="2727" y="843"/>
                  </a:cubicBezTo>
                  <a:lnTo>
                    <a:pt x="2363" y="988"/>
                  </a:lnTo>
                  <a:lnTo>
                    <a:pt x="2148" y="863"/>
                  </a:lnTo>
                  <a:cubicBezTo>
                    <a:pt x="2132" y="854"/>
                    <a:pt x="2114" y="849"/>
                    <a:pt x="2093" y="849"/>
                  </a:cubicBezTo>
                  <a:cubicBezTo>
                    <a:pt x="2089" y="849"/>
                    <a:pt x="2085" y="849"/>
                    <a:pt x="2080" y="850"/>
                  </a:cubicBezTo>
                  <a:cubicBezTo>
                    <a:pt x="2054" y="852"/>
                    <a:pt x="2031" y="859"/>
                    <a:pt x="2009" y="871"/>
                  </a:cubicBezTo>
                  <a:cubicBezTo>
                    <a:pt x="1987" y="884"/>
                    <a:pt x="1974" y="898"/>
                    <a:pt x="1972" y="913"/>
                  </a:cubicBezTo>
                  <a:cubicBezTo>
                    <a:pt x="1970" y="926"/>
                    <a:pt x="1980" y="940"/>
                    <a:pt x="2003" y="953"/>
                  </a:cubicBezTo>
                  <a:lnTo>
                    <a:pt x="2179" y="1055"/>
                  </a:lnTo>
                  <a:lnTo>
                    <a:pt x="1872" y="1177"/>
                  </a:lnTo>
                  <a:lnTo>
                    <a:pt x="1659" y="1055"/>
                  </a:lnTo>
                  <a:cubicBezTo>
                    <a:pt x="1644" y="1046"/>
                    <a:pt x="1626" y="1042"/>
                    <a:pt x="1605" y="1042"/>
                  </a:cubicBezTo>
                  <a:cubicBezTo>
                    <a:pt x="1601" y="1042"/>
                    <a:pt x="1596" y="1042"/>
                    <a:pt x="1592" y="1042"/>
                  </a:cubicBezTo>
                  <a:cubicBezTo>
                    <a:pt x="1565" y="1043"/>
                    <a:pt x="1540" y="1051"/>
                    <a:pt x="1518" y="1064"/>
                  </a:cubicBezTo>
                  <a:cubicBezTo>
                    <a:pt x="1497" y="1076"/>
                    <a:pt x="1486" y="1089"/>
                    <a:pt x="1483" y="1104"/>
                  </a:cubicBezTo>
                  <a:cubicBezTo>
                    <a:pt x="1481" y="1119"/>
                    <a:pt x="1490" y="1132"/>
                    <a:pt x="1512" y="1145"/>
                  </a:cubicBezTo>
                  <a:lnTo>
                    <a:pt x="1686" y="1246"/>
                  </a:lnTo>
                  <a:lnTo>
                    <a:pt x="1331" y="1391"/>
                  </a:lnTo>
                  <a:cubicBezTo>
                    <a:pt x="1306" y="1406"/>
                    <a:pt x="1298" y="1423"/>
                    <a:pt x="1306" y="1443"/>
                  </a:cubicBezTo>
                  <a:cubicBezTo>
                    <a:pt x="1313" y="1463"/>
                    <a:pt x="1331" y="1481"/>
                    <a:pt x="1360" y="1497"/>
                  </a:cubicBezTo>
                  <a:cubicBezTo>
                    <a:pt x="1377" y="1507"/>
                    <a:pt x="1399" y="1514"/>
                    <a:pt x="1427" y="1520"/>
                  </a:cubicBezTo>
                  <a:cubicBezTo>
                    <a:pt x="1439" y="1522"/>
                    <a:pt x="1450" y="1523"/>
                    <a:pt x="1461" y="1523"/>
                  </a:cubicBezTo>
                  <a:cubicBezTo>
                    <a:pt x="1474" y="1523"/>
                    <a:pt x="1486" y="1521"/>
                    <a:pt x="1496" y="1517"/>
                  </a:cubicBezTo>
                  <a:lnTo>
                    <a:pt x="1889" y="1363"/>
                  </a:lnTo>
                  <a:lnTo>
                    <a:pt x="2129" y="1500"/>
                  </a:lnTo>
                  <a:lnTo>
                    <a:pt x="1768" y="1643"/>
                  </a:lnTo>
                  <a:cubicBezTo>
                    <a:pt x="1744" y="1658"/>
                    <a:pt x="1735" y="1676"/>
                    <a:pt x="1744" y="1696"/>
                  </a:cubicBezTo>
                  <a:cubicBezTo>
                    <a:pt x="1751" y="1716"/>
                    <a:pt x="1769" y="1734"/>
                    <a:pt x="1798" y="1750"/>
                  </a:cubicBezTo>
                  <a:cubicBezTo>
                    <a:pt x="1817" y="1762"/>
                    <a:pt x="1840" y="1770"/>
                    <a:pt x="1867" y="1774"/>
                  </a:cubicBezTo>
                  <a:cubicBezTo>
                    <a:pt x="1880" y="1776"/>
                    <a:pt x="1891" y="1778"/>
                    <a:pt x="1901" y="1778"/>
                  </a:cubicBezTo>
                  <a:cubicBezTo>
                    <a:pt x="1914" y="1778"/>
                    <a:pt x="1925" y="1776"/>
                    <a:pt x="1934" y="1772"/>
                  </a:cubicBezTo>
                  <a:lnTo>
                    <a:pt x="2329" y="1616"/>
                  </a:lnTo>
                  <a:lnTo>
                    <a:pt x="2541" y="1739"/>
                  </a:lnTo>
                  <a:cubicBezTo>
                    <a:pt x="2558" y="1749"/>
                    <a:pt x="2580" y="1754"/>
                    <a:pt x="2608" y="1754"/>
                  </a:cubicBezTo>
                  <a:cubicBezTo>
                    <a:pt x="2638" y="1753"/>
                    <a:pt x="2662" y="1747"/>
                    <a:pt x="2684" y="1735"/>
                  </a:cubicBezTo>
                  <a:cubicBezTo>
                    <a:pt x="2705" y="1721"/>
                    <a:pt x="2717" y="1708"/>
                    <a:pt x="2717" y="1691"/>
                  </a:cubicBezTo>
                  <a:cubicBezTo>
                    <a:pt x="2717" y="1674"/>
                    <a:pt x="2707" y="1659"/>
                    <a:pt x="2689" y="1649"/>
                  </a:cubicBezTo>
                  <a:lnTo>
                    <a:pt x="2512" y="1547"/>
                  </a:lnTo>
                  <a:lnTo>
                    <a:pt x="2821" y="1426"/>
                  </a:lnTo>
                  <a:lnTo>
                    <a:pt x="3032" y="1548"/>
                  </a:lnTo>
                  <a:cubicBezTo>
                    <a:pt x="3047" y="1556"/>
                    <a:pt x="3067" y="1560"/>
                    <a:pt x="3091" y="1560"/>
                  </a:cubicBezTo>
                  <a:cubicBezTo>
                    <a:pt x="3094" y="1560"/>
                    <a:pt x="3097" y="1560"/>
                    <a:pt x="3099" y="1560"/>
                  </a:cubicBezTo>
                  <a:cubicBezTo>
                    <a:pt x="3126" y="1560"/>
                    <a:pt x="3151" y="1553"/>
                    <a:pt x="3173" y="1541"/>
                  </a:cubicBezTo>
                  <a:cubicBezTo>
                    <a:pt x="3194" y="1529"/>
                    <a:pt x="3205" y="1514"/>
                    <a:pt x="3205" y="1498"/>
                  </a:cubicBezTo>
                  <a:cubicBezTo>
                    <a:pt x="3205" y="1482"/>
                    <a:pt x="3196" y="1469"/>
                    <a:pt x="3178" y="1459"/>
                  </a:cubicBezTo>
                  <a:lnTo>
                    <a:pt x="3000" y="1356"/>
                  </a:lnTo>
                  <a:lnTo>
                    <a:pt x="3325" y="1229"/>
                  </a:lnTo>
                  <a:cubicBezTo>
                    <a:pt x="3350" y="1213"/>
                    <a:pt x="3359" y="1195"/>
                    <a:pt x="3353" y="1176"/>
                  </a:cubicBezTo>
                  <a:cubicBezTo>
                    <a:pt x="3345" y="1157"/>
                    <a:pt x="3328" y="1140"/>
                    <a:pt x="3302" y="1124"/>
                  </a:cubicBezTo>
                  <a:cubicBezTo>
                    <a:pt x="3281" y="1113"/>
                    <a:pt x="3257" y="1103"/>
                    <a:pt x="3232" y="1097"/>
                  </a:cubicBezTo>
                  <a:cubicBezTo>
                    <a:pt x="3220" y="1095"/>
                    <a:pt x="3209" y="1093"/>
                    <a:pt x="3198" y="1093"/>
                  </a:cubicBezTo>
                  <a:cubicBezTo>
                    <a:pt x="3187" y="1093"/>
                    <a:pt x="3177" y="1095"/>
                    <a:pt x="3168" y="1098"/>
                  </a:cubicBezTo>
                  <a:lnTo>
                    <a:pt x="2802" y="1241"/>
                  </a:lnTo>
                  <a:lnTo>
                    <a:pt x="2561" y="1102"/>
                  </a:lnTo>
                  <a:lnTo>
                    <a:pt x="2882" y="975"/>
                  </a:lnTo>
                  <a:cubicBezTo>
                    <a:pt x="2910" y="958"/>
                    <a:pt x="2920" y="941"/>
                    <a:pt x="2912" y="922"/>
                  </a:cubicBezTo>
                  <a:cubicBezTo>
                    <a:pt x="2905" y="902"/>
                    <a:pt x="2888" y="886"/>
                    <a:pt x="2860" y="869"/>
                  </a:cubicBezTo>
                  <a:cubicBezTo>
                    <a:pt x="2838" y="857"/>
                    <a:pt x="2816" y="848"/>
                    <a:pt x="2790" y="842"/>
                  </a:cubicBezTo>
                  <a:cubicBezTo>
                    <a:pt x="2777" y="839"/>
                    <a:pt x="2766" y="838"/>
                    <a:pt x="2756" y="838"/>
                  </a:cubicBezTo>
                  <a:close/>
                  <a:moveTo>
                    <a:pt x="3907" y="1742"/>
                  </a:moveTo>
                  <a:cubicBezTo>
                    <a:pt x="3918" y="1742"/>
                    <a:pt x="3930" y="1742"/>
                    <a:pt x="3942" y="1744"/>
                  </a:cubicBezTo>
                  <a:cubicBezTo>
                    <a:pt x="4005" y="1752"/>
                    <a:pt x="4069" y="1770"/>
                    <a:pt x="4133" y="1800"/>
                  </a:cubicBezTo>
                  <a:lnTo>
                    <a:pt x="3789" y="1999"/>
                  </a:lnTo>
                  <a:cubicBezTo>
                    <a:pt x="3769" y="1978"/>
                    <a:pt x="3752" y="1958"/>
                    <a:pt x="3739" y="1937"/>
                  </a:cubicBezTo>
                  <a:cubicBezTo>
                    <a:pt x="3725" y="1917"/>
                    <a:pt x="3716" y="1897"/>
                    <a:pt x="3713" y="1879"/>
                  </a:cubicBezTo>
                  <a:cubicBezTo>
                    <a:pt x="3709" y="1861"/>
                    <a:pt x="3711" y="1843"/>
                    <a:pt x="3720" y="1825"/>
                  </a:cubicBezTo>
                  <a:cubicBezTo>
                    <a:pt x="3730" y="1808"/>
                    <a:pt x="3747" y="1791"/>
                    <a:pt x="3774" y="1776"/>
                  </a:cubicBezTo>
                  <a:cubicBezTo>
                    <a:pt x="3814" y="1753"/>
                    <a:pt x="3859" y="1742"/>
                    <a:pt x="3907" y="1742"/>
                  </a:cubicBezTo>
                  <a:close/>
                  <a:moveTo>
                    <a:pt x="3640" y="2197"/>
                  </a:moveTo>
                  <a:cubicBezTo>
                    <a:pt x="3671" y="2239"/>
                    <a:pt x="3688" y="2280"/>
                    <a:pt x="3693" y="2318"/>
                  </a:cubicBezTo>
                  <a:cubicBezTo>
                    <a:pt x="3697" y="2356"/>
                    <a:pt x="3670" y="2392"/>
                    <a:pt x="3611" y="2426"/>
                  </a:cubicBezTo>
                  <a:cubicBezTo>
                    <a:pt x="3558" y="2457"/>
                    <a:pt x="3502" y="2472"/>
                    <a:pt x="3441" y="2472"/>
                  </a:cubicBezTo>
                  <a:cubicBezTo>
                    <a:pt x="3439" y="2472"/>
                    <a:pt x="3437" y="2472"/>
                    <a:pt x="3435" y="2472"/>
                  </a:cubicBezTo>
                  <a:cubicBezTo>
                    <a:pt x="3372" y="2470"/>
                    <a:pt x="3307" y="2456"/>
                    <a:pt x="3239" y="2429"/>
                  </a:cubicBezTo>
                  <a:lnTo>
                    <a:pt x="3640" y="2197"/>
                  </a:lnTo>
                  <a:close/>
                  <a:moveTo>
                    <a:pt x="3873" y="1586"/>
                  </a:moveTo>
                  <a:cubicBezTo>
                    <a:pt x="3827" y="1586"/>
                    <a:pt x="3780" y="1590"/>
                    <a:pt x="3733" y="1598"/>
                  </a:cubicBezTo>
                  <a:cubicBezTo>
                    <a:pt x="3668" y="1610"/>
                    <a:pt x="3606" y="1632"/>
                    <a:pt x="3546" y="1667"/>
                  </a:cubicBezTo>
                  <a:cubicBezTo>
                    <a:pt x="3486" y="1702"/>
                    <a:pt x="3447" y="1738"/>
                    <a:pt x="3430" y="1775"/>
                  </a:cubicBezTo>
                  <a:cubicBezTo>
                    <a:pt x="3414" y="1811"/>
                    <a:pt x="3410" y="1850"/>
                    <a:pt x="3419" y="1887"/>
                  </a:cubicBezTo>
                  <a:cubicBezTo>
                    <a:pt x="3429" y="1925"/>
                    <a:pt x="3448" y="1962"/>
                    <a:pt x="3478" y="1999"/>
                  </a:cubicBezTo>
                  <a:cubicBezTo>
                    <a:pt x="3508" y="2038"/>
                    <a:pt x="3539" y="2075"/>
                    <a:pt x="3571" y="2111"/>
                  </a:cubicBezTo>
                  <a:lnTo>
                    <a:pt x="3125" y="2367"/>
                  </a:lnTo>
                  <a:cubicBezTo>
                    <a:pt x="3076" y="2335"/>
                    <a:pt x="3042" y="2303"/>
                    <a:pt x="3022" y="2274"/>
                  </a:cubicBezTo>
                  <a:cubicBezTo>
                    <a:pt x="3003" y="2245"/>
                    <a:pt x="2989" y="2218"/>
                    <a:pt x="2981" y="2193"/>
                  </a:cubicBezTo>
                  <a:cubicBezTo>
                    <a:pt x="2974" y="2168"/>
                    <a:pt x="2969" y="2147"/>
                    <a:pt x="2965" y="2129"/>
                  </a:cubicBezTo>
                  <a:cubicBezTo>
                    <a:pt x="2962" y="2111"/>
                    <a:pt x="2952" y="2097"/>
                    <a:pt x="2935" y="2087"/>
                  </a:cubicBezTo>
                  <a:cubicBezTo>
                    <a:pt x="2923" y="2080"/>
                    <a:pt x="2907" y="2075"/>
                    <a:pt x="2889" y="2072"/>
                  </a:cubicBezTo>
                  <a:cubicBezTo>
                    <a:pt x="2874" y="2070"/>
                    <a:pt x="2859" y="2069"/>
                    <a:pt x="2845" y="2069"/>
                  </a:cubicBezTo>
                  <a:cubicBezTo>
                    <a:pt x="2840" y="2069"/>
                    <a:pt x="2835" y="2069"/>
                    <a:pt x="2830" y="2069"/>
                  </a:cubicBezTo>
                  <a:cubicBezTo>
                    <a:pt x="2811" y="2070"/>
                    <a:pt x="2792" y="2074"/>
                    <a:pt x="2774" y="2078"/>
                  </a:cubicBezTo>
                  <a:cubicBezTo>
                    <a:pt x="2757" y="2083"/>
                    <a:pt x="2742" y="2088"/>
                    <a:pt x="2731" y="2094"/>
                  </a:cubicBezTo>
                  <a:cubicBezTo>
                    <a:pt x="2709" y="2107"/>
                    <a:pt x="2694" y="2128"/>
                    <a:pt x="2689" y="2155"/>
                  </a:cubicBezTo>
                  <a:cubicBezTo>
                    <a:pt x="2684" y="2182"/>
                    <a:pt x="2689" y="2213"/>
                    <a:pt x="2705" y="2248"/>
                  </a:cubicBezTo>
                  <a:cubicBezTo>
                    <a:pt x="2721" y="2283"/>
                    <a:pt x="2748" y="2319"/>
                    <a:pt x="2786" y="2358"/>
                  </a:cubicBezTo>
                  <a:cubicBezTo>
                    <a:pt x="2825" y="2397"/>
                    <a:pt x="2876" y="2435"/>
                    <a:pt x="2942" y="2473"/>
                  </a:cubicBezTo>
                  <a:lnTo>
                    <a:pt x="2882" y="2507"/>
                  </a:lnTo>
                  <a:cubicBezTo>
                    <a:pt x="2871" y="2514"/>
                    <a:pt x="2866" y="2523"/>
                    <a:pt x="2869" y="2534"/>
                  </a:cubicBezTo>
                  <a:cubicBezTo>
                    <a:pt x="2871" y="2547"/>
                    <a:pt x="2881" y="2557"/>
                    <a:pt x="2899" y="2568"/>
                  </a:cubicBezTo>
                  <a:cubicBezTo>
                    <a:pt x="2914" y="2577"/>
                    <a:pt x="2933" y="2583"/>
                    <a:pt x="2954" y="2585"/>
                  </a:cubicBezTo>
                  <a:cubicBezTo>
                    <a:pt x="2960" y="2585"/>
                    <a:pt x="2965" y="2586"/>
                    <a:pt x="2970" y="2586"/>
                  </a:cubicBezTo>
                  <a:cubicBezTo>
                    <a:pt x="2985" y="2586"/>
                    <a:pt x="2996" y="2583"/>
                    <a:pt x="3005" y="2578"/>
                  </a:cubicBezTo>
                  <a:lnTo>
                    <a:pt x="3069" y="2541"/>
                  </a:lnTo>
                  <a:cubicBezTo>
                    <a:pt x="3196" y="2598"/>
                    <a:pt x="3327" y="2629"/>
                    <a:pt x="3462" y="2631"/>
                  </a:cubicBezTo>
                  <a:cubicBezTo>
                    <a:pt x="3468" y="2631"/>
                    <a:pt x="3475" y="2631"/>
                    <a:pt x="3481" y="2631"/>
                  </a:cubicBezTo>
                  <a:cubicBezTo>
                    <a:pt x="3609" y="2631"/>
                    <a:pt x="3729" y="2599"/>
                    <a:pt x="3839" y="2535"/>
                  </a:cubicBezTo>
                  <a:cubicBezTo>
                    <a:pt x="3904" y="2497"/>
                    <a:pt x="3947" y="2460"/>
                    <a:pt x="3970" y="2422"/>
                  </a:cubicBezTo>
                  <a:cubicBezTo>
                    <a:pt x="3991" y="2383"/>
                    <a:pt x="3999" y="2345"/>
                    <a:pt x="3993" y="2306"/>
                  </a:cubicBezTo>
                  <a:cubicBezTo>
                    <a:pt x="3988" y="2267"/>
                    <a:pt x="3972" y="2230"/>
                    <a:pt x="3946" y="2193"/>
                  </a:cubicBezTo>
                  <a:cubicBezTo>
                    <a:pt x="3921" y="2155"/>
                    <a:pt x="3893" y="2119"/>
                    <a:pt x="3863" y="2084"/>
                  </a:cubicBezTo>
                  <a:lnTo>
                    <a:pt x="4247" y="1861"/>
                  </a:lnTo>
                  <a:cubicBezTo>
                    <a:pt x="4281" y="1883"/>
                    <a:pt x="4306" y="1905"/>
                    <a:pt x="4326" y="1924"/>
                  </a:cubicBezTo>
                  <a:cubicBezTo>
                    <a:pt x="4345" y="1944"/>
                    <a:pt x="4359" y="1961"/>
                    <a:pt x="4370" y="1977"/>
                  </a:cubicBezTo>
                  <a:cubicBezTo>
                    <a:pt x="4381" y="1993"/>
                    <a:pt x="4390" y="2006"/>
                    <a:pt x="4398" y="2017"/>
                  </a:cubicBezTo>
                  <a:cubicBezTo>
                    <a:pt x="4404" y="2030"/>
                    <a:pt x="4415" y="2039"/>
                    <a:pt x="4427" y="2047"/>
                  </a:cubicBezTo>
                  <a:cubicBezTo>
                    <a:pt x="4443" y="2054"/>
                    <a:pt x="4460" y="2060"/>
                    <a:pt x="4480" y="2063"/>
                  </a:cubicBezTo>
                  <a:cubicBezTo>
                    <a:pt x="4489" y="2065"/>
                    <a:pt x="4499" y="2065"/>
                    <a:pt x="4509" y="2065"/>
                  </a:cubicBezTo>
                  <a:cubicBezTo>
                    <a:pt x="4518" y="2065"/>
                    <a:pt x="4528" y="2065"/>
                    <a:pt x="4537" y="2063"/>
                  </a:cubicBezTo>
                  <a:cubicBezTo>
                    <a:pt x="4556" y="2061"/>
                    <a:pt x="4573" y="2058"/>
                    <a:pt x="4590" y="2052"/>
                  </a:cubicBezTo>
                  <a:cubicBezTo>
                    <a:pt x="4606" y="2047"/>
                    <a:pt x="4618" y="2042"/>
                    <a:pt x="4627" y="2036"/>
                  </a:cubicBezTo>
                  <a:cubicBezTo>
                    <a:pt x="4651" y="2023"/>
                    <a:pt x="4659" y="2005"/>
                    <a:pt x="4654" y="1982"/>
                  </a:cubicBezTo>
                  <a:cubicBezTo>
                    <a:pt x="4649" y="1960"/>
                    <a:pt x="4635" y="1935"/>
                    <a:pt x="4612" y="1909"/>
                  </a:cubicBezTo>
                  <a:cubicBezTo>
                    <a:pt x="4588" y="1883"/>
                    <a:pt x="4560" y="1857"/>
                    <a:pt x="4525" y="1831"/>
                  </a:cubicBezTo>
                  <a:cubicBezTo>
                    <a:pt x="4490" y="1804"/>
                    <a:pt x="4456" y="1781"/>
                    <a:pt x="4421" y="1761"/>
                  </a:cubicBezTo>
                  <a:lnTo>
                    <a:pt x="4473" y="1731"/>
                  </a:lnTo>
                  <a:cubicBezTo>
                    <a:pt x="4484" y="1725"/>
                    <a:pt x="4488" y="1714"/>
                    <a:pt x="4483" y="1702"/>
                  </a:cubicBezTo>
                  <a:cubicBezTo>
                    <a:pt x="4480" y="1690"/>
                    <a:pt x="4470" y="1678"/>
                    <a:pt x="4454" y="1669"/>
                  </a:cubicBezTo>
                  <a:cubicBezTo>
                    <a:pt x="4436" y="1659"/>
                    <a:pt x="4417" y="1654"/>
                    <a:pt x="4398" y="1652"/>
                  </a:cubicBezTo>
                  <a:cubicBezTo>
                    <a:pt x="4394" y="1652"/>
                    <a:pt x="4391" y="1652"/>
                    <a:pt x="4388" y="1652"/>
                  </a:cubicBezTo>
                  <a:cubicBezTo>
                    <a:pt x="4372" y="1652"/>
                    <a:pt x="4360" y="1655"/>
                    <a:pt x="4350" y="1660"/>
                  </a:cubicBezTo>
                  <a:lnTo>
                    <a:pt x="4295" y="1692"/>
                  </a:lnTo>
                  <a:cubicBezTo>
                    <a:pt x="4240" y="1666"/>
                    <a:pt x="4182" y="1643"/>
                    <a:pt x="4120" y="1624"/>
                  </a:cubicBezTo>
                  <a:cubicBezTo>
                    <a:pt x="4058" y="1605"/>
                    <a:pt x="3995" y="1594"/>
                    <a:pt x="3929" y="1588"/>
                  </a:cubicBezTo>
                  <a:cubicBezTo>
                    <a:pt x="3911" y="1587"/>
                    <a:pt x="3892" y="1586"/>
                    <a:pt x="3873" y="1586"/>
                  </a:cubicBezTo>
                  <a:close/>
                  <a:moveTo>
                    <a:pt x="5134" y="2322"/>
                  </a:moveTo>
                  <a:cubicBezTo>
                    <a:pt x="5139" y="2322"/>
                    <a:pt x="5144" y="2322"/>
                    <a:pt x="5149" y="2322"/>
                  </a:cubicBezTo>
                  <a:cubicBezTo>
                    <a:pt x="5189" y="2325"/>
                    <a:pt x="5230" y="2338"/>
                    <a:pt x="5270" y="2362"/>
                  </a:cubicBezTo>
                  <a:cubicBezTo>
                    <a:pt x="5310" y="2386"/>
                    <a:pt x="5333" y="2408"/>
                    <a:pt x="5339" y="2433"/>
                  </a:cubicBezTo>
                  <a:cubicBezTo>
                    <a:pt x="5345" y="2456"/>
                    <a:pt x="5329" y="2480"/>
                    <a:pt x="5290" y="2503"/>
                  </a:cubicBezTo>
                  <a:lnTo>
                    <a:pt x="5009" y="2665"/>
                  </a:lnTo>
                  <a:cubicBezTo>
                    <a:pt x="4975" y="2684"/>
                    <a:pt x="4940" y="2694"/>
                    <a:pt x="4904" y="2694"/>
                  </a:cubicBezTo>
                  <a:cubicBezTo>
                    <a:pt x="4899" y="2694"/>
                    <a:pt x="4893" y="2693"/>
                    <a:pt x="4888" y="2693"/>
                  </a:cubicBezTo>
                  <a:cubicBezTo>
                    <a:pt x="4847" y="2690"/>
                    <a:pt x="4805" y="2676"/>
                    <a:pt x="4765" y="2654"/>
                  </a:cubicBezTo>
                  <a:cubicBezTo>
                    <a:pt x="4725" y="2630"/>
                    <a:pt x="4702" y="2606"/>
                    <a:pt x="4697" y="2583"/>
                  </a:cubicBezTo>
                  <a:cubicBezTo>
                    <a:pt x="4692" y="2560"/>
                    <a:pt x="4708" y="2536"/>
                    <a:pt x="4748" y="2514"/>
                  </a:cubicBezTo>
                  <a:lnTo>
                    <a:pt x="5028" y="2352"/>
                  </a:lnTo>
                  <a:cubicBezTo>
                    <a:pt x="5063" y="2332"/>
                    <a:pt x="5098" y="2322"/>
                    <a:pt x="5134" y="2322"/>
                  </a:cubicBezTo>
                  <a:close/>
                  <a:moveTo>
                    <a:pt x="5090" y="2203"/>
                  </a:moveTo>
                  <a:cubicBezTo>
                    <a:pt x="5017" y="2203"/>
                    <a:pt x="4946" y="2224"/>
                    <a:pt x="4876" y="2264"/>
                  </a:cubicBezTo>
                  <a:lnTo>
                    <a:pt x="4596" y="2426"/>
                  </a:lnTo>
                  <a:cubicBezTo>
                    <a:pt x="4553" y="2451"/>
                    <a:pt x="4524" y="2476"/>
                    <a:pt x="4508" y="2501"/>
                  </a:cubicBezTo>
                  <a:cubicBezTo>
                    <a:pt x="4493" y="2527"/>
                    <a:pt x="4489" y="2552"/>
                    <a:pt x="4496" y="2577"/>
                  </a:cubicBezTo>
                  <a:cubicBezTo>
                    <a:pt x="4502" y="2603"/>
                    <a:pt x="4519" y="2628"/>
                    <a:pt x="4545" y="2651"/>
                  </a:cubicBezTo>
                  <a:cubicBezTo>
                    <a:pt x="4571" y="2676"/>
                    <a:pt x="4604" y="2700"/>
                    <a:pt x="4644" y="2723"/>
                  </a:cubicBezTo>
                  <a:cubicBezTo>
                    <a:pt x="4683" y="2746"/>
                    <a:pt x="4724" y="2765"/>
                    <a:pt x="4767" y="2780"/>
                  </a:cubicBezTo>
                  <a:cubicBezTo>
                    <a:pt x="4810" y="2795"/>
                    <a:pt x="4853" y="2804"/>
                    <a:pt x="4897" y="2809"/>
                  </a:cubicBezTo>
                  <a:cubicBezTo>
                    <a:pt x="4909" y="2810"/>
                    <a:pt x="4922" y="2810"/>
                    <a:pt x="4934" y="2810"/>
                  </a:cubicBezTo>
                  <a:cubicBezTo>
                    <a:pt x="4965" y="2810"/>
                    <a:pt x="4996" y="2807"/>
                    <a:pt x="5027" y="2801"/>
                  </a:cubicBezTo>
                  <a:cubicBezTo>
                    <a:pt x="5072" y="2793"/>
                    <a:pt x="5116" y="2776"/>
                    <a:pt x="5159" y="2751"/>
                  </a:cubicBezTo>
                  <a:lnTo>
                    <a:pt x="5439" y="2589"/>
                  </a:lnTo>
                  <a:cubicBezTo>
                    <a:pt x="5482" y="2563"/>
                    <a:pt x="5511" y="2539"/>
                    <a:pt x="5527" y="2513"/>
                  </a:cubicBezTo>
                  <a:cubicBezTo>
                    <a:pt x="5542" y="2488"/>
                    <a:pt x="5546" y="2462"/>
                    <a:pt x="5540" y="2437"/>
                  </a:cubicBezTo>
                  <a:cubicBezTo>
                    <a:pt x="5533" y="2413"/>
                    <a:pt x="5516" y="2388"/>
                    <a:pt x="5490" y="2363"/>
                  </a:cubicBezTo>
                  <a:cubicBezTo>
                    <a:pt x="5463" y="2338"/>
                    <a:pt x="5430" y="2315"/>
                    <a:pt x="5391" y="2292"/>
                  </a:cubicBezTo>
                  <a:cubicBezTo>
                    <a:pt x="5311" y="2245"/>
                    <a:pt x="5226" y="2217"/>
                    <a:pt x="5138" y="2206"/>
                  </a:cubicBezTo>
                  <a:cubicBezTo>
                    <a:pt x="5121" y="2204"/>
                    <a:pt x="5105" y="2203"/>
                    <a:pt x="5090" y="2203"/>
                  </a:cubicBezTo>
                  <a:close/>
                  <a:moveTo>
                    <a:pt x="6237" y="2715"/>
                  </a:moveTo>
                  <a:cubicBezTo>
                    <a:pt x="6228" y="2715"/>
                    <a:pt x="6219" y="2716"/>
                    <a:pt x="6210" y="2718"/>
                  </a:cubicBezTo>
                  <a:lnTo>
                    <a:pt x="4050" y="3081"/>
                  </a:lnTo>
                  <a:cubicBezTo>
                    <a:pt x="4035" y="3083"/>
                    <a:pt x="4023" y="3087"/>
                    <a:pt x="4013" y="3093"/>
                  </a:cubicBezTo>
                  <a:cubicBezTo>
                    <a:pt x="3995" y="3103"/>
                    <a:pt x="3987" y="3116"/>
                    <a:pt x="3988" y="3133"/>
                  </a:cubicBezTo>
                  <a:cubicBezTo>
                    <a:pt x="3988" y="3151"/>
                    <a:pt x="4000" y="3166"/>
                    <a:pt x="4024" y="3181"/>
                  </a:cubicBezTo>
                  <a:cubicBezTo>
                    <a:pt x="4040" y="3188"/>
                    <a:pt x="4057" y="3195"/>
                    <a:pt x="4075" y="3199"/>
                  </a:cubicBezTo>
                  <a:cubicBezTo>
                    <a:pt x="4086" y="3200"/>
                    <a:pt x="4097" y="3202"/>
                    <a:pt x="4108" y="3202"/>
                  </a:cubicBezTo>
                  <a:cubicBezTo>
                    <a:pt x="4116" y="3202"/>
                    <a:pt x="4123" y="3201"/>
                    <a:pt x="4131" y="3200"/>
                  </a:cubicBezTo>
                  <a:lnTo>
                    <a:pt x="6285" y="2840"/>
                  </a:lnTo>
                  <a:cubicBezTo>
                    <a:pt x="6297" y="2838"/>
                    <a:pt x="6310" y="2833"/>
                    <a:pt x="6321" y="2826"/>
                  </a:cubicBezTo>
                  <a:cubicBezTo>
                    <a:pt x="6342" y="2813"/>
                    <a:pt x="6350" y="2799"/>
                    <a:pt x="6346" y="2780"/>
                  </a:cubicBezTo>
                  <a:cubicBezTo>
                    <a:pt x="6340" y="2762"/>
                    <a:pt x="6327" y="2746"/>
                    <a:pt x="6305" y="2735"/>
                  </a:cubicBezTo>
                  <a:cubicBezTo>
                    <a:pt x="6293" y="2727"/>
                    <a:pt x="6278" y="2721"/>
                    <a:pt x="6262" y="2718"/>
                  </a:cubicBezTo>
                  <a:cubicBezTo>
                    <a:pt x="6255" y="2716"/>
                    <a:pt x="6246" y="2715"/>
                    <a:pt x="6237" y="2715"/>
                  </a:cubicBezTo>
                  <a:close/>
                  <a:moveTo>
                    <a:pt x="5409" y="3226"/>
                  </a:moveTo>
                  <a:cubicBezTo>
                    <a:pt x="5414" y="3226"/>
                    <a:pt x="5420" y="3226"/>
                    <a:pt x="5425" y="3227"/>
                  </a:cubicBezTo>
                  <a:cubicBezTo>
                    <a:pt x="5465" y="3230"/>
                    <a:pt x="5506" y="3242"/>
                    <a:pt x="5546" y="3266"/>
                  </a:cubicBezTo>
                  <a:cubicBezTo>
                    <a:pt x="5587" y="3290"/>
                    <a:pt x="5610" y="3313"/>
                    <a:pt x="5616" y="3337"/>
                  </a:cubicBezTo>
                  <a:cubicBezTo>
                    <a:pt x="5622" y="3361"/>
                    <a:pt x="5605" y="3384"/>
                    <a:pt x="5565" y="3407"/>
                  </a:cubicBezTo>
                  <a:lnTo>
                    <a:pt x="5285" y="3568"/>
                  </a:lnTo>
                  <a:cubicBezTo>
                    <a:pt x="5251" y="3588"/>
                    <a:pt x="5217" y="3598"/>
                    <a:pt x="5181" y="3598"/>
                  </a:cubicBezTo>
                  <a:cubicBezTo>
                    <a:pt x="5176" y="3598"/>
                    <a:pt x="5170" y="3598"/>
                    <a:pt x="5165" y="3597"/>
                  </a:cubicBezTo>
                  <a:cubicBezTo>
                    <a:pt x="5123" y="3594"/>
                    <a:pt x="5082" y="3580"/>
                    <a:pt x="5042" y="3558"/>
                  </a:cubicBezTo>
                  <a:cubicBezTo>
                    <a:pt x="5001" y="3534"/>
                    <a:pt x="4979" y="3510"/>
                    <a:pt x="4973" y="3487"/>
                  </a:cubicBezTo>
                  <a:cubicBezTo>
                    <a:pt x="4969" y="3464"/>
                    <a:pt x="4986" y="3441"/>
                    <a:pt x="5025" y="3418"/>
                  </a:cubicBezTo>
                  <a:lnTo>
                    <a:pt x="5305" y="3256"/>
                  </a:lnTo>
                  <a:cubicBezTo>
                    <a:pt x="5340" y="3236"/>
                    <a:pt x="5374" y="3226"/>
                    <a:pt x="5409" y="3226"/>
                  </a:cubicBezTo>
                  <a:close/>
                  <a:moveTo>
                    <a:pt x="5367" y="3108"/>
                  </a:moveTo>
                  <a:cubicBezTo>
                    <a:pt x="5295" y="3108"/>
                    <a:pt x="5223" y="3128"/>
                    <a:pt x="5153" y="3168"/>
                  </a:cubicBezTo>
                  <a:lnTo>
                    <a:pt x="4873" y="3330"/>
                  </a:lnTo>
                  <a:cubicBezTo>
                    <a:pt x="4829" y="3355"/>
                    <a:pt x="4801" y="3381"/>
                    <a:pt x="4785" y="3406"/>
                  </a:cubicBezTo>
                  <a:cubicBezTo>
                    <a:pt x="4770" y="3432"/>
                    <a:pt x="4766" y="3456"/>
                    <a:pt x="4773" y="3482"/>
                  </a:cubicBezTo>
                  <a:cubicBezTo>
                    <a:pt x="4779" y="3507"/>
                    <a:pt x="4795" y="3532"/>
                    <a:pt x="4821" y="3555"/>
                  </a:cubicBezTo>
                  <a:cubicBezTo>
                    <a:pt x="4847" y="3580"/>
                    <a:pt x="4881" y="3604"/>
                    <a:pt x="4920" y="3628"/>
                  </a:cubicBezTo>
                  <a:cubicBezTo>
                    <a:pt x="4960" y="3650"/>
                    <a:pt x="5000" y="3669"/>
                    <a:pt x="5043" y="3684"/>
                  </a:cubicBezTo>
                  <a:cubicBezTo>
                    <a:pt x="5087" y="3700"/>
                    <a:pt x="5130" y="3710"/>
                    <a:pt x="5172" y="3713"/>
                  </a:cubicBezTo>
                  <a:cubicBezTo>
                    <a:pt x="5185" y="3714"/>
                    <a:pt x="5198" y="3715"/>
                    <a:pt x="5211" y="3715"/>
                  </a:cubicBezTo>
                  <a:cubicBezTo>
                    <a:pt x="5242" y="3715"/>
                    <a:pt x="5273" y="3712"/>
                    <a:pt x="5304" y="3705"/>
                  </a:cubicBezTo>
                  <a:cubicBezTo>
                    <a:pt x="5349" y="3697"/>
                    <a:pt x="5392" y="3680"/>
                    <a:pt x="5436" y="3656"/>
                  </a:cubicBezTo>
                  <a:lnTo>
                    <a:pt x="5716" y="3494"/>
                  </a:lnTo>
                  <a:cubicBezTo>
                    <a:pt x="5759" y="3469"/>
                    <a:pt x="5788" y="3443"/>
                    <a:pt x="5803" y="3418"/>
                  </a:cubicBezTo>
                  <a:cubicBezTo>
                    <a:pt x="5819" y="3392"/>
                    <a:pt x="5822" y="3366"/>
                    <a:pt x="5817" y="3342"/>
                  </a:cubicBezTo>
                  <a:cubicBezTo>
                    <a:pt x="5810" y="3317"/>
                    <a:pt x="5793" y="3292"/>
                    <a:pt x="5766" y="3267"/>
                  </a:cubicBezTo>
                  <a:cubicBezTo>
                    <a:pt x="5740" y="3242"/>
                    <a:pt x="5707" y="3219"/>
                    <a:pt x="5668" y="3196"/>
                  </a:cubicBezTo>
                  <a:cubicBezTo>
                    <a:pt x="5588" y="3149"/>
                    <a:pt x="5502" y="3121"/>
                    <a:pt x="5413" y="3111"/>
                  </a:cubicBezTo>
                  <a:cubicBezTo>
                    <a:pt x="5398" y="3109"/>
                    <a:pt x="5383" y="3108"/>
                    <a:pt x="5367" y="3108"/>
                  </a:cubicBezTo>
                  <a:close/>
                  <a:moveTo>
                    <a:pt x="6080" y="3610"/>
                  </a:moveTo>
                  <a:cubicBezTo>
                    <a:pt x="6066" y="3610"/>
                    <a:pt x="6053" y="3611"/>
                    <a:pt x="6039" y="3613"/>
                  </a:cubicBezTo>
                  <a:cubicBezTo>
                    <a:pt x="6017" y="3617"/>
                    <a:pt x="6000" y="3623"/>
                    <a:pt x="5988" y="3630"/>
                  </a:cubicBezTo>
                  <a:cubicBezTo>
                    <a:pt x="5975" y="3638"/>
                    <a:pt x="5965" y="3648"/>
                    <a:pt x="5960" y="3660"/>
                  </a:cubicBezTo>
                  <a:cubicBezTo>
                    <a:pt x="5953" y="3673"/>
                    <a:pt x="5953" y="3686"/>
                    <a:pt x="5957" y="3701"/>
                  </a:cubicBezTo>
                  <a:lnTo>
                    <a:pt x="6179" y="4205"/>
                  </a:lnTo>
                  <a:cubicBezTo>
                    <a:pt x="6181" y="4213"/>
                    <a:pt x="6189" y="4220"/>
                    <a:pt x="6203" y="4228"/>
                  </a:cubicBezTo>
                  <a:cubicBezTo>
                    <a:pt x="6225" y="4241"/>
                    <a:pt x="6257" y="4249"/>
                    <a:pt x="6296" y="4251"/>
                  </a:cubicBezTo>
                  <a:cubicBezTo>
                    <a:pt x="6302" y="4252"/>
                    <a:pt x="6307" y="4252"/>
                    <a:pt x="6313" y="4252"/>
                  </a:cubicBezTo>
                  <a:cubicBezTo>
                    <a:pt x="6346" y="4252"/>
                    <a:pt x="6373" y="4246"/>
                    <a:pt x="6396" y="4232"/>
                  </a:cubicBezTo>
                  <a:cubicBezTo>
                    <a:pt x="6423" y="4216"/>
                    <a:pt x="6430" y="4201"/>
                    <a:pt x="6420" y="4183"/>
                  </a:cubicBezTo>
                  <a:lnTo>
                    <a:pt x="6244" y="3778"/>
                  </a:lnTo>
                  <a:lnTo>
                    <a:pt x="6944" y="3880"/>
                  </a:lnTo>
                  <a:cubicBezTo>
                    <a:pt x="6952" y="3881"/>
                    <a:pt x="6960" y="3881"/>
                    <a:pt x="6968" y="3881"/>
                  </a:cubicBezTo>
                  <a:cubicBezTo>
                    <a:pt x="6991" y="3881"/>
                    <a:pt x="7012" y="3876"/>
                    <a:pt x="7030" y="3866"/>
                  </a:cubicBezTo>
                  <a:cubicBezTo>
                    <a:pt x="7056" y="3851"/>
                    <a:pt x="7068" y="3831"/>
                    <a:pt x="7064" y="3808"/>
                  </a:cubicBezTo>
                  <a:cubicBezTo>
                    <a:pt x="7060" y="3785"/>
                    <a:pt x="7046" y="3766"/>
                    <a:pt x="7025" y="3754"/>
                  </a:cubicBezTo>
                  <a:cubicBezTo>
                    <a:pt x="7010" y="3746"/>
                    <a:pt x="6998" y="3741"/>
                    <a:pt x="6985" y="3740"/>
                  </a:cubicBezTo>
                  <a:lnTo>
                    <a:pt x="6112" y="3612"/>
                  </a:lnTo>
                  <a:cubicBezTo>
                    <a:pt x="6101" y="3610"/>
                    <a:pt x="6090" y="3610"/>
                    <a:pt x="6080" y="3610"/>
                  </a:cubicBezTo>
                  <a:close/>
                  <a:moveTo>
                    <a:pt x="7848" y="3729"/>
                  </a:moveTo>
                  <a:cubicBezTo>
                    <a:pt x="7841" y="3729"/>
                    <a:pt x="7833" y="3730"/>
                    <a:pt x="7825" y="3731"/>
                  </a:cubicBezTo>
                  <a:cubicBezTo>
                    <a:pt x="7794" y="3736"/>
                    <a:pt x="7767" y="3744"/>
                    <a:pt x="7745" y="3756"/>
                  </a:cubicBezTo>
                  <a:cubicBezTo>
                    <a:pt x="7721" y="3771"/>
                    <a:pt x="7705" y="3787"/>
                    <a:pt x="7699" y="3804"/>
                  </a:cubicBezTo>
                  <a:cubicBezTo>
                    <a:pt x="7694" y="3822"/>
                    <a:pt x="7703" y="3838"/>
                    <a:pt x="7726" y="3852"/>
                  </a:cubicBezTo>
                  <a:lnTo>
                    <a:pt x="8049" y="4039"/>
                  </a:lnTo>
                  <a:lnTo>
                    <a:pt x="6913" y="4695"/>
                  </a:lnTo>
                  <a:cubicBezTo>
                    <a:pt x="6892" y="4707"/>
                    <a:pt x="6886" y="4723"/>
                    <a:pt x="6899" y="4742"/>
                  </a:cubicBezTo>
                  <a:cubicBezTo>
                    <a:pt x="6910" y="4763"/>
                    <a:pt x="6929" y="4781"/>
                    <a:pt x="6957" y="4796"/>
                  </a:cubicBezTo>
                  <a:cubicBezTo>
                    <a:pt x="6985" y="4813"/>
                    <a:pt x="7016" y="4825"/>
                    <a:pt x="7051" y="4831"/>
                  </a:cubicBezTo>
                  <a:cubicBezTo>
                    <a:pt x="7062" y="4834"/>
                    <a:pt x="7073" y="4835"/>
                    <a:pt x="7083" y="4835"/>
                  </a:cubicBezTo>
                  <a:cubicBezTo>
                    <a:pt x="7103" y="4835"/>
                    <a:pt x="7120" y="4830"/>
                    <a:pt x="7134" y="4822"/>
                  </a:cubicBezTo>
                  <a:lnTo>
                    <a:pt x="8270" y="4166"/>
                  </a:lnTo>
                  <a:lnTo>
                    <a:pt x="8591" y="4352"/>
                  </a:lnTo>
                  <a:cubicBezTo>
                    <a:pt x="8609" y="4362"/>
                    <a:pt x="8630" y="4368"/>
                    <a:pt x="8653" y="4368"/>
                  </a:cubicBezTo>
                  <a:cubicBezTo>
                    <a:pt x="8660" y="4368"/>
                    <a:pt x="8667" y="4367"/>
                    <a:pt x="8674" y="4366"/>
                  </a:cubicBezTo>
                  <a:cubicBezTo>
                    <a:pt x="8706" y="4363"/>
                    <a:pt x="8734" y="4354"/>
                    <a:pt x="8759" y="4339"/>
                  </a:cubicBezTo>
                  <a:cubicBezTo>
                    <a:pt x="8780" y="4327"/>
                    <a:pt x="8795" y="4311"/>
                    <a:pt x="8802" y="4294"/>
                  </a:cubicBezTo>
                  <a:cubicBezTo>
                    <a:pt x="8810" y="4276"/>
                    <a:pt x="8801" y="4259"/>
                    <a:pt x="8776" y="4246"/>
                  </a:cubicBezTo>
                  <a:lnTo>
                    <a:pt x="7910" y="3746"/>
                  </a:lnTo>
                  <a:cubicBezTo>
                    <a:pt x="7891" y="3735"/>
                    <a:pt x="7871" y="3729"/>
                    <a:pt x="7848" y="37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738;p60">
              <a:extLst>
                <a:ext uri="{FF2B5EF4-FFF2-40B4-BE49-F238E27FC236}">
                  <a16:creationId xmlns:a16="http://schemas.microsoft.com/office/drawing/2014/main" id="{29463CE3-A00A-B587-64B0-E65F26A807FC}"/>
                </a:ext>
              </a:extLst>
            </p:cNvPr>
            <p:cNvSpPr/>
            <p:nvPr/>
          </p:nvSpPr>
          <p:spPr>
            <a:xfrm>
              <a:off x="5143774" y="3908659"/>
              <a:ext cx="999319" cy="153227"/>
            </a:xfrm>
            <a:custGeom>
              <a:avLst/>
              <a:gdLst/>
              <a:ahLst/>
              <a:cxnLst/>
              <a:rect l="l" t="t" r="r" b="b"/>
              <a:pathLst>
                <a:path w="12998" h="1993" extrusionOk="0">
                  <a:moveTo>
                    <a:pt x="1" y="0"/>
                  </a:moveTo>
                  <a:lnTo>
                    <a:pt x="1" y="309"/>
                  </a:lnTo>
                  <a:lnTo>
                    <a:pt x="12998" y="1992"/>
                  </a:lnTo>
                  <a:lnTo>
                    <a:pt x="12998" y="16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739;p60">
              <a:extLst>
                <a:ext uri="{FF2B5EF4-FFF2-40B4-BE49-F238E27FC236}">
                  <a16:creationId xmlns:a16="http://schemas.microsoft.com/office/drawing/2014/main" id="{D8D7B8BB-41FF-BF73-184E-5006F0CC36E7}"/>
                </a:ext>
              </a:extLst>
            </p:cNvPr>
            <p:cNvSpPr/>
            <p:nvPr/>
          </p:nvSpPr>
          <p:spPr>
            <a:xfrm>
              <a:off x="5142852" y="3708698"/>
              <a:ext cx="1001318" cy="577003"/>
            </a:xfrm>
            <a:custGeom>
              <a:avLst/>
              <a:gdLst/>
              <a:ahLst/>
              <a:cxnLst/>
              <a:rect l="l" t="t" r="r" b="b"/>
              <a:pathLst>
                <a:path w="13024" h="7505" extrusionOk="0">
                  <a:moveTo>
                    <a:pt x="5055" y="1"/>
                  </a:moveTo>
                  <a:cubicBezTo>
                    <a:pt x="5021" y="1"/>
                    <a:pt x="4988" y="8"/>
                    <a:pt x="4962" y="23"/>
                  </a:cubicBezTo>
                  <a:lnTo>
                    <a:pt x="51" y="2858"/>
                  </a:lnTo>
                  <a:cubicBezTo>
                    <a:pt x="1" y="2887"/>
                    <a:pt x="1" y="2935"/>
                    <a:pt x="51" y="2965"/>
                  </a:cubicBezTo>
                  <a:lnTo>
                    <a:pt x="7876" y="7483"/>
                  </a:lnTo>
                  <a:cubicBezTo>
                    <a:pt x="7901" y="7497"/>
                    <a:pt x="7935" y="7505"/>
                    <a:pt x="7968" y="7505"/>
                  </a:cubicBezTo>
                  <a:cubicBezTo>
                    <a:pt x="8002" y="7505"/>
                    <a:pt x="8035" y="7497"/>
                    <a:pt x="8061" y="7483"/>
                  </a:cubicBezTo>
                  <a:lnTo>
                    <a:pt x="12972" y="4647"/>
                  </a:lnTo>
                  <a:cubicBezTo>
                    <a:pt x="13023" y="4617"/>
                    <a:pt x="13023" y="4570"/>
                    <a:pt x="12972" y="4540"/>
                  </a:cubicBezTo>
                  <a:lnTo>
                    <a:pt x="5148" y="23"/>
                  </a:lnTo>
                  <a:cubicBezTo>
                    <a:pt x="5122" y="8"/>
                    <a:pt x="5088" y="1"/>
                    <a:pt x="5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740;p60">
              <a:extLst>
                <a:ext uri="{FF2B5EF4-FFF2-40B4-BE49-F238E27FC236}">
                  <a16:creationId xmlns:a16="http://schemas.microsoft.com/office/drawing/2014/main" id="{A2442CA0-2074-9B14-6336-13669FFB9760}"/>
                </a:ext>
              </a:extLst>
            </p:cNvPr>
            <p:cNvSpPr/>
            <p:nvPr/>
          </p:nvSpPr>
          <p:spPr>
            <a:xfrm>
              <a:off x="5142852" y="3685020"/>
              <a:ext cx="1001318" cy="577003"/>
            </a:xfrm>
            <a:custGeom>
              <a:avLst/>
              <a:gdLst/>
              <a:ahLst/>
              <a:cxnLst/>
              <a:rect l="l" t="t" r="r" b="b"/>
              <a:pathLst>
                <a:path w="13024" h="7505" extrusionOk="0">
                  <a:moveTo>
                    <a:pt x="5055" y="0"/>
                  </a:moveTo>
                  <a:cubicBezTo>
                    <a:pt x="5021" y="0"/>
                    <a:pt x="4988" y="7"/>
                    <a:pt x="4962" y="22"/>
                  </a:cubicBezTo>
                  <a:lnTo>
                    <a:pt x="51" y="2857"/>
                  </a:lnTo>
                  <a:cubicBezTo>
                    <a:pt x="1" y="2887"/>
                    <a:pt x="1" y="2935"/>
                    <a:pt x="51" y="2964"/>
                  </a:cubicBezTo>
                  <a:lnTo>
                    <a:pt x="7876" y="7482"/>
                  </a:lnTo>
                  <a:cubicBezTo>
                    <a:pt x="7901" y="7497"/>
                    <a:pt x="7935" y="7504"/>
                    <a:pt x="7968" y="7504"/>
                  </a:cubicBezTo>
                  <a:cubicBezTo>
                    <a:pt x="8002" y="7504"/>
                    <a:pt x="8035" y="7497"/>
                    <a:pt x="8061" y="7482"/>
                  </a:cubicBezTo>
                  <a:lnTo>
                    <a:pt x="12972" y="4647"/>
                  </a:lnTo>
                  <a:cubicBezTo>
                    <a:pt x="13023" y="4618"/>
                    <a:pt x="13023" y="4569"/>
                    <a:pt x="12972" y="4540"/>
                  </a:cubicBezTo>
                  <a:lnTo>
                    <a:pt x="5148" y="22"/>
                  </a:lnTo>
                  <a:cubicBezTo>
                    <a:pt x="5122" y="7"/>
                    <a:pt x="5088" y="0"/>
                    <a:pt x="5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741;p60">
              <a:extLst>
                <a:ext uri="{FF2B5EF4-FFF2-40B4-BE49-F238E27FC236}">
                  <a16:creationId xmlns:a16="http://schemas.microsoft.com/office/drawing/2014/main" id="{4DA7A733-12D6-0EBA-EAE7-F3B9E48B4405}"/>
                </a:ext>
              </a:extLst>
            </p:cNvPr>
            <p:cNvSpPr/>
            <p:nvPr/>
          </p:nvSpPr>
          <p:spPr>
            <a:xfrm>
              <a:off x="5284231" y="3713004"/>
              <a:ext cx="810418" cy="467907"/>
            </a:xfrm>
            <a:custGeom>
              <a:avLst/>
              <a:gdLst/>
              <a:ahLst/>
              <a:cxnLst/>
              <a:rect l="l" t="t" r="r" b="b"/>
              <a:pathLst>
                <a:path w="10541" h="6086" extrusionOk="0">
                  <a:moveTo>
                    <a:pt x="3309" y="0"/>
                  </a:moveTo>
                  <a:lnTo>
                    <a:pt x="2781" y="306"/>
                  </a:lnTo>
                  <a:lnTo>
                    <a:pt x="2641" y="386"/>
                  </a:lnTo>
                  <a:lnTo>
                    <a:pt x="2252" y="610"/>
                  </a:lnTo>
                  <a:lnTo>
                    <a:pt x="2113" y="691"/>
                  </a:lnTo>
                  <a:lnTo>
                    <a:pt x="1196" y="1220"/>
                  </a:lnTo>
                  <a:lnTo>
                    <a:pt x="1057" y="1300"/>
                  </a:lnTo>
                  <a:lnTo>
                    <a:pt x="668" y="1525"/>
                  </a:lnTo>
                  <a:lnTo>
                    <a:pt x="528" y="1605"/>
                  </a:lnTo>
                  <a:lnTo>
                    <a:pt x="0" y="1910"/>
                  </a:lnTo>
                  <a:lnTo>
                    <a:pt x="546" y="2225"/>
                  </a:lnTo>
                  <a:lnTo>
                    <a:pt x="685" y="2305"/>
                  </a:lnTo>
                  <a:lnTo>
                    <a:pt x="1091" y="2540"/>
                  </a:lnTo>
                  <a:lnTo>
                    <a:pt x="1231" y="2621"/>
                  </a:lnTo>
                  <a:lnTo>
                    <a:pt x="1638" y="2855"/>
                  </a:lnTo>
                  <a:lnTo>
                    <a:pt x="1776" y="2936"/>
                  </a:lnTo>
                  <a:lnTo>
                    <a:pt x="2183" y="3170"/>
                  </a:lnTo>
                  <a:lnTo>
                    <a:pt x="2322" y="3250"/>
                  </a:lnTo>
                  <a:lnTo>
                    <a:pt x="5456" y="5060"/>
                  </a:lnTo>
                  <a:lnTo>
                    <a:pt x="5596" y="5141"/>
                  </a:lnTo>
                  <a:lnTo>
                    <a:pt x="6547" y="5690"/>
                  </a:lnTo>
                  <a:lnTo>
                    <a:pt x="6687" y="5770"/>
                  </a:lnTo>
                  <a:lnTo>
                    <a:pt x="7232" y="6086"/>
                  </a:lnTo>
                  <a:lnTo>
                    <a:pt x="7760" y="5780"/>
                  </a:lnTo>
                  <a:lnTo>
                    <a:pt x="7900" y="5700"/>
                  </a:lnTo>
                  <a:lnTo>
                    <a:pt x="8288" y="5475"/>
                  </a:lnTo>
                  <a:lnTo>
                    <a:pt x="8428" y="5395"/>
                  </a:lnTo>
                  <a:lnTo>
                    <a:pt x="8816" y="5171"/>
                  </a:lnTo>
                  <a:lnTo>
                    <a:pt x="8956" y="5090"/>
                  </a:lnTo>
                  <a:lnTo>
                    <a:pt x="9344" y="4866"/>
                  </a:lnTo>
                  <a:lnTo>
                    <a:pt x="9484" y="4785"/>
                  </a:lnTo>
                  <a:lnTo>
                    <a:pt x="9872" y="4561"/>
                  </a:lnTo>
                  <a:lnTo>
                    <a:pt x="10012" y="4481"/>
                  </a:lnTo>
                  <a:lnTo>
                    <a:pt x="10540" y="4176"/>
                  </a:lnTo>
                  <a:lnTo>
                    <a:pt x="9995" y="3861"/>
                  </a:lnTo>
                  <a:lnTo>
                    <a:pt x="9856" y="3781"/>
                  </a:lnTo>
                  <a:lnTo>
                    <a:pt x="9449" y="3545"/>
                  </a:lnTo>
                  <a:lnTo>
                    <a:pt x="9311" y="3465"/>
                  </a:lnTo>
                  <a:lnTo>
                    <a:pt x="8904" y="3231"/>
                  </a:lnTo>
                  <a:lnTo>
                    <a:pt x="8764" y="3150"/>
                  </a:lnTo>
                  <a:lnTo>
                    <a:pt x="8358" y="2916"/>
                  </a:lnTo>
                  <a:lnTo>
                    <a:pt x="8218" y="2835"/>
                  </a:lnTo>
                  <a:lnTo>
                    <a:pt x="7813" y="2600"/>
                  </a:lnTo>
                  <a:lnTo>
                    <a:pt x="7673" y="2521"/>
                  </a:lnTo>
                  <a:lnTo>
                    <a:pt x="7267" y="2285"/>
                  </a:lnTo>
                  <a:lnTo>
                    <a:pt x="7128" y="2205"/>
                  </a:lnTo>
                  <a:lnTo>
                    <a:pt x="6722" y="1971"/>
                  </a:lnTo>
                  <a:lnTo>
                    <a:pt x="6582" y="1890"/>
                  </a:lnTo>
                  <a:lnTo>
                    <a:pt x="6176" y="1656"/>
                  </a:lnTo>
                  <a:lnTo>
                    <a:pt x="6037" y="1575"/>
                  </a:lnTo>
                  <a:lnTo>
                    <a:pt x="5631" y="1340"/>
                  </a:lnTo>
                  <a:lnTo>
                    <a:pt x="5491" y="1260"/>
                  </a:lnTo>
                  <a:lnTo>
                    <a:pt x="5084" y="1025"/>
                  </a:lnTo>
                  <a:lnTo>
                    <a:pt x="4945" y="945"/>
                  </a:lnTo>
                  <a:lnTo>
                    <a:pt x="4539" y="711"/>
                  </a:lnTo>
                  <a:lnTo>
                    <a:pt x="4400" y="630"/>
                  </a:lnTo>
                  <a:lnTo>
                    <a:pt x="3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742;p60">
              <a:extLst>
                <a:ext uri="{FF2B5EF4-FFF2-40B4-BE49-F238E27FC236}">
                  <a16:creationId xmlns:a16="http://schemas.microsoft.com/office/drawing/2014/main" id="{9DC72CBA-9ED2-23E3-A745-D3C7C3C0C18A}"/>
                </a:ext>
              </a:extLst>
            </p:cNvPr>
            <p:cNvSpPr/>
            <p:nvPr/>
          </p:nvSpPr>
          <p:spPr>
            <a:xfrm>
              <a:off x="6006657" y="4012906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5" y="539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743;p60">
              <a:extLst>
                <a:ext uri="{FF2B5EF4-FFF2-40B4-BE49-F238E27FC236}">
                  <a16:creationId xmlns:a16="http://schemas.microsoft.com/office/drawing/2014/main" id="{8879380E-F2C3-D8E5-8400-D92370D655F4}"/>
                </a:ext>
              </a:extLst>
            </p:cNvPr>
            <p:cNvSpPr/>
            <p:nvPr/>
          </p:nvSpPr>
          <p:spPr>
            <a:xfrm>
              <a:off x="5964682" y="3988612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8" y="1"/>
                  </a:moveTo>
                  <a:lnTo>
                    <a:pt x="0" y="265"/>
                  </a:lnTo>
                  <a:lnTo>
                    <a:pt x="476" y="540"/>
                  </a:lnTo>
                  <a:lnTo>
                    <a:pt x="935" y="27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744;p60">
              <a:extLst>
                <a:ext uri="{FF2B5EF4-FFF2-40B4-BE49-F238E27FC236}">
                  <a16:creationId xmlns:a16="http://schemas.microsoft.com/office/drawing/2014/main" id="{4002EC23-3B5A-2A53-6EA2-4C0FF2415C61}"/>
                </a:ext>
              </a:extLst>
            </p:cNvPr>
            <p:cNvSpPr/>
            <p:nvPr/>
          </p:nvSpPr>
          <p:spPr>
            <a:xfrm>
              <a:off x="5922783" y="3964395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8" y="0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5" y="275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745;p60">
              <a:extLst>
                <a:ext uri="{FF2B5EF4-FFF2-40B4-BE49-F238E27FC236}">
                  <a16:creationId xmlns:a16="http://schemas.microsoft.com/office/drawing/2014/main" id="{77806E03-0558-208C-BDC2-F8B8E5065523}"/>
                </a:ext>
              </a:extLst>
            </p:cNvPr>
            <p:cNvSpPr/>
            <p:nvPr/>
          </p:nvSpPr>
          <p:spPr>
            <a:xfrm>
              <a:off x="5880731" y="3940179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0"/>
                  </a:moveTo>
                  <a:lnTo>
                    <a:pt x="1" y="266"/>
                  </a:lnTo>
                  <a:lnTo>
                    <a:pt x="477" y="541"/>
                  </a:lnTo>
                  <a:lnTo>
                    <a:pt x="936" y="276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746;p60">
              <a:extLst>
                <a:ext uri="{FF2B5EF4-FFF2-40B4-BE49-F238E27FC236}">
                  <a16:creationId xmlns:a16="http://schemas.microsoft.com/office/drawing/2014/main" id="{69312950-7C42-7F22-BDB8-C58FC7C1A9C5}"/>
                </a:ext>
              </a:extLst>
            </p:cNvPr>
            <p:cNvSpPr/>
            <p:nvPr/>
          </p:nvSpPr>
          <p:spPr>
            <a:xfrm>
              <a:off x="5838832" y="3915962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6"/>
                  </a:lnTo>
                  <a:lnTo>
                    <a:pt x="476" y="540"/>
                  </a:lnTo>
                  <a:lnTo>
                    <a:pt x="936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747;p60">
              <a:extLst>
                <a:ext uri="{FF2B5EF4-FFF2-40B4-BE49-F238E27FC236}">
                  <a16:creationId xmlns:a16="http://schemas.microsoft.com/office/drawing/2014/main" id="{A19F3580-9FC7-85E2-5580-25961BF89ADE}"/>
                </a:ext>
              </a:extLst>
            </p:cNvPr>
            <p:cNvSpPr/>
            <p:nvPr/>
          </p:nvSpPr>
          <p:spPr>
            <a:xfrm>
              <a:off x="5796856" y="3891746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748;p60">
              <a:extLst>
                <a:ext uri="{FF2B5EF4-FFF2-40B4-BE49-F238E27FC236}">
                  <a16:creationId xmlns:a16="http://schemas.microsoft.com/office/drawing/2014/main" id="{D75C48FA-6B1C-2677-06F6-BE1D01636E75}"/>
                </a:ext>
              </a:extLst>
            </p:cNvPr>
            <p:cNvSpPr/>
            <p:nvPr/>
          </p:nvSpPr>
          <p:spPr>
            <a:xfrm>
              <a:off x="5754958" y="3867529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749;p60">
              <a:extLst>
                <a:ext uri="{FF2B5EF4-FFF2-40B4-BE49-F238E27FC236}">
                  <a16:creationId xmlns:a16="http://schemas.microsoft.com/office/drawing/2014/main" id="{24F6AF96-8EE7-3A6C-AB91-6CCFB4DAA196}"/>
                </a:ext>
              </a:extLst>
            </p:cNvPr>
            <p:cNvSpPr/>
            <p:nvPr/>
          </p:nvSpPr>
          <p:spPr>
            <a:xfrm>
              <a:off x="5712982" y="3843389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750;p60">
              <a:extLst>
                <a:ext uri="{FF2B5EF4-FFF2-40B4-BE49-F238E27FC236}">
                  <a16:creationId xmlns:a16="http://schemas.microsoft.com/office/drawing/2014/main" id="{22DD86CC-D767-71D7-C405-87747AD4BD21}"/>
                </a:ext>
              </a:extLst>
            </p:cNvPr>
            <p:cNvSpPr/>
            <p:nvPr/>
          </p:nvSpPr>
          <p:spPr>
            <a:xfrm>
              <a:off x="5671083" y="3819096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6"/>
                  </a:lnTo>
                  <a:lnTo>
                    <a:pt x="476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751;p60">
              <a:extLst>
                <a:ext uri="{FF2B5EF4-FFF2-40B4-BE49-F238E27FC236}">
                  <a16:creationId xmlns:a16="http://schemas.microsoft.com/office/drawing/2014/main" id="{B8AB81BE-9ACA-66CC-1E64-D21DB9C35882}"/>
                </a:ext>
              </a:extLst>
            </p:cNvPr>
            <p:cNvSpPr/>
            <p:nvPr/>
          </p:nvSpPr>
          <p:spPr>
            <a:xfrm>
              <a:off x="5629108" y="3794879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752;p60">
              <a:extLst>
                <a:ext uri="{FF2B5EF4-FFF2-40B4-BE49-F238E27FC236}">
                  <a16:creationId xmlns:a16="http://schemas.microsoft.com/office/drawing/2014/main" id="{8A0EAE95-46EC-7361-66E5-1A0819840A80}"/>
                </a:ext>
              </a:extLst>
            </p:cNvPr>
            <p:cNvSpPr/>
            <p:nvPr/>
          </p:nvSpPr>
          <p:spPr>
            <a:xfrm>
              <a:off x="5587209" y="3770662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753;p60">
              <a:extLst>
                <a:ext uri="{FF2B5EF4-FFF2-40B4-BE49-F238E27FC236}">
                  <a16:creationId xmlns:a16="http://schemas.microsoft.com/office/drawing/2014/main" id="{758DE44F-3C40-B0DE-3A94-98537C91E73E}"/>
                </a:ext>
              </a:extLst>
            </p:cNvPr>
            <p:cNvSpPr/>
            <p:nvPr/>
          </p:nvSpPr>
          <p:spPr>
            <a:xfrm>
              <a:off x="5503334" y="3722229"/>
              <a:ext cx="113863" cy="65811"/>
            </a:xfrm>
            <a:custGeom>
              <a:avLst/>
              <a:gdLst/>
              <a:ahLst/>
              <a:cxnLst/>
              <a:rect l="l" t="t" r="r" b="b"/>
              <a:pathLst>
                <a:path w="1481" h="856" extrusionOk="0">
                  <a:moveTo>
                    <a:pt x="459" y="1"/>
                  </a:moveTo>
                  <a:lnTo>
                    <a:pt x="0" y="266"/>
                  </a:lnTo>
                  <a:lnTo>
                    <a:pt x="1022" y="856"/>
                  </a:lnTo>
                  <a:lnTo>
                    <a:pt x="1480" y="591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754;p60">
              <a:extLst>
                <a:ext uri="{FF2B5EF4-FFF2-40B4-BE49-F238E27FC236}">
                  <a16:creationId xmlns:a16="http://schemas.microsoft.com/office/drawing/2014/main" id="{6CFEA20A-47F5-0C6E-7BB3-09F5D57866BF}"/>
                </a:ext>
              </a:extLst>
            </p:cNvPr>
            <p:cNvSpPr/>
            <p:nvPr/>
          </p:nvSpPr>
          <p:spPr>
            <a:xfrm>
              <a:off x="5966066" y="4036277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8" y="0"/>
                  </a:moveTo>
                  <a:lnTo>
                    <a:pt x="0" y="266"/>
                  </a:lnTo>
                  <a:lnTo>
                    <a:pt x="475" y="541"/>
                  </a:lnTo>
                  <a:lnTo>
                    <a:pt x="935" y="276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755;p60">
              <a:extLst>
                <a:ext uri="{FF2B5EF4-FFF2-40B4-BE49-F238E27FC236}">
                  <a16:creationId xmlns:a16="http://schemas.microsoft.com/office/drawing/2014/main" id="{CB0FB77D-7CC1-F6BC-0E92-342136A40A37}"/>
                </a:ext>
              </a:extLst>
            </p:cNvPr>
            <p:cNvSpPr/>
            <p:nvPr/>
          </p:nvSpPr>
          <p:spPr>
            <a:xfrm>
              <a:off x="5924090" y="4012060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8" y="1"/>
                  </a:moveTo>
                  <a:lnTo>
                    <a:pt x="0" y="266"/>
                  </a:lnTo>
                  <a:lnTo>
                    <a:pt x="476" y="540"/>
                  </a:lnTo>
                  <a:lnTo>
                    <a:pt x="935" y="27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756;p60">
              <a:extLst>
                <a:ext uri="{FF2B5EF4-FFF2-40B4-BE49-F238E27FC236}">
                  <a16:creationId xmlns:a16="http://schemas.microsoft.com/office/drawing/2014/main" id="{BE9D9027-5FF9-8012-2E8A-15D90F98CB06}"/>
                </a:ext>
              </a:extLst>
            </p:cNvPr>
            <p:cNvSpPr/>
            <p:nvPr/>
          </p:nvSpPr>
          <p:spPr>
            <a:xfrm>
              <a:off x="5882191" y="3987843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8" y="1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5" y="275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757;p60">
              <a:extLst>
                <a:ext uri="{FF2B5EF4-FFF2-40B4-BE49-F238E27FC236}">
                  <a16:creationId xmlns:a16="http://schemas.microsoft.com/office/drawing/2014/main" id="{2DA2AF18-8142-8F92-B8A1-6343D8741A9D}"/>
                </a:ext>
              </a:extLst>
            </p:cNvPr>
            <p:cNvSpPr/>
            <p:nvPr/>
          </p:nvSpPr>
          <p:spPr>
            <a:xfrm>
              <a:off x="5840139" y="3963627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758;p60">
              <a:extLst>
                <a:ext uri="{FF2B5EF4-FFF2-40B4-BE49-F238E27FC236}">
                  <a16:creationId xmlns:a16="http://schemas.microsoft.com/office/drawing/2014/main" id="{AE622FF6-04FB-6800-4250-6E9E01B418D9}"/>
                </a:ext>
              </a:extLst>
            </p:cNvPr>
            <p:cNvSpPr/>
            <p:nvPr/>
          </p:nvSpPr>
          <p:spPr>
            <a:xfrm>
              <a:off x="5798240" y="3939487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759;p60">
              <a:extLst>
                <a:ext uri="{FF2B5EF4-FFF2-40B4-BE49-F238E27FC236}">
                  <a16:creationId xmlns:a16="http://schemas.microsoft.com/office/drawing/2014/main" id="{35BDDE75-6A88-498C-9E59-1581F96CEA10}"/>
                </a:ext>
              </a:extLst>
            </p:cNvPr>
            <p:cNvSpPr/>
            <p:nvPr/>
          </p:nvSpPr>
          <p:spPr>
            <a:xfrm>
              <a:off x="5756264" y="3915193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760;p60">
              <a:extLst>
                <a:ext uri="{FF2B5EF4-FFF2-40B4-BE49-F238E27FC236}">
                  <a16:creationId xmlns:a16="http://schemas.microsoft.com/office/drawing/2014/main" id="{E972F84D-8FC8-C8B4-1289-C9C7AB066161}"/>
                </a:ext>
              </a:extLst>
            </p:cNvPr>
            <p:cNvSpPr/>
            <p:nvPr/>
          </p:nvSpPr>
          <p:spPr>
            <a:xfrm>
              <a:off x="5714366" y="3890977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761;p60">
              <a:extLst>
                <a:ext uri="{FF2B5EF4-FFF2-40B4-BE49-F238E27FC236}">
                  <a16:creationId xmlns:a16="http://schemas.microsoft.com/office/drawing/2014/main" id="{62E878B3-2C1D-9138-53EE-38E6986B9C01}"/>
                </a:ext>
              </a:extLst>
            </p:cNvPr>
            <p:cNvSpPr/>
            <p:nvPr/>
          </p:nvSpPr>
          <p:spPr>
            <a:xfrm>
              <a:off x="5672390" y="3866760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762;p60">
              <a:extLst>
                <a:ext uri="{FF2B5EF4-FFF2-40B4-BE49-F238E27FC236}">
                  <a16:creationId xmlns:a16="http://schemas.microsoft.com/office/drawing/2014/main" id="{A88BD104-2F3A-4D1C-A9E0-AAEC53BD8D2F}"/>
                </a:ext>
              </a:extLst>
            </p:cNvPr>
            <p:cNvSpPr/>
            <p:nvPr/>
          </p:nvSpPr>
          <p:spPr>
            <a:xfrm>
              <a:off x="5630491" y="3842620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39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763;p60">
              <a:extLst>
                <a:ext uri="{FF2B5EF4-FFF2-40B4-BE49-F238E27FC236}">
                  <a16:creationId xmlns:a16="http://schemas.microsoft.com/office/drawing/2014/main" id="{75404330-7B70-179B-DEEC-FA7E5DAAD25A}"/>
                </a:ext>
              </a:extLst>
            </p:cNvPr>
            <p:cNvSpPr/>
            <p:nvPr/>
          </p:nvSpPr>
          <p:spPr>
            <a:xfrm>
              <a:off x="5588516" y="3818327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0" y="265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764;p60">
              <a:extLst>
                <a:ext uri="{FF2B5EF4-FFF2-40B4-BE49-F238E27FC236}">
                  <a16:creationId xmlns:a16="http://schemas.microsoft.com/office/drawing/2014/main" id="{F7D1FA05-C62E-5CA7-8021-59DE921C4EE5}"/>
                </a:ext>
              </a:extLst>
            </p:cNvPr>
            <p:cNvSpPr/>
            <p:nvPr/>
          </p:nvSpPr>
          <p:spPr>
            <a:xfrm>
              <a:off x="5546617" y="3794110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1"/>
                  </a:moveTo>
                  <a:lnTo>
                    <a:pt x="0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765;p60">
              <a:extLst>
                <a:ext uri="{FF2B5EF4-FFF2-40B4-BE49-F238E27FC236}">
                  <a16:creationId xmlns:a16="http://schemas.microsoft.com/office/drawing/2014/main" id="{2C215AA1-0791-35CA-851C-1C56B51F9913}"/>
                </a:ext>
              </a:extLst>
            </p:cNvPr>
            <p:cNvSpPr/>
            <p:nvPr/>
          </p:nvSpPr>
          <p:spPr>
            <a:xfrm>
              <a:off x="5504641" y="3769893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9" y="0"/>
                  </a:moveTo>
                  <a:lnTo>
                    <a:pt x="0" y="265"/>
                  </a:lnTo>
                  <a:lnTo>
                    <a:pt x="477" y="541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766;p60">
              <a:extLst>
                <a:ext uri="{FF2B5EF4-FFF2-40B4-BE49-F238E27FC236}">
                  <a16:creationId xmlns:a16="http://schemas.microsoft.com/office/drawing/2014/main" id="{2A13E727-7500-3E41-F24C-4CC460B70584}"/>
                </a:ext>
              </a:extLst>
            </p:cNvPr>
            <p:cNvSpPr/>
            <p:nvPr/>
          </p:nvSpPr>
          <p:spPr>
            <a:xfrm>
              <a:off x="5462743" y="3745754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5" y="539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767;p60">
              <a:extLst>
                <a:ext uri="{FF2B5EF4-FFF2-40B4-BE49-F238E27FC236}">
                  <a16:creationId xmlns:a16="http://schemas.microsoft.com/office/drawing/2014/main" id="{19726019-E678-05CA-72D9-932C82C61163}"/>
                </a:ext>
              </a:extLst>
            </p:cNvPr>
            <p:cNvSpPr/>
            <p:nvPr/>
          </p:nvSpPr>
          <p:spPr>
            <a:xfrm>
              <a:off x="5925474" y="4059724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8" y="0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5" y="275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768;p60">
              <a:extLst>
                <a:ext uri="{FF2B5EF4-FFF2-40B4-BE49-F238E27FC236}">
                  <a16:creationId xmlns:a16="http://schemas.microsoft.com/office/drawing/2014/main" id="{30B2EB64-4C55-18BE-BEF6-BE3F4EB7AF98}"/>
                </a:ext>
              </a:extLst>
            </p:cNvPr>
            <p:cNvSpPr/>
            <p:nvPr/>
          </p:nvSpPr>
          <p:spPr>
            <a:xfrm>
              <a:off x="5883421" y="4035585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39"/>
                  </a:lnTo>
                  <a:lnTo>
                    <a:pt x="936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769;p60">
              <a:extLst>
                <a:ext uri="{FF2B5EF4-FFF2-40B4-BE49-F238E27FC236}">
                  <a16:creationId xmlns:a16="http://schemas.microsoft.com/office/drawing/2014/main" id="{50E3F6B2-8C4E-1313-BF33-9C4D5B051E36}"/>
                </a:ext>
              </a:extLst>
            </p:cNvPr>
            <p:cNvSpPr/>
            <p:nvPr/>
          </p:nvSpPr>
          <p:spPr>
            <a:xfrm>
              <a:off x="5841523" y="4011291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6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770;p60">
              <a:extLst>
                <a:ext uri="{FF2B5EF4-FFF2-40B4-BE49-F238E27FC236}">
                  <a16:creationId xmlns:a16="http://schemas.microsoft.com/office/drawing/2014/main" id="{BC529BD0-2977-743F-91D1-311E5F94D677}"/>
                </a:ext>
              </a:extLst>
            </p:cNvPr>
            <p:cNvSpPr/>
            <p:nvPr/>
          </p:nvSpPr>
          <p:spPr>
            <a:xfrm>
              <a:off x="5799547" y="3987075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771;p60">
              <a:extLst>
                <a:ext uri="{FF2B5EF4-FFF2-40B4-BE49-F238E27FC236}">
                  <a16:creationId xmlns:a16="http://schemas.microsoft.com/office/drawing/2014/main" id="{16A6DB72-B0AA-4EC1-66DA-9F67668DE9C5}"/>
                </a:ext>
              </a:extLst>
            </p:cNvPr>
            <p:cNvSpPr/>
            <p:nvPr/>
          </p:nvSpPr>
          <p:spPr>
            <a:xfrm>
              <a:off x="5757648" y="3962858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772;p60">
              <a:extLst>
                <a:ext uri="{FF2B5EF4-FFF2-40B4-BE49-F238E27FC236}">
                  <a16:creationId xmlns:a16="http://schemas.microsoft.com/office/drawing/2014/main" id="{629478F3-F73B-C6A0-4FEA-6C1A2267F82A}"/>
                </a:ext>
              </a:extLst>
            </p:cNvPr>
            <p:cNvSpPr/>
            <p:nvPr/>
          </p:nvSpPr>
          <p:spPr>
            <a:xfrm>
              <a:off x="5715673" y="3938718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39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773;p60">
              <a:extLst>
                <a:ext uri="{FF2B5EF4-FFF2-40B4-BE49-F238E27FC236}">
                  <a16:creationId xmlns:a16="http://schemas.microsoft.com/office/drawing/2014/main" id="{B2EBEF81-B270-AB10-FA0F-2670ACABBF87}"/>
                </a:ext>
              </a:extLst>
            </p:cNvPr>
            <p:cNvSpPr/>
            <p:nvPr/>
          </p:nvSpPr>
          <p:spPr>
            <a:xfrm>
              <a:off x="5673774" y="3914425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774;p60">
              <a:extLst>
                <a:ext uri="{FF2B5EF4-FFF2-40B4-BE49-F238E27FC236}">
                  <a16:creationId xmlns:a16="http://schemas.microsoft.com/office/drawing/2014/main" id="{56023769-9101-0B20-9650-23322474E816}"/>
                </a:ext>
              </a:extLst>
            </p:cNvPr>
            <p:cNvSpPr/>
            <p:nvPr/>
          </p:nvSpPr>
          <p:spPr>
            <a:xfrm>
              <a:off x="5631798" y="3890208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775;p60">
              <a:extLst>
                <a:ext uri="{FF2B5EF4-FFF2-40B4-BE49-F238E27FC236}">
                  <a16:creationId xmlns:a16="http://schemas.microsoft.com/office/drawing/2014/main" id="{4DAA1D2E-4146-FE36-6DCE-A4B851F69785}"/>
                </a:ext>
              </a:extLst>
            </p:cNvPr>
            <p:cNvSpPr/>
            <p:nvPr/>
          </p:nvSpPr>
          <p:spPr>
            <a:xfrm>
              <a:off x="5589900" y="3865991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0"/>
                  </a:moveTo>
                  <a:lnTo>
                    <a:pt x="0" y="266"/>
                  </a:lnTo>
                  <a:lnTo>
                    <a:pt x="476" y="541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776;p60">
              <a:extLst>
                <a:ext uri="{FF2B5EF4-FFF2-40B4-BE49-F238E27FC236}">
                  <a16:creationId xmlns:a16="http://schemas.microsoft.com/office/drawing/2014/main" id="{4F5CCD80-4FFF-72B2-D559-FFCEB423FE9B}"/>
                </a:ext>
              </a:extLst>
            </p:cNvPr>
            <p:cNvSpPr/>
            <p:nvPr/>
          </p:nvSpPr>
          <p:spPr>
            <a:xfrm>
              <a:off x="5547924" y="3841775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9" y="1"/>
                  </a:moveTo>
                  <a:lnTo>
                    <a:pt x="0" y="266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777;p60">
              <a:extLst>
                <a:ext uri="{FF2B5EF4-FFF2-40B4-BE49-F238E27FC236}">
                  <a16:creationId xmlns:a16="http://schemas.microsoft.com/office/drawing/2014/main" id="{BC3B0950-22FA-54A8-34DD-AABE111088D9}"/>
                </a:ext>
              </a:extLst>
            </p:cNvPr>
            <p:cNvSpPr/>
            <p:nvPr/>
          </p:nvSpPr>
          <p:spPr>
            <a:xfrm>
              <a:off x="5506025" y="3817558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9" y="1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778;p60">
              <a:extLst>
                <a:ext uri="{FF2B5EF4-FFF2-40B4-BE49-F238E27FC236}">
                  <a16:creationId xmlns:a16="http://schemas.microsoft.com/office/drawing/2014/main" id="{6653EA14-A736-F0BD-0B01-20D296E2DBAD}"/>
                </a:ext>
              </a:extLst>
            </p:cNvPr>
            <p:cNvSpPr/>
            <p:nvPr/>
          </p:nvSpPr>
          <p:spPr>
            <a:xfrm>
              <a:off x="5464050" y="3793341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8" y="0"/>
                  </a:moveTo>
                  <a:lnTo>
                    <a:pt x="0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779;p60">
              <a:extLst>
                <a:ext uri="{FF2B5EF4-FFF2-40B4-BE49-F238E27FC236}">
                  <a16:creationId xmlns:a16="http://schemas.microsoft.com/office/drawing/2014/main" id="{D4A5C4E0-AD38-AB9C-A242-528174F2CFF2}"/>
                </a:ext>
              </a:extLst>
            </p:cNvPr>
            <p:cNvSpPr/>
            <p:nvPr/>
          </p:nvSpPr>
          <p:spPr>
            <a:xfrm>
              <a:off x="5381559" y="3769202"/>
              <a:ext cx="113786" cy="89107"/>
            </a:xfrm>
            <a:custGeom>
              <a:avLst/>
              <a:gdLst/>
              <a:ahLst/>
              <a:cxnLst/>
              <a:rect l="l" t="t" r="r" b="b"/>
              <a:pathLst>
                <a:path w="1480" h="1159" extrusionOk="0">
                  <a:moveTo>
                    <a:pt x="986" y="0"/>
                  </a:moveTo>
                  <a:cubicBezTo>
                    <a:pt x="51" y="540"/>
                    <a:pt x="0" y="569"/>
                    <a:pt x="0" y="569"/>
                  </a:cubicBezTo>
                  <a:cubicBezTo>
                    <a:pt x="0" y="569"/>
                    <a:pt x="524" y="872"/>
                    <a:pt x="1021" y="1159"/>
                  </a:cubicBezTo>
                  <a:lnTo>
                    <a:pt x="1480" y="894"/>
                  </a:lnTo>
                  <a:lnTo>
                    <a:pt x="935" y="579"/>
                  </a:lnTo>
                  <a:lnTo>
                    <a:pt x="1463" y="275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780;p60">
              <a:extLst>
                <a:ext uri="{FF2B5EF4-FFF2-40B4-BE49-F238E27FC236}">
                  <a16:creationId xmlns:a16="http://schemas.microsoft.com/office/drawing/2014/main" id="{EB37E7F1-5EA0-0EC7-50E1-D46E18664ADD}"/>
                </a:ext>
              </a:extLst>
            </p:cNvPr>
            <p:cNvSpPr/>
            <p:nvPr/>
          </p:nvSpPr>
          <p:spPr>
            <a:xfrm>
              <a:off x="5842830" y="4058956"/>
              <a:ext cx="113940" cy="65735"/>
            </a:xfrm>
            <a:custGeom>
              <a:avLst/>
              <a:gdLst/>
              <a:ahLst/>
              <a:cxnLst/>
              <a:rect l="l" t="t" r="r" b="b"/>
              <a:pathLst>
                <a:path w="1482" h="855" extrusionOk="0">
                  <a:moveTo>
                    <a:pt x="459" y="0"/>
                  </a:moveTo>
                  <a:lnTo>
                    <a:pt x="1" y="265"/>
                  </a:lnTo>
                  <a:lnTo>
                    <a:pt x="1022" y="855"/>
                  </a:lnTo>
                  <a:lnTo>
                    <a:pt x="1482" y="59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781;p60">
              <a:extLst>
                <a:ext uri="{FF2B5EF4-FFF2-40B4-BE49-F238E27FC236}">
                  <a16:creationId xmlns:a16="http://schemas.microsoft.com/office/drawing/2014/main" id="{3F2DF645-9335-19AB-7E59-B071F06E92A2}"/>
                </a:ext>
              </a:extLst>
            </p:cNvPr>
            <p:cNvSpPr/>
            <p:nvPr/>
          </p:nvSpPr>
          <p:spPr>
            <a:xfrm>
              <a:off x="5800931" y="4034739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6"/>
                  </a:lnTo>
                  <a:lnTo>
                    <a:pt x="476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782;p60">
              <a:extLst>
                <a:ext uri="{FF2B5EF4-FFF2-40B4-BE49-F238E27FC236}">
                  <a16:creationId xmlns:a16="http://schemas.microsoft.com/office/drawing/2014/main" id="{C1D2F35C-2962-1EDC-3D7B-25E7B582D4F8}"/>
                </a:ext>
              </a:extLst>
            </p:cNvPr>
            <p:cNvSpPr/>
            <p:nvPr/>
          </p:nvSpPr>
          <p:spPr>
            <a:xfrm>
              <a:off x="5758955" y="4010522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783;p60">
              <a:extLst>
                <a:ext uri="{FF2B5EF4-FFF2-40B4-BE49-F238E27FC236}">
                  <a16:creationId xmlns:a16="http://schemas.microsoft.com/office/drawing/2014/main" id="{8B9560D4-6B60-7E70-00EF-F3A6420C6B2E}"/>
                </a:ext>
              </a:extLst>
            </p:cNvPr>
            <p:cNvSpPr/>
            <p:nvPr/>
          </p:nvSpPr>
          <p:spPr>
            <a:xfrm>
              <a:off x="5717056" y="3986306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784;p60">
              <a:extLst>
                <a:ext uri="{FF2B5EF4-FFF2-40B4-BE49-F238E27FC236}">
                  <a16:creationId xmlns:a16="http://schemas.microsoft.com/office/drawing/2014/main" id="{4D448D81-D170-022E-5A61-EB30BB4647FC}"/>
                </a:ext>
              </a:extLst>
            </p:cNvPr>
            <p:cNvSpPr/>
            <p:nvPr/>
          </p:nvSpPr>
          <p:spPr>
            <a:xfrm>
              <a:off x="5675081" y="3962089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0"/>
                  </a:moveTo>
                  <a:lnTo>
                    <a:pt x="0" y="266"/>
                  </a:lnTo>
                  <a:lnTo>
                    <a:pt x="477" y="541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785;p60">
              <a:extLst>
                <a:ext uri="{FF2B5EF4-FFF2-40B4-BE49-F238E27FC236}">
                  <a16:creationId xmlns:a16="http://schemas.microsoft.com/office/drawing/2014/main" id="{E8B707C8-714C-D4F7-016E-E8381FD82744}"/>
                </a:ext>
              </a:extLst>
            </p:cNvPr>
            <p:cNvSpPr/>
            <p:nvPr/>
          </p:nvSpPr>
          <p:spPr>
            <a:xfrm>
              <a:off x="5633182" y="3937872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0" y="266"/>
                  </a:lnTo>
                  <a:lnTo>
                    <a:pt x="476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786;p60">
              <a:extLst>
                <a:ext uri="{FF2B5EF4-FFF2-40B4-BE49-F238E27FC236}">
                  <a16:creationId xmlns:a16="http://schemas.microsoft.com/office/drawing/2014/main" id="{C3A73DF8-73AC-753F-5537-A8F86828611C}"/>
                </a:ext>
              </a:extLst>
            </p:cNvPr>
            <p:cNvSpPr/>
            <p:nvPr/>
          </p:nvSpPr>
          <p:spPr>
            <a:xfrm>
              <a:off x="5591207" y="3913656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1"/>
                  </a:moveTo>
                  <a:lnTo>
                    <a:pt x="0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787;p60">
              <a:extLst>
                <a:ext uri="{FF2B5EF4-FFF2-40B4-BE49-F238E27FC236}">
                  <a16:creationId xmlns:a16="http://schemas.microsoft.com/office/drawing/2014/main" id="{3188E198-805F-88E8-D9FA-2824B7DA8B92}"/>
                </a:ext>
              </a:extLst>
            </p:cNvPr>
            <p:cNvSpPr/>
            <p:nvPr/>
          </p:nvSpPr>
          <p:spPr>
            <a:xfrm>
              <a:off x="5549308" y="3889439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788;p60">
              <a:extLst>
                <a:ext uri="{FF2B5EF4-FFF2-40B4-BE49-F238E27FC236}">
                  <a16:creationId xmlns:a16="http://schemas.microsoft.com/office/drawing/2014/main" id="{1D83B3D6-B99C-8EB8-FE5E-13A682BAF0CE}"/>
                </a:ext>
              </a:extLst>
            </p:cNvPr>
            <p:cNvSpPr/>
            <p:nvPr/>
          </p:nvSpPr>
          <p:spPr>
            <a:xfrm>
              <a:off x="5507332" y="3865223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8" y="0"/>
                  </a:moveTo>
                  <a:lnTo>
                    <a:pt x="0" y="266"/>
                  </a:lnTo>
                  <a:lnTo>
                    <a:pt x="477" y="541"/>
                  </a:lnTo>
                  <a:lnTo>
                    <a:pt x="935" y="276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789;p60">
              <a:extLst>
                <a:ext uri="{FF2B5EF4-FFF2-40B4-BE49-F238E27FC236}">
                  <a16:creationId xmlns:a16="http://schemas.microsoft.com/office/drawing/2014/main" id="{10047D89-4639-0E26-DA6C-C53A412A280B}"/>
                </a:ext>
              </a:extLst>
            </p:cNvPr>
            <p:cNvSpPr/>
            <p:nvPr/>
          </p:nvSpPr>
          <p:spPr>
            <a:xfrm>
              <a:off x="5465433" y="3841006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8" y="1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5" y="27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790;p60">
              <a:extLst>
                <a:ext uri="{FF2B5EF4-FFF2-40B4-BE49-F238E27FC236}">
                  <a16:creationId xmlns:a16="http://schemas.microsoft.com/office/drawing/2014/main" id="{9FDA1B2A-8150-7F7E-3043-9DC39FFA2FAA}"/>
                </a:ext>
              </a:extLst>
            </p:cNvPr>
            <p:cNvSpPr/>
            <p:nvPr/>
          </p:nvSpPr>
          <p:spPr>
            <a:xfrm>
              <a:off x="5802238" y="4082404"/>
              <a:ext cx="113863" cy="65735"/>
            </a:xfrm>
            <a:custGeom>
              <a:avLst/>
              <a:gdLst/>
              <a:ahLst/>
              <a:cxnLst/>
              <a:rect l="l" t="t" r="r" b="b"/>
              <a:pathLst>
                <a:path w="1481" h="855" extrusionOk="0">
                  <a:moveTo>
                    <a:pt x="459" y="0"/>
                  </a:moveTo>
                  <a:lnTo>
                    <a:pt x="1" y="265"/>
                  </a:lnTo>
                  <a:lnTo>
                    <a:pt x="291" y="433"/>
                  </a:lnTo>
                  <a:lnTo>
                    <a:pt x="477" y="540"/>
                  </a:lnTo>
                  <a:lnTo>
                    <a:pt x="1022" y="855"/>
                  </a:lnTo>
                  <a:lnTo>
                    <a:pt x="1480" y="59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791;p60">
              <a:extLst>
                <a:ext uri="{FF2B5EF4-FFF2-40B4-BE49-F238E27FC236}">
                  <a16:creationId xmlns:a16="http://schemas.microsoft.com/office/drawing/2014/main" id="{ACA0D579-E086-F9FB-C10A-5930D32D275F}"/>
                </a:ext>
              </a:extLst>
            </p:cNvPr>
            <p:cNvSpPr/>
            <p:nvPr/>
          </p:nvSpPr>
          <p:spPr>
            <a:xfrm>
              <a:off x="5760339" y="4058110"/>
              <a:ext cx="71885" cy="41670"/>
            </a:xfrm>
            <a:custGeom>
              <a:avLst/>
              <a:gdLst/>
              <a:ahLst/>
              <a:cxnLst/>
              <a:rect l="l" t="t" r="r" b="b"/>
              <a:pathLst>
                <a:path w="935" h="542" extrusionOk="0">
                  <a:moveTo>
                    <a:pt x="459" y="1"/>
                  </a:moveTo>
                  <a:lnTo>
                    <a:pt x="1" y="267"/>
                  </a:lnTo>
                  <a:lnTo>
                    <a:pt x="476" y="541"/>
                  </a:lnTo>
                  <a:lnTo>
                    <a:pt x="934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792;p60">
              <a:extLst>
                <a:ext uri="{FF2B5EF4-FFF2-40B4-BE49-F238E27FC236}">
                  <a16:creationId xmlns:a16="http://schemas.microsoft.com/office/drawing/2014/main" id="{3B4B4CDE-CA28-A737-12E5-16185BD592F1}"/>
                </a:ext>
              </a:extLst>
            </p:cNvPr>
            <p:cNvSpPr/>
            <p:nvPr/>
          </p:nvSpPr>
          <p:spPr>
            <a:xfrm>
              <a:off x="5718363" y="4033970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793;p60">
              <a:extLst>
                <a:ext uri="{FF2B5EF4-FFF2-40B4-BE49-F238E27FC236}">
                  <a16:creationId xmlns:a16="http://schemas.microsoft.com/office/drawing/2014/main" id="{1ABE4B28-D13B-16D9-BAE6-108EF6901B0C}"/>
                </a:ext>
              </a:extLst>
            </p:cNvPr>
            <p:cNvSpPr/>
            <p:nvPr/>
          </p:nvSpPr>
          <p:spPr>
            <a:xfrm>
              <a:off x="5676465" y="4009754"/>
              <a:ext cx="71808" cy="41517"/>
            </a:xfrm>
            <a:custGeom>
              <a:avLst/>
              <a:gdLst/>
              <a:ahLst/>
              <a:cxnLst/>
              <a:rect l="l" t="t" r="r" b="b"/>
              <a:pathLst>
                <a:path w="934" h="540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4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794;p60">
              <a:extLst>
                <a:ext uri="{FF2B5EF4-FFF2-40B4-BE49-F238E27FC236}">
                  <a16:creationId xmlns:a16="http://schemas.microsoft.com/office/drawing/2014/main" id="{2A25DCAB-781E-52FC-FAAB-304384026B52}"/>
                </a:ext>
              </a:extLst>
            </p:cNvPr>
            <p:cNvSpPr/>
            <p:nvPr/>
          </p:nvSpPr>
          <p:spPr>
            <a:xfrm>
              <a:off x="5634489" y="3985537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795;p60">
              <a:extLst>
                <a:ext uri="{FF2B5EF4-FFF2-40B4-BE49-F238E27FC236}">
                  <a16:creationId xmlns:a16="http://schemas.microsoft.com/office/drawing/2014/main" id="{EF58FF30-BAD5-0DAA-BC7A-4CA288852688}"/>
                </a:ext>
              </a:extLst>
            </p:cNvPr>
            <p:cNvSpPr/>
            <p:nvPr/>
          </p:nvSpPr>
          <p:spPr>
            <a:xfrm>
              <a:off x="5592590" y="3961397"/>
              <a:ext cx="71808" cy="41517"/>
            </a:xfrm>
            <a:custGeom>
              <a:avLst/>
              <a:gdLst/>
              <a:ahLst/>
              <a:cxnLst/>
              <a:rect l="l" t="t" r="r" b="b"/>
              <a:pathLst>
                <a:path w="934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6" y="539"/>
                  </a:lnTo>
                  <a:lnTo>
                    <a:pt x="934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796;p60">
              <a:extLst>
                <a:ext uri="{FF2B5EF4-FFF2-40B4-BE49-F238E27FC236}">
                  <a16:creationId xmlns:a16="http://schemas.microsoft.com/office/drawing/2014/main" id="{FFCD6821-4844-9BA8-30BC-8E999BAFE5FE}"/>
                </a:ext>
              </a:extLst>
            </p:cNvPr>
            <p:cNvSpPr/>
            <p:nvPr/>
          </p:nvSpPr>
          <p:spPr>
            <a:xfrm>
              <a:off x="5550615" y="3937104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9" y="1"/>
                  </a:moveTo>
                  <a:lnTo>
                    <a:pt x="0" y="265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797;p60">
              <a:extLst>
                <a:ext uri="{FF2B5EF4-FFF2-40B4-BE49-F238E27FC236}">
                  <a16:creationId xmlns:a16="http://schemas.microsoft.com/office/drawing/2014/main" id="{BB77FC9B-50A1-D596-1E6F-6CFA97079519}"/>
                </a:ext>
              </a:extLst>
            </p:cNvPr>
            <p:cNvSpPr/>
            <p:nvPr/>
          </p:nvSpPr>
          <p:spPr>
            <a:xfrm>
              <a:off x="5508716" y="3912887"/>
              <a:ext cx="71808" cy="41517"/>
            </a:xfrm>
            <a:custGeom>
              <a:avLst/>
              <a:gdLst/>
              <a:ahLst/>
              <a:cxnLst/>
              <a:rect l="l" t="t" r="r" b="b"/>
              <a:pathLst>
                <a:path w="934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4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798;p60">
              <a:extLst>
                <a:ext uri="{FF2B5EF4-FFF2-40B4-BE49-F238E27FC236}">
                  <a16:creationId xmlns:a16="http://schemas.microsoft.com/office/drawing/2014/main" id="{32EB0701-B587-FFEB-9D4C-BF1B6B8A8209}"/>
                </a:ext>
              </a:extLst>
            </p:cNvPr>
            <p:cNvSpPr/>
            <p:nvPr/>
          </p:nvSpPr>
          <p:spPr>
            <a:xfrm>
              <a:off x="5466740" y="3888670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8" y="0"/>
                  </a:moveTo>
                  <a:lnTo>
                    <a:pt x="0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799;p60">
              <a:extLst>
                <a:ext uri="{FF2B5EF4-FFF2-40B4-BE49-F238E27FC236}">
                  <a16:creationId xmlns:a16="http://schemas.microsoft.com/office/drawing/2014/main" id="{E62BABF2-829E-1F3D-5320-C49DF53E8F58}"/>
                </a:ext>
              </a:extLst>
            </p:cNvPr>
            <p:cNvSpPr/>
            <p:nvPr/>
          </p:nvSpPr>
          <p:spPr>
            <a:xfrm>
              <a:off x="5424842" y="3864454"/>
              <a:ext cx="71808" cy="41593"/>
            </a:xfrm>
            <a:custGeom>
              <a:avLst/>
              <a:gdLst/>
              <a:ahLst/>
              <a:cxnLst/>
              <a:rect l="l" t="t" r="r" b="b"/>
              <a:pathLst>
                <a:path w="934" h="541" extrusionOk="0">
                  <a:moveTo>
                    <a:pt x="458" y="1"/>
                  </a:moveTo>
                  <a:lnTo>
                    <a:pt x="0" y="266"/>
                  </a:lnTo>
                  <a:lnTo>
                    <a:pt x="475" y="540"/>
                  </a:lnTo>
                  <a:lnTo>
                    <a:pt x="934" y="27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800;p60">
              <a:extLst>
                <a:ext uri="{FF2B5EF4-FFF2-40B4-BE49-F238E27FC236}">
                  <a16:creationId xmlns:a16="http://schemas.microsoft.com/office/drawing/2014/main" id="{8AB48D1F-4BBB-152B-D6F7-46574D071DCC}"/>
                </a:ext>
              </a:extLst>
            </p:cNvPr>
            <p:cNvSpPr/>
            <p:nvPr/>
          </p:nvSpPr>
          <p:spPr>
            <a:xfrm>
              <a:off x="5340890" y="3816020"/>
              <a:ext cx="113863" cy="65811"/>
            </a:xfrm>
            <a:custGeom>
              <a:avLst/>
              <a:gdLst/>
              <a:ahLst/>
              <a:cxnLst/>
              <a:rect l="l" t="t" r="r" b="b"/>
              <a:pathLst>
                <a:path w="1481" h="856" extrusionOk="0">
                  <a:moveTo>
                    <a:pt x="459" y="0"/>
                  </a:moveTo>
                  <a:lnTo>
                    <a:pt x="1" y="265"/>
                  </a:lnTo>
                  <a:lnTo>
                    <a:pt x="1022" y="855"/>
                  </a:lnTo>
                  <a:lnTo>
                    <a:pt x="1481" y="59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801;p60">
              <a:extLst>
                <a:ext uri="{FF2B5EF4-FFF2-40B4-BE49-F238E27FC236}">
                  <a16:creationId xmlns:a16="http://schemas.microsoft.com/office/drawing/2014/main" id="{65BCB4BF-C801-DB3B-6883-215F69BB0177}"/>
                </a:ext>
              </a:extLst>
            </p:cNvPr>
            <p:cNvSpPr/>
            <p:nvPr/>
          </p:nvSpPr>
          <p:spPr>
            <a:xfrm>
              <a:off x="5803622" y="4130068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4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802;p60">
              <a:extLst>
                <a:ext uri="{FF2B5EF4-FFF2-40B4-BE49-F238E27FC236}">
                  <a16:creationId xmlns:a16="http://schemas.microsoft.com/office/drawing/2014/main" id="{0230D7FF-738A-C5A7-7E3E-03A7C8FB2545}"/>
                </a:ext>
              </a:extLst>
            </p:cNvPr>
            <p:cNvSpPr/>
            <p:nvPr/>
          </p:nvSpPr>
          <p:spPr>
            <a:xfrm>
              <a:off x="5719747" y="4081635"/>
              <a:ext cx="113863" cy="65735"/>
            </a:xfrm>
            <a:custGeom>
              <a:avLst/>
              <a:gdLst/>
              <a:ahLst/>
              <a:cxnLst/>
              <a:rect l="l" t="t" r="r" b="b"/>
              <a:pathLst>
                <a:path w="1481" h="855" extrusionOk="0">
                  <a:moveTo>
                    <a:pt x="459" y="0"/>
                  </a:moveTo>
                  <a:lnTo>
                    <a:pt x="1" y="265"/>
                  </a:lnTo>
                  <a:lnTo>
                    <a:pt x="302" y="439"/>
                  </a:lnTo>
                  <a:lnTo>
                    <a:pt x="476" y="540"/>
                  </a:lnTo>
                  <a:lnTo>
                    <a:pt x="1022" y="855"/>
                  </a:lnTo>
                  <a:lnTo>
                    <a:pt x="1480" y="590"/>
                  </a:lnTo>
                  <a:lnTo>
                    <a:pt x="934" y="275"/>
                  </a:lnTo>
                  <a:lnTo>
                    <a:pt x="761" y="1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803;p60">
              <a:extLst>
                <a:ext uri="{FF2B5EF4-FFF2-40B4-BE49-F238E27FC236}">
                  <a16:creationId xmlns:a16="http://schemas.microsoft.com/office/drawing/2014/main" id="{5F984301-5DE4-0B46-9BAB-59C2682B2BB8}"/>
                </a:ext>
              </a:extLst>
            </p:cNvPr>
            <p:cNvSpPr/>
            <p:nvPr/>
          </p:nvSpPr>
          <p:spPr>
            <a:xfrm>
              <a:off x="5468124" y="3936335"/>
              <a:ext cx="281621" cy="162683"/>
            </a:xfrm>
            <a:custGeom>
              <a:avLst/>
              <a:gdLst/>
              <a:ahLst/>
              <a:cxnLst/>
              <a:rect l="l" t="t" r="r" b="b"/>
              <a:pathLst>
                <a:path w="3663" h="2116" extrusionOk="0">
                  <a:moveTo>
                    <a:pt x="458" y="1"/>
                  </a:moveTo>
                  <a:lnTo>
                    <a:pt x="0" y="265"/>
                  </a:lnTo>
                  <a:cubicBezTo>
                    <a:pt x="1498" y="1130"/>
                    <a:pt x="2528" y="1725"/>
                    <a:pt x="3204" y="2115"/>
                  </a:cubicBezTo>
                  <a:lnTo>
                    <a:pt x="3662" y="1850"/>
                  </a:lnTo>
                  <a:cubicBezTo>
                    <a:pt x="2986" y="1460"/>
                    <a:pt x="1968" y="872"/>
                    <a:pt x="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804;p60">
              <a:extLst>
                <a:ext uri="{FF2B5EF4-FFF2-40B4-BE49-F238E27FC236}">
                  <a16:creationId xmlns:a16="http://schemas.microsoft.com/office/drawing/2014/main" id="{5475B0AC-E95F-79BD-95D9-8070EA80FC07}"/>
                </a:ext>
              </a:extLst>
            </p:cNvPr>
            <p:cNvSpPr/>
            <p:nvPr/>
          </p:nvSpPr>
          <p:spPr>
            <a:xfrm>
              <a:off x="5426072" y="3912118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6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805;p60">
              <a:extLst>
                <a:ext uri="{FF2B5EF4-FFF2-40B4-BE49-F238E27FC236}">
                  <a16:creationId xmlns:a16="http://schemas.microsoft.com/office/drawing/2014/main" id="{AF5ED2C8-330D-149E-C6C1-C37DBF0C31F0}"/>
                </a:ext>
              </a:extLst>
            </p:cNvPr>
            <p:cNvSpPr/>
            <p:nvPr/>
          </p:nvSpPr>
          <p:spPr>
            <a:xfrm>
              <a:off x="5384173" y="3887902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39"/>
                  </a:lnTo>
                  <a:lnTo>
                    <a:pt x="934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806;p60">
              <a:extLst>
                <a:ext uri="{FF2B5EF4-FFF2-40B4-BE49-F238E27FC236}">
                  <a16:creationId xmlns:a16="http://schemas.microsoft.com/office/drawing/2014/main" id="{E6FDF93A-BDE8-2BC6-152B-77109B6516DA}"/>
                </a:ext>
              </a:extLst>
            </p:cNvPr>
            <p:cNvSpPr/>
            <p:nvPr/>
          </p:nvSpPr>
          <p:spPr>
            <a:xfrm>
              <a:off x="5342197" y="3863685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807;p60">
              <a:extLst>
                <a:ext uri="{FF2B5EF4-FFF2-40B4-BE49-F238E27FC236}">
                  <a16:creationId xmlns:a16="http://schemas.microsoft.com/office/drawing/2014/main" id="{0952E75D-681B-2BCB-7FF0-43553AAA7B14}"/>
                </a:ext>
              </a:extLst>
            </p:cNvPr>
            <p:cNvSpPr/>
            <p:nvPr/>
          </p:nvSpPr>
          <p:spPr>
            <a:xfrm>
              <a:off x="5300299" y="3839468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4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808;p60">
              <a:extLst>
                <a:ext uri="{FF2B5EF4-FFF2-40B4-BE49-F238E27FC236}">
                  <a16:creationId xmlns:a16="http://schemas.microsoft.com/office/drawing/2014/main" id="{8960A527-E896-90FA-226E-86B43568E9FB}"/>
                </a:ext>
              </a:extLst>
            </p:cNvPr>
            <p:cNvSpPr/>
            <p:nvPr/>
          </p:nvSpPr>
          <p:spPr>
            <a:xfrm>
              <a:off x="5435220" y="3991764"/>
              <a:ext cx="177522" cy="101946"/>
            </a:xfrm>
            <a:custGeom>
              <a:avLst/>
              <a:gdLst/>
              <a:ahLst/>
              <a:cxnLst/>
              <a:rect l="l" t="t" r="r" b="b"/>
              <a:pathLst>
                <a:path w="2309" h="1326" extrusionOk="0">
                  <a:moveTo>
                    <a:pt x="643" y="0"/>
                  </a:moveTo>
                  <a:cubicBezTo>
                    <a:pt x="610" y="0"/>
                    <a:pt x="576" y="8"/>
                    <a:pt x="551" y="23"/>
                  </a:cubicBezTo>
                  <a:lnTo>
                    <a:pt x="0" y="340"/>
                  </a:lnTo>
                  <a:lnTo>
                    <a:pt x="1706" y="1326"/>
                  </a:lnTo>
                  <a:lnTo>
                    <a:pt x="2257" y="1008"/>
                  </a:lnTo>
                  <a:cubicBezTo>
                    <a:pt x="2309" y="978"/>
                    <a:pt x="2309" y="930"/>
                    <a:pt x="2257" y="901"/>
                  </a:cubicBezTo>
                  <a:lnTo>
                    <a:pt x="736" y="23"/>
                  </a:lnTo>
                  <a:cubicBezTo>
                    <a:pt x="710" y="8"/>
                    <a:pt x="677" y="0"/>
                    <a:pt x="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809;p60">
              <a:extLst>
                <a:ext uri="{FF2B5EF4-FFF2-40B4-BE49-F238E27FC236}">
                  <a16:creationId xmlns:a16="http://schemas.microsoft.com/office/drawing/2014/main" id="{501CA86D-5A0E-5D1D-6E3F-7B37CAC4706A}"/>
                </a:ext>
              </a:extLst>
            </p:cNvPr>
            <p:cNvSpPr/>
            <p:nvPr/>
          </p:nvSpPr>
          <p:spPr>
            <a:xfrm>
              <a:off x="5475658" y="4059033"/>
              <a:ext cx="87185" cy="47975"/>
            </a:xfrm>
            <a:custGeom>
              <a:avLst/>
              <a:gdLst/>
              <a:ahLst/>
              <a:cxnLst/>
              <a:rect l="l" t="t" r="r" b="b"/>
              <a:pathLst>
                <a:path w="1134" h="624" extrusionOk="0">
                  <a:moveTo>
                    <a:pt x="306" y="0"/>
                  </a:moveTo>
                  <a:lnTo>
                    <a:pt x="0" y="177"/>
                  </a:lnTo>
                  <a:lnTo>
                    <a:pt x="734" y="602"/>
                  </a:lnTo>
                  <a:cubicBezTo>
                    <a:pt x="760" y="616"/>
                    <a:pt x="793" y="624"/>
                    <a:pt x="827" y="624"/>
                  </a:cubicBezTo>
                  <a:cubicBezTo>
                    <a:pt x="860" y="624"/>
                    <a:pt x="894" y="616"/>
                    <a:pt x="919" y="602"/>
                  </a:cubicBezTo>
                  <a:lnTo>
                    <a:pt x="1134" y="478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810;p60">
              <a:extLst>
                <a:ext uri="{FF2B5EF4-FFF2-40B4-BE49-F238E27FC236}">
                  <a16:creationId xmlns:a16="http://schemas.microsoft.com/office/drawing/2014/main" id="{FE7BABD8-C428-57CF-63D7-C5384BC98C90}"/>
                </a:ext>
              </a:extLst>
            </p:cNvPr>
            <p:cNvSpPr/>
            <p:nvPr/>
          </p:nvSpPr>
          <p:spPr>
            <a:xfrm>
              <a:off x="5411234" y="4019978"/>
              <a:ext cx="84033" cy="50435"/>
            </a:xfrm>
            <a:custGeom>
              <a:avLst/>
              <a:gdLst/>
              <a:ahLst/>
              <a:cxnLst/>
              <a:rect l="l" t="t" r="r" b="b"/>
              <a:pathLst>
                <a:path w="1093" h="656" extrusionOk="0">
                  <a:moveTo>
                    <a:pt x="265" y="0"/>
                  </a:moveTo>
                  <a:lnTo>
                    <a:pt x="51" y="124"/>
                  </a:lnTo>
                  <a:cubicBezTo>
                    <a:pt x="0" y="154"/>
                    <a:pt x="0" y="202"/>
                    <a:pt x="51" y="231"/>
                  </a:cubicBezTo>
                  <a:lnTo>
                    <a:pt x="785" y="656"/>
                  </a:lnTo>
                  <a:lnTo>
                    <a:pt x="1093" y="47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811;p60">
              <a:extLst>
                <a:ext uri="{FF2B5EF4-FFF2-40B4-BE49-F238E27FC236}">
                  <a16:creationId xmlns:a16="http://schemas.microsoft.com/office/drawing/2014/main" id="{B2650548-BC47-5224-8A70-973BDD4FFB57}"/>
                </a:ext>
              </a:extLst>
            </p:cNvPr>
            <p:cNvSpPr/>
            <p:nvPr/>
          </p:nvSpPr>
          <p:spPr>
            <a:xfrm>
              <a:off x="5533625" y="3182390"/>
              <a:ext cx="758369" cy="853319"/>
            </a:xfrm>
            <a:custGeom>
              <a:avLst/>
              <a:gdLst/>
              <a:ahLst/>
              <a:cxnLst/>
              <a:rect l="l" t="t" r="r" b="b"/>
              <a:pathLst>
                <a:path w="9864" h="11099" extrusionOk="0">
                  <a:moveTo>
                    <a:pt x="1837" y="0"/>
                  </a:moveTo>
                  <a:cubicBezTo>
                    <a:pt x="1831" y="0"/>
                    <a:pt x="1824" y="1"/>
                    <a:pt x="1818" y="2"/>
                  </a:cubicBezTo>
                  <a:lnTo>
                    <a:pt x="1712" y="39"/>
                  </a:lnTo>
                  <a:lnTo>
                    <a:pt x="1" y="6422"/>
                  </a:lnTo>
                  <a:lnTo>
                    <a:pt x="46" y="6502"/>
                  </a:lnTo>
                  <a:cubicBezTo>
                    <a:pt x="137" y="6487"/>
                    <a:pt x="238" y="6373"/>
                    <a:pt x="271" y="6248"/>
                  </a:cubicBezTo>
                  <a:lnTo>
                    <a:pt x="1631" y="1029"/>
                  </a:lnTo>
                  <a:lnTo>
                    <a:pt x="1535" y="1558"/>
                  </a:lnTo>
                  <a:lnTo>
                    <a:pt x="9064" y="5911"/>
                  </a:lnTo>
                  <a:lnTo>
                    <a:pt x="7848" y="11061"/>
                  </a:lnTo>
                  <a:lnTo>
                    <a:pt x="7896" y="11089"/>
                  </a:lnTo>
                  <a:cubicBezTo>
                    <a:pt x="7914" y="11096"/>
                    <a:pt x="7932" y="11099"/>
                    <a:pt x="7952" y="11099"/>
                  </a:cubicBezTo>
                  <a:cubicBezTo>
                    <a:pt x="8071" y="11099"/>
                    <a:pt x="8220" y="10985"/>
                    <a:pt x="8253" y="10860"/>
                  </a:cubicBezTo>
                  <a:lnTo>
                    <a:pt x="9840" y="4775"/>
                  </a:lnTo>
                  <a:cubicBezTo>
                    <a:pt x="9864" y="4685"/>
                    <a:pt x="9846" y="4614"/>
                    <a:pt x="9799" y="4586"/>
                  </a:cubicBezTo>
                  <a:cubicBezTo>
                    <a:pt x="9799" y="4586"/>
                    <a:pt x="1891" y="15"/>
                    <a:pt x="1889" y="15"/>
                  </a:cubicBezTo>
                  <a:cubicBezTo>
                    <a:pt x="1889" y="15"/>
                    <a:pt x="1889" y="15"/>
                    <a:pt x="1889" y="15"/>
                  </a:cubicBezTo>
                  <a:cubicBezTo>
                    <a:pt x="1874" y="6"/>
                    <a:pt x="1857" y="0"/>
                    <a:pt x="1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812;p60">
              <a:extLst>
                <a:ext uri="{FF2B5EF4-FFF2-40B4-BE49-F238E27FC236}">
                  <a16:creationId xmlns:a16="http://schemas.microsoft.com/office/drawing/2014/main" id="{8230B897-0A74-792F-79F9-7BB88AB4AC5A}"/>
                </a:ext>
              </a:extLst>
            </p:cNvPr>
            <p:cNvSpPr/>
            <p:nvPr/>
          </p:nvSpPr>
          <p:spPr>
            <a:xfrm>
              <a:off x="5532471" y="3184850"/>
              <a:ext cx="743454" cy="850782"/>
            </a:xfrm>
            <a:custGeom>
              <a:avLst/>
              <a:gdLst/>
              <a:ahLst/>
              <a:cxnLst/>
              <a:rect l="l" t="t" r="r" b="b"/>
              <a:pathLst>
                <a:path w="9670" h="11066" extrusionOk="0">
                  <a:moveTo>
                    <a:pt x="1768" y="1"/>
                  </a:moveTo>
                  <a:cubicBezTo>
                    <a:pt x="1719" y="1"/>
                    <a:pt x="1673" y="33"/>
                    <a:pt x="1660" y="85"/>
                  </a:cubicBezTo>
                  <a:lnTo>
                    <a:pt x="16" y="6390"/>
                  </a:lnTo>
                  <a:cubicBezTo>
                    <a:pt x="1" y="6444"/>
                    <a:pt x="25" y="6500"/>
                    <a:pt x="73" y="6528"/>
                  </a:cubicBezTo>
                  <a:lnTo>
                    <a:pt x="7911" y="11058"/>
                  </a:lnTo>
                  <a:cubicBezTo>
                    <a:pt x="7920" y="11063"/>
                    <a:pt x="7929" y="11065"/>
                    <a:pt x="7939" y="11065"/>
                  </a:cubicBezTo>
                  <a:cubicBezTo>
                    <a:pt x="7963" y="11065"/>
                    <a:pt x="7986" y="11049"/>
                    <a:pt x="7994" y="11023"/>
                  </a:cubicBezTo>
                  <a:lnTo>
                    <a:pt x="9653" y="4655"/>
                  </a:lnTo>
                  <a:cubicBezTo>
                    <a:pt x="9669" y="4596"/>
                    <a:pt x="9643" y="4534"/>
                    <a:pt x="9590" y="4503"/>
                  </a:cubicBezTo>
                  <a:lnTo>
                    <a:pt x="1824" y="16"/>
                  </a:lnTo>
                  <a:cubicBezTo>
                    <a:pt x="1806" y="6"/>
                    <a:pt x="1787" y="1"/>
                    <a:pt x="17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813;p60">
              <a:extLst>
                <a:ext uri="{FF2B5EF4-FFF2-40B4-BE49-F238E27FC236}">
                  <a16:creationId xmlns:a16="http://schemas.microsoft.com/office/drawing/2014/main" id="{4608F431-9EDB-5810-5235-3CE91D5BF3D7}"/>
                </a:ext>
              </a:extLst>
            </p:cNvPr>
            <p:cNvSpPr/>
            <p:nvPr/>
          </p:nvSpPr>
          <p:spPr>
            <a:xfrm>
              <a:off x="5560455" y="3217908"/>
              <a:ext cx="687483" cy="782356"/>
            </a:xfrm>
            <a:custGeom>
              <a:avLst/>
              <a:gdLst/>
              <a:ahLst/>
              <a:cxnLst/>
              <a:rect l="l" t="t" r="r" b="b"/>
              <a:pathLst>
                <a:path w="8942" h="10176" extrusionOk="0">
                  <a:moveTo>
                    <a:pt x="1538" y="0"/>
                  </a:moveTo>
                  <a:lnTo>
                    <a:pt x="1" y="5894"/>
                  </a:lnTo>
                  <a:lnTo>
                    <a:pt x="7406" y="10176"/>
                  </a:lnTo>
                  <a:lnTo>
                    <a:pt x="7426" y="10098"/>
                  </a:lnTo>
                  <a:lnTo>
                    <a:pt x="8941" y="4282"/>
                  </a:lnTo>
                  <a:lnTo>
                    <a:pt x="1602" y="38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814;p60">
              <a:extLst>
                <a:ext uri="{FF2B5EF4-FFF2-40B4-BE49-F238E27FC236}">
                  <a16:creationId xmlns:a16="http://schemas.microsoft.com/office/drawing/2014/main" id="{C0FB20B2-1447-84FE-AA80-D53F8F106717}"/>
                </a:ext>
              </a:extLst>
            </p:cNvPr>
            <p:cNvSpPr/>
            <p:nvPr/>
          </p:nvSpPr>
          <p:spPr>
            <a:xfrm>
              <a:off x="2958890" y="2329810"/>
              <a:ext cx="975178" cy="149536"/>
            </a:xfrm>
            <a:custGeom>
              <a:avLst/>
              <a:gdLst/>
              <a:ahLst/>
              <a:cxnLst/>
              <a:rect l="l" t="t" r="r" b="b"/>
              <a:pathLst>
                <a:path w="12684" h="1945" extrusionOk="0">
                  <a:moveTo>
                    <a:pt x="12683" y="0"/>
                  </a:moveTo>
                  <a:lnTo>
                    <a:pt x="0" y="1644"/>
                  </a:lnTo>
                  <a:lnTo>
                    <a:pt x="0" y="1945"/>
                  </a:lnTo>
                  <a:lnTo>
                    <a:pt x="12683" y="302"/>
                  </a:lnTo>
                  <a:lnTo>
                    <a:pt x="126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815;p60">
              <a:extLst>
                <a:ext uri="{FF2B5EF4-FFF2-40B4-BE49-F238E27FC236}">
                  <a16:creationId xmlns:a16="http://schemas.microsoft.com/office/drawing/2014/main" id="{4B3B5BD6-0C97-40DB-96DA-60CE0A9B551B}"/>
                </a:ext>
              </a:extLst>
            </p:cNvPr>
            <p:cNvSpPr/>
            <p:nvPr/>
          </p:nvSpPr>
          <p:spPr>
            <a:xfrm>
              <a:off x="2957967" y="2134693"/>
              <a:ext cx="977023" cy="563087"/>
            </a:xfrm>
            <a:custGeom>
              <a:avLst/>
              <a:gdLst/>
              <a:ahLst/>
              <a:cxnLst/>
              <a:rect l="l" t="t" r="r" b="b"/>
              <a:pathLst>
                <a:path w="12708" h="7324" extrusionOk="0">
                  <a:moveTo>
                    <a:pt x="7775" y="1"/>
                  </a:moveTo>
                  <a:cubicBezTo>
                    <a:pt x="7743" y="1"/>
                    <a:pt x="7710" y="8"/>
                    <a:pt x="7685" y="23"/>
                  </a:cubicBezTo>
                  <a:lnTo>
                    <a:pt x="50" y="4431"/>
                  </a:lnTo>
                  <a:cubicBezTo>
                    <a:pt x="0" y="4459"/>
                    <a:pt x="0" y="4507"/>
                    <a:pt x="50" y="4535"/>
                  </a:cubicBezTo>
                  <a:lnTo>
                    <a:pt x="4842" y="7303"/>
                  </a:lnTo>
                  <a:cubicBezTo>
                    <a:pt x="4867" y="7317"/>
                    <a:pt x="4899" y="7324"/>
                    <a:pt x="4932" y="7324"/>
                  </a:cubicBezTo>
                  <a:cubicBezTo>
                    <a:pt x="4965" y="7324"/>
                    <a:pt x="4997" y="7317"/>
                    <a:pt x="5022" y="7303"/>
                  </a:cubicBezTo>
                  <a:lnTo>
                    <a:pt x="12658" y="2893"/>
                  </a:lnTo>
                  <a:cubicBezTo>
                    <a:pt x="12708" y="2865"/>
                    <a:pt x="12708" y="2818"/>
                    <a:pt x="12658" y="2789"/>
                  </a:cubicBezTo>
                  <a:lnTo>
                    <a:pt x="7866" y="23"/>
                  </a:lnTo>
                  <a:cubicBezTo>
                    <a:pt x="7841" y="8"/>
                    <a:pt x="7808" y="1"/>
                    <a:pt x="7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16;p60">
              <a:extLst>
                <a:ext uri="{FF2B5EF4-FFF2-40B4-BE49-F238E27FC236}">
                  <a16:creationId xmlns:a16="http://schemas.microsoft.com/office/drawing/2014/main" id="{40885E23-C2C9-46EC-D926-AA83073C3B55}"/>
                </a:ext>
              </a:extLst>
            </p:cNvPr>
            <p:cNvSpPr/>
            <p:nvPr/>
          </p:nvSpPr>
          <p:spPr>
            <a:xfrm>
              <a:off x="2957967" y="2111630"/>
              <a:ext cx="977023" cy="563011"/>
            </a:xfrm>
            <a:custGeom>
              <a:avLst/>
              <a:gdLst/>
              <a:ahLst/>
              <a:cxnLst/>
              <a:rect l="l" t="t" r="r" b="b"/>
              <a:pathLst>
                <a:path w="12708" h="7323" extrusionOk="0">
                  <a:moveTo>
                    <a:pt x="7775" y="0"/>
                  </a:moveTo>
                  <a:cubicBezTo>
                    <a:pt x="7743" y="0"/>
                    <a:pt x="7710" y="7"/>
                    <a:pt x="7685" y="22"/>
                  </a:cubicBezTo>
                  <a:lnTo>
                    <a:pt x="50" y="4431"/>
                  </a:lnTo>
                  <a:cubicBezTo>
                    <a:pt x="0" y="4459"/>
                    <a:pt x="0" y="4506"/>
                    <a:pt x="50" y="4534"/>
                  </a:cubicBezTo>
                  <a:lnTo>
                    <a:pt x="4842" y="7301"/>
                  </a:lnTo>
                  <a:cubicBezTo>
                    <a:pt x="4867" y="7315"/>
                    <a:pt x="4899" y="7323"/>
                    <a:pt x="4932" y="7323"/>
                  </a:cubicBezTo>
                  <a:cubicBezTo>
                    <a:pt x="4965" y="7323"/>
                    <a:pt x="4997" y="7315"/>
                    <a:pt x="5022" y="7301"/>
                  </a:cubicBezTo>
                  <a:lnTo>
                    <a:pt x="12658" y="2892"/>
                  </a:lnTo>
                  <a:cubicBezTo>
                    <a:pt x="12708" y="2864"/>
                    <a:pt x="12708" y="2817"/>
                    <a:pt x="12658" y="2789"/>
                  </a:cubicBezTo>
                  <a:lnTo>
                    <a:pt x="7866" y="22"/>
                  </a:lnTo>
                  <a:cubicBezTo>
                    <a:pt x="7841" y="7"/>
                    <a:pt x="7808" y="0"/>
                    <a:pt x="7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7;p60">
              <a:extLst>
                <a:ext uri="{FF2B5EF4-FFF2-40B4-BE49-F238E27FC236}">
                  <a16:creationId xmlns:a16="http://schemas.microsoft.com/office/drawing/2014/main" id="{303DC7EA-FB9F-AA51-9D0B-CEA0D73D08CB}"/>
                </a:ext>
              </a:extLst>
            </p:cNvPr>
            <p:cNvSpPr/>
            <p:nvPr/>
          </p:nvSpPr>
          <p:spPr>
            <a:xfrm>
              <a:off x="3006170" y="2138921"/>
              <a:ext cx="790890" cy="456682"/>
            </a:xfrm>
            <a:custGeom>
              <a:avLst/>
              <a:gdLst/>
              <a:ahLst/>
              <a:cxnLst/>
              <a:rect l="l" t="t" r="r" b="b"/>
              <a:pathLst>
                <a:path w="10287" h="5940" extrusionOk="0">
                  <a:moveTo>
                    <a:pt x="7057" y="0"/>
                  </a:moveTo>
                  <a:lnTo>
                    <a:pt x="5993" y="615"/>
                  </a:lnTo>
                  <a:lnTo>
                    <a:pt x="5857" y="694"/>
                  </a:lnTo>
                  <a:lnTo>
                    <a:pt x="5460" y="923"/>
                  </a:lnTo>
                  <a:lnTo>
                    <a:pt x="5324" y="1001"/>
                  </a:lnTo>
                  <a:lnTo>
                    <a:pt x="4928" y="1230"/>
                  </a:lnTo>
                  <a:lnTo>
                    <a:pt x="4792" y="1309"/>
                  </a:lnTo>
                  <a:lnTo>
                    <a:pt x="4395" y="1537"/>
                  </a:lnTo>
                  <a:lnTo>
                    <a:pt x="4260" y="1615"/>
                  </a:lnTo>
                  <a:lnTo>
                    <a:pt x="3864" y="1845"/>
                  </a:lnTo>
                  <a:lnTo>
                    <a:pt x="3727" y="1922"/>
                  </a:lnTo>
                  <a:lnTo>
                    <a:pt x="3331" y="2152"/>
                  </a:lnTo>
                  <a:lnTo>
                    <a:pt x="3195" y="2230"/>
                  </a:lnTo>
                  <a:lnTo>
                    <a:pt x="2798" y="2460"/>
                  </a:lnTo>
                  <a:lnTo>
                    <a:pt x="2662" y="2537"/>
                  </a:lnTo>
                  <a:lnTo>
                    <a:pt x="2266" y="2767"/>
                  </a:lnTo>
                  <a:lnTo>
                    <a:pt x="2130" y="2845"/>
                  </a:lnTo>
                  <a:lnTo>
                    <a:pt x="1733" y="3074"/>
                  </a:lnTo>
                  <a:lnTo>
                    <a:pt x="1598" y="3152"/>
                  </a:lnTo>
                  <a:lnTo>
                    <a:pt x="1201" y="3382"/>
                  </a:lnTo>
                  <a:lnTo>
                    <a:pt x="1065" y="3460"/>
                  </a:lnTo>
                  <a:lnTo>
                    <a:pt x="669" y="3689"/>
                  </a:lnTo>
                  <a:lnTo>
                    <a:pt x="533" y="3767"/>
                  </a:lnTo>
                  <a:lnTo>
                    <a:pt x="0" y="4074"/>
                  </a:lnTo>
                  <a:lnTo>
                    <a:pt x="516" y="4373"/>
                  </a:lnTo>
                  <a:lnTo>
                    <a:pt x="652" y="4450"/>
                  </a:lnTo>
                  <a:lnTo>
                    <a:pt x="1032" y="4670"/>
                  </a:lnTo>
                  <a:lnTo>
                    <a:pt x="1167" y="4748"/>
                  </a:lnTo>
                  <a:lnTo>
                    <a:pt x="1546" y="4967"/>
                  </a:lnTo>
                  <a:lnTo>
                    <a:pt x="1683" y="5046"/>
                  </a:lnTo>
                  <a:lnTo>
                    <a:pt x="2062" y="5265"/>
                  </a:lnTo>
                  <a:lnTo>
                    <a:pt x="2198" y="5343"/>
                  </a:lnTo>
                  <a:lnTo>
                    <a:pt x="2578" y="5563"/>
                  </a:lnTo>
                  <a:lnTo>
                    <a:pt x="2713" y="5641"/>
                  </a:lnTo>
                  <a:lnTo>
                    <a:pt x="3229" y="5939"/>
                  </a:lnTo>
                  <a:lnTo>
                    <a:pt x="3761" y="5632"/>
                  </a:lnTo>
                  <a:lnTo>
                    <a:pt x="3898" y="5553"/>
                  </a:lnTo>
                  <a:lnTo>
                    <a:pt x="4827" y="5017"/>
                  </a:lnTo>
                  <a:lnTo>
                    <a:pt x="4962" y="4938"/>
                  </a:lnTo>
                  <a:lnTo>
                    <a:pt x="8021" y="3172"/>
                  </a:lnTo>
                  <a:lnTo>
                    <a:pt x="8156" y="3094"/>
                  </a:lnTo>
                  <a:lnTo>
                    <a:pt x="8553" y="2865"/>
                  </a:lnTo>
                  <a:lnTo>
                    <a:pt x="8689" y="2786"/>
                  </a:lnTo>
                  <a:lnTo>
                    <a:pt x="9085" y="2558"/>
                  </a:lnTo>
                  <a:lnTo>
                    <a:pt x="9221" y="2479"/>
                  </a:lnTo>
                  <a:lnTo>
                    <a:pt x="9618" y="2250"/>
                  </a:lnTo>
                  <a:lnTo>
                    <a:pt x="9754" y="2171"/>
                  </a:lnTo>
                  <a:lnTo>
                    <a:pt x="10287" y="1864"/>
                  </a:lnTo>
                  <a:lnTo>
                    <a:pt x="9771" y="1567"/>
                  </a:lnTo>
                  <a:lnTo>
                    <a:pt x="9635" y="1488"/>
                  </a:lnTo>
                  <a:lnTo>
                    <a:pt x="9255" y="1269"/>
                  </a:lnTo>
                  <a:lnTo>
                    <a:pt x="9119" y="1191"/>
                  </a:lnTo>
                  <a:lnTo>
                    <a:pt x="8225" y="674"/>
                  </a:lnTo>
                  <a:lnTo>
                    <a:pt x="8089" y="595"/>
                  </a:lnTo>
                  <a:lnTo>
                    <a:pt x="7709" y="376"/>
                  </a:lnTo>
                  <a:lnTo>
                    <a:pt x="7573" y="298"/>
                  </a:lnTo>
                  <a:lnTo>
                    <a:pt x="7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18;p60">
              <a:extLst>
                <a:ext uri="{FF2B5EF4-FFF2-40B4-BE49-F238E27FC236}">
                  <a16:creationId xmlns:a16="http://schemas.microsoft.com/office/drawing/2014/main" id="{08D36279-17FE-39AA-E3EE-15ED96D8FE04}"/>
                </a:ext>
              </a:extLst>
            </p:cNvPr>
            <p:cNvSpPr/>
            <p:nvPr/>
          </p:nvSpPr>
          <p:spPr>
            <a:xfrm>
              <a:off x="3021853" y="243152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0"/>
                  </a:moveTo>
                  <a:lnTo>
                    <a:pt x="0" y="268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19;p60">
              <a:extLst>
                <a:ext uri="{FF2B5EF4-FFF2-40B4-BE49-F238E27FC236}">
                  <a16:creationId xmlns:a16="http://schemas.microsoft.com/office/drawing/2014/main" id="{C85DD5E1-6369-4348-3950-A82B2C61B588}"/>
                </a:ext>
              </a:extLst>
            </p:cNvPr>
            <p:cNvSpPr/>
            <p:nvPr/>
          </p:nvSpPr>
          <p:spPr>
            <a:xfrm>
              <a:off x="3062753" y="2407842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6" y="1"/>
                  </a:moveTo>
                  <a:lnTo>
                    <a:pt x="1" y="269"/>
                  </a:lnTo>
                  <a:lnTo>
                    <a:pt x="448" y="528"/>
                  </a:lnTo>
                  <a:lnTo>
                    <a:pt x="913" y="260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20;p60">
              <a:extLst>
                <a:ext uri="{FF2B5EF4-FFF2-40B4-BE49-F238E27FC236}">
                  <a16:creationId xmlns:a16="http://schemas.microsoft.com/office/drawing/2014/main" id="{E801F734-8C82-2659-EB4B-A436F8C6A782}"/>
                </a:ext>
              </a:extLst>
            </p:cNvPr>
            <p:cNvSpPr/>
            <p:nvPr/>
          </p:nvSpPr>
          <p:spPr>
            <a:xfrm>
              <a:off x="3103729" y="238424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8"/>
                  </a:lnTo>
                  <a:lnTo>
                    <a:pt x="912" y="260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21;p60">
              <a:extLst>
                <a:ext uri="{FF2B5EF4-FFF2-40B4-BE49-F238E27FC236}">
                  <a16:creationId xmlns:a16="http://schemas.microsoft.com/office/drawing/2014/main" id="{1E3D4152-22F4-C1C0-57A5-849FC1014AC1}"/>
                </a:ext>
              </a:extLst>
            </p:cNvPr>
            <p:cNvSpPr/>
            <p:nvPr/>
          </p:nvSpPr>
          <p:spPr>
            <a:xfrm>
              <a:off x="3144628" y="2360638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22;p60">
              <a:extLst>
                <a:ext uri="{FF2B5EF4-FFF2-40B4-BE49-F238E27FC236}">
                  <a16:creationId xmlns:a16="http://schemas.microsoft.com/office/drawing/2014/main" id="{0B8D17B5-9285-AF9C-6541-AA5719CB0AE6}"/>
                </a:ext>
              </a:extLst>
            </p:cNvPr>
            <p:cNvSpPr/>
            <p:nvPr/>
          </p:nvSpPr>
          <p:spPr>
            <a:xfrm>
              <a:off x="3185527" y="233696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1"/>
                  </a:moveTo>
                  <a:lnTo>
                    <a:pt x="0" y="269"/>
                  </a:lnTo>
                  <a:lnTo>
                    <a:pt x="449" y="528"/>
                  </a:lnTo>
                  <a:lnTo>
                    <a:pt x="913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23;p60">
              <a:extLst>
                <a:ext uri="{FF2B5EF4-FFF2-40B4-BE49-F238E27FC236}">
                  <a16:creationId xmlns:a16="http://schemas.microsoft.com/office/drawing/2014/main" id="{FF630DAA-DB35-A798-E70B-765A2F3490BA}"/>
                </a:ext>
              </a:extLst>
            </p:cNvPr>
            <p:cNvSpPr/>
            <p:nvPr/>
          </p:nvSpPr>
          <p:spPr>
            <a:xfrm>
              <a:off x="3226504" y="2313358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0"/>
                  </a:moveTo>
                  <a:lnTo>
                    <a:pt x="0" y="268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24;p60">
              <a:extLst>
                <a:ext uri="{FF2B5EF4-FFF2-40B4-BE49-F238E27FC236}">
                  <a16:creationId xmlns:a16="http://schemas.microsoft.com/office/drawing/2014/main" id="{BB55CE72-A4EB-6C30-6B66-C1D7EE77EC21}"/>
                </a:ext>
              </a:extLst>
            </p:cNvPr>
            <p:cNvSpPr/>
            <p:nvPr/>
          </p:nvSpPr>
          <p:spPr>
            <a:xfrm>
              <a:off x="3267403" y="228968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6" y="1"/>
                  </a:moveTo>
                  <a:lnTo>
                    <a:pt x="1" y="269"/>
                  </a:lnTo>
                  <a:lnTo>
                    <a:pt x="448" y="528"/>
                  </a:lnTo>
                  <a:lnTo>
                    <a:pt x="913" y="260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25;p60">
              <a:extLst>
                <a:ext uri="{FF2B5EF4-FFF2-40B4-BE49-F238E27FC236}">
                  <a16:creationId xmlns:a16="http://schemas.microsoft.com/office/drawing/2014/main" id="{D4BDACD1-80EE-8566-2259-B4C4851F94D4}"/>
                </a:ext>
              </a:extLst>
            </p:cNvPr>
            <p:cNvSpPr/>
            <p:nvPr/>
          </p:nvSpPr>
          <p:spPr>
            <a:xfrm>
              <a:off x="3308379" y="2266078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7"/>
                  </a:lnTo>
                  <a:lnTo>
                    <a:pt x="912" y="259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826;p60">
              <a:extLst>
                <a:ext uri="{FF2B5EF4-FFF2-40B4-BE49-F238E27FC236}">
                  <a16:creationId xmlns:a16="http://schemas.microsoft.com/office/drawing/2014/main" id="{185B9BD3-2957-F303-9681-3FD0A9E3D67C}"/>
                </a:ext>
              </a:extLst>
            </p:cNvPr>
            <p:cNvSpPr/>
            <p:nvPr/>
          </p:nvSpPr>
          <p:spPr>
            <a:xfrm>
              <a:off x="3349278" y="2242476"/>
              <a:ext cx="70271" cy="40594"/>
            </a:xfrm>
            <a:custGeom>
              <a:avLst/>
              <a:gdLst/>
              <a:ahLst/>
              <a:cxnLst/>
              <a:rect l="l" t="t" r="r" b="b"/>
              <a:pathLst>
                <a:path w="914" h="528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827;p60">
              <a:extLst>
                <a:ext uri="{FF2B5EF4-FFF2-40B4-BE49-F238E27FC236}">
                  <a16:creationId xmlns:a16="http://schemas.microsoft.com/office/drawing/2014/main" id="{6B3EC9BE-53C2-0CCC-31EB-B09C91A499A7}"/>
                </a:ext>
              </a:extLst>
            </p:cNvPr>
            <p:cNvSpPr/>
            <p:nvPr/>
          </p:nvSpPr>
          <p:spPr>
            <a:xfrm>
              <a:off x="3390255" y="2218798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4" y="1"/>
                  </a:moveTo>
                  <a:lnTo>
                    <a:pt x="1" y="270"/>
                  </a:lnTo>
                  <a:lnTo>
                    <a:pt x="448" y="528"/>
                  </a:lnTo>
                  <a:lnTo>
                    <a:pt x="912" y="260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828;p60">
              <a:extLst>
                <a:ext uri="{FF2B5EF4-FFF2-40B4-BE49-F238E27FC236}">
                  <a16:creationId xmlns:a16="http://schemas.microsoft.com/office/drawing/2014/main" id="{FA9C2131-8F90-E2C1-C70C-0CB15D480D49}"/>
                </a:ext>
              </a:extLst>
            </p:cNvPr>
            <p:cNvSpPr/>
            <p:nvPr/>
          </p:nvSpPr>
          <p:spPr>
            <a:xfrm>
              <a:off x="3431154" y="2195196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0"/>
                  </a:moveTo>
                  <a:lnTo>
                    <a:pt x="0" y="269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829;p60">
              <a:extLst>
                <a:ext uri="{FF2B5EF4-FFF2-40B4-BE49-F238E27FC236}">
                  <a16:creationId xmlns:a16="http://schemas.microsoft.com/office/drawing/2014/main" id="{48D57744-9A83-218B-AB1C-83F93ADFADE8}"/>
                </a:ext>
              </a:extLst>
            </p:cNvPr>
            <p:cNvSpPr/>
            <p:nvPr/>
          </p:nvSpPr>
          <p:spPr>
            <a:xfrm>
              <a:off x="3472053" y="2147916"/>
              <a:ext cx="111172" cy="64197"/>
            </a:xfrm>
            <a:custGeom>
              <a:avLst/>
              <a:gdLst/>
              <a:ahLst/>
              <a:cxnLst/>
              <a:rect l="l" t="t" r="r" b="b"/>
              <a:pathLst>
                <a:path w="1446" h="835" extrusionOk="0">
                  <a:moveTo>
                    <a:pt x="997" y="0"/>
                  </a:moveTo>
                  <a:lnTo>
                    <a:pt x="1" y="577"/>
                  </a:lnTo>
                  <a:lnTo>
                    <a:pt x="449" y="835"/>
                  </a:lnTo>
                  <a:lnTo>
                    <a:pt x="1445" y="259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830;p60">
              <a:extLst>
                <a:ext uri="{FF2B5EF4-FFF2-40B4-BE49-F238E27FC236}">
                  <a16:creationId xmlns:a16="http://schemas.microsoft.com/office/drawing/2014/main" id="{12D3AE23-74A1-E4DD-5FC1-A9AD25027542}"/>
                </a:ext>
              </a:extLst>
            </p:cNvPr>
            <p:cNvSpPr/>
            <p:nvPr/>
          </p:nvSpPr>
          <p:spPr>
            <a:xfrm>
              <a:off x="3061446" y="2454430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1"/>
                  </a:moveTo>
                  <a:lnTo>
                    <a:pt x="1" y="269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831;p60">
              <a:extLst>
                <a:ext uri="{FF2B5EF4-FFF2-40B4-BE49-F238E27FC236}">
                  <a16:creationId xmlns:a16="http://schemas.microsoft.com/office/drawing/2014/main" id="{071D25FB-FB61-C74D-84A4-72D3B1B1EAB7}"/>
                </a:ext>
              </a:extLst>
            </p:cNvPr>
            <p:cNvSpPr/>
            <p:nvPr/>
          </p:nvSpPr>
          <p:spPr>
            <a:xfrm>
              <a:off x="3102422" y="2430828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6"/>
                  </a:lnTo>
                  <a:lnTo>
                    <a:pt x="913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832;p60">
              <a:extLst>
                <a:ext uri="{FF2B5EF4-FFF2-40B4-BE49-F238E27FC236}">
                  <a16:creationId xmlns:a16="http://schemas.microsoft.com/office/drawing/2014/main" id="{D5D73D32-9531-90A3-77C1-EF7B8AA02172}"/>
                </a:ext>
              </a:extLst>
            </p:cNvPr>
            <p:cNvSpPr/>
            <p:nvPr/>
          </p:nvSpPr>
          <p:spPr>
            <a:xfrm>
              <a:off x="3143398" y="2407150"/>
              <a:ext cx="70117" cy="40517"/>
            </a:xfrm>
            <a:custGeom>
              <a:avLst/>
              <a:gdLst/>
              <a:ahLst/>
              <a:cxnLst/>
              <a:rect l="l" t="t" r="r" b="b"/>
              <a:pathLst>
                <a:path w="912" h="527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7"/>
                  </a:lnTo>
                  <a:lnTo>
                    <a:pt x="911" y="259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833;p60">
              <a:extLst>
                <a:ext uri="{FF2B5EF4-FFF2-40B4-BE49-F238E27FC236}">
                  <a16:creationId xmlns:a16="http://schemas.microsoft.com/office/drawing/2014/main" id="{117BC17D-B05C-3C41-2230-249896499405}"/>
                </a:ext>
              </a:extLst>
            </p:cNvPr>
            <p:cNvSpPr/>
            <p:nvPr/>
          </p:nvSpPr>
          <p:spPr>
            <a:xfrm>
              <a:off x="3184221" y="2383548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6" y="1"/>
                  </a:moveTo>
                  <a:lnTo>
                    <a:pt x="1" y="269"/>
                  </a:lnTo>
                  <a:lnTo>
                    <a:pt x="449" y="526"/>
                  </a:lnTo>
                  <a:lnTo>
                    <a:pt x="913" y="258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834;p60">
              <a:extLst>
                <a:ext uri="{FF2B5EF4-FFF2-40B4-BE49-F238E27FC236}">
                  <a16:creationId xmlns:a16="http://schemas.microsoft.com/office/drawing/2014/main" id="{EF6A7C01-CB6E-9DF3-8054-6CA63D47FF3D}"/>
                </a:ext>
              </a:extLst>
            </p:cNvPr>
            <p:cNvSpPr/>
            <p:nvPr/>
          </p:nvSpPr>
          <p:spPr>
            <a:xfrm>
              <a:off x="3225197" y="2359946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0"/>
                  </a:moveTo>
                  <a:lnTo>
                    <a:pt x="0" y="268"/>
                  </a:lnTo>
                  <a:lnTo>
                    <a:pt x="448" y="526"/>
                  </a:lnTo>
                  <a:lnTo>
                    <a:pt x="912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835;p60">
              <a:extLst>
                <a:ext uri="{FF2B5EF4-FFF2-40B4-BE49-F238E27FC236}">
                  <a16:creationId xmlns:a16="http://schemas.microsoft.com/office/drawing/2014/main" id="{845BF138-528D-CFC1-47B8-39B365F5E1ED}"/>
                </a:ext>
              </a:extLst>
            </p:cNvPr>
            <p:cNvSpPr/>
            <p:nvPr/>
          </p:nvSpPr>
          <p:spPr>
            <a:xfrm>
              <a:off x="3266096" y="2336191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1"/>
                  </a:moveTo>
                  <a:lnTo>
                    <a:pt x="1" y="270"/>
                  </a:lnTo>
                  <a:lnTo>
                    <a:pt x="448" y="528"/>
                  </a:lnTo>
                  <a:lnTo>
                    <a:pt x="913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3836;p60">
              <a:extLst>
                <a:ext uri="{FF2B5EF4-FFF2-40B4-BE49-F238E27FC236}">
                  <a16:creationId xmlns:a16="http://schemas.microsoft.com/office/drawing/2014/main" id="{D9930359-D9AB-2A6D-3050-EBB18D154D54}"/>
                </a:ext>
              </a:extLst>
            </p:cNvPr>
            <p:cNvSpPr/>
            <p:nvPr/>
          </p:nvSpPr>
          <p:spPr>
            <a:xfrm>
              <a:off x="3307072" y="2312666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6"/>
                  </a:lnTo>
                  <a:lnTo>
                    <a:pt x="913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3837;p60">
              <a:extLst>
                <a:ext uri="{FF2B5EF4-FFF2-40B4-BE49-F238E27FC236}">
                  <a16:creationId xmlns:a16="http://schemas.microsoft.com/office/drawing/2014/main" id="{D7804C2A-CB41-56AE-B0F4-BF4A9788DD1A}"/>
                </a:ext>
              </a:extLst>
            </p:cNvPr>
            <p:cNvSpPr/>
            <p:nvPr/>
          </p:nvSpPr>
          <p:spPr>
            <a:xfrm>
              <a:off x="3348048" y="2288988"/>
              <a:ext cx="70117" cy="40517"/>
            </a:xfrm>
            <a:custGeom>
              <a:avLst/>
              <a:gdLst/>
              <a:ahLst/>
              <a:cxnLst/>
              <a:rect l="l" t="t" r="r" b="b"/>
              <a:pathLst>
                <a:path w="912" h="527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7"/>
                  </a:lnTo>
                  <a:lnTo>
                    <a:pt x="911" y="259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3838;p60">
              <a:extLst>
                <a:ext uri="{FF2B5EF4-FFF2-40B4-BE49-F238E27FC236}">
                  <a16:creationId xmlns:a16="http://schemas.microsoft.com/office/drawing/2014/main" id="{9255D32A-B7A2-6D1E-1FDF-5030DA1B0DB5}"/>
                </a:ext>
              </a:extLst>
            </p:cNvPr>
            <p:cNvSpPr/>
            <p:nvPr/>
          </p:nvSpPr>
          <p:spPr>
            <a:xfrm>
              <a:off x="3388871" y="2265386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6" y="0"/>
                  </a:moveTo>
                  <a:lnTo>
                    <a:pt x="1" y="268"/>
                  </a:lnTo>
                  <a:lnTo>
                    <a:pt x="449" y="526"/>
                  </a:lnTo>
                  <a:lnTo>
                    <a:pt x="913" y="258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3839;p60">
              <a:extLst>
                <a:ext uri="{FF2B5EF4-FFF2-40B4-BE49-F238E27FC236}">
                  <a16:creationId xmlns:a16="http://schemas.microsoft.com/office/drawing/2014/main" id="{C44C8A38-28D4-B232-6067-CD6E28CCF5ED}"/>
                </a:ext>
              </a:extLst>
            </p:cNvPr>
            <p:cNvSpPr/>
            <p:nvPr/>
          </p:nvSpPr>
          <p:spPr>
            <a:xfrm>
              <a:off x="3429847" y="2241785"/>
              <a:ext cx="70194" cy="40440"/>
            </a:xfrm>
            <a:custGeom>
              <a:avLst/>
              <a:gdLst/>
              <a:ahLst/>
              <a:cxnLst/>
              <a:rect l="l" t="t" r="r" b="b"/>
              <a:pathLst>
                <a:path w="913" h="526" extrusionOk="0">
                  <a:moveTo>
                    <a:pt x="465" y="0"/>
                  </a:moveTo>
                  <a:lnTo>
                    <a:pt x="0" y="268"/>
                  </a:lnTo>
                  <a:lnTo>
                    <a:pt x="448" y="526"/>
                  </a:lnTo>
                  <a:lnTo>
                    <a:pt x="912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3840;p60">
              <a:extLst>
                <a:ext uri="{FF2B5EF4-FFF2-40B4-BE49-F238E27FC236}">
                  <a16:creationId xmlns:a16="http://schemas.microsoft.com/office/drawing/2014/main" id="{CE7F5594-3305-B9CD-6D49-5301D1F0E8BA}"/>
                </a:ext>
              </a:extLst>
            </p:cNvPr>
            <p:cNvSpPr/>
            <p:nvPr/>
          </p:nvSpPr>
          <p:spPr>
            <a:xfrm>
              <a:off x="3470746" y="2218106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6" y="1"/>
                  </a:moveTo>
                  <a:lnTo>
                    <a:pt x="1" y="269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3841;p60">
              <a:extLst>
                <a:ext uri="{FF2B5EF4-FFF2-40B4-BE49-F238E27FC236}">
                  <a16:creationId xmlns:a16="http://schemas.microsoft.com/office/drawing/2014/main" id="{5AE98D64-EA50-A9C1-A9E4-19376BFF194C}"/>
                </a:ext>
              </a:extLst>
            </p:cNvPr>
            <p:cNvSpPr/>
            <p:nvPr/>
          </p:nvSpPr>
          <p:spPr>
            <a:xfrm>
              <a:off x="3511723" y="2194504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6"/>
                  </a:lnTo>
                  <a:lnTo>
                    <a:pt x="912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3842;p60">
              <a:extLst>
                <a:ext uri="{FF2B5EF4-FFF2-40B4-BE49-F238E27FC236}">
                  <a16:creationId xmlns:a16="http://schemas.microsoft.com/office/drawing/2014/main" id="{29E8D8CB-1B7A-3985-8752-1C7F5DDCCAB0}"/>
                </a:ext>
              </a:extLst>
            </p:cNvPr>
            <p:cNvSpPr/>
            <p:nvPr/>
          </p:nvSpPr>
          <p:spPr>
            <a:xfrm>
              <a:off x="3552699" y="2170826"/>
              <a:ext cx="70040" cy="40517"/>
            </a:xfrm>
            <a:custGeom>
              <a:avLst/>
              <a:gdLst/>
              <a:ahLst/>
              <a:cxnLst/>
              <a:rect l="l" t="t" r="r" b="b"/>
              <a:pathLst>
                <a:path w="911" h="527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7"/>
                  </a:lnTo>
                  <a:lnTo>
                    <a:pt x="911" y="259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3843;p60">
              <a:extLst>
                <a:ext uri="{FF2B5EF4-FFF2-40B4-BE49-F238E27FC236}">
                  <a16:creationId xmlns:a16="http://schemas.microsoft.com/office/drawing/2014/main" id="{22C21632-542D-B416-587A-C42AC404AEE6}"/>
                </a:ext>
              </a:extLst>
            </p:cNvPr>
            <p:cNvSpPr/>
            <p:nvPr/>
          </p:nvSpPr>
          <p:spPr>
            <a:xfrm>
              <a:off x="3101115" y="2477339"/>
              <a:ext cx="70117" cy="40440"/>
            </a:xfrm>
            <a:custGeom>
              <a:avLst/>
              <a:gdLst/>
              <a:ahLst/>
              <a:cxnLst/>
              <a:rect l="l" t="t" r="r" b="b"/>
              <a:pathLst>
                <a:path w="912" h="526" extrusionOk="0">
                  <a:moveTo>
                    <a:pt x="464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1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3844;p60">
              <a:extLst>
                <a:ext uri="{FF2B5EF4-FFF2-40B4-BE49-F238E27FC236}">
                  <a16:creationId xmlns:a16="http://schemas.microsoft.com/office/drawing/2014/main" id="{41C0E798-6103-4E59-C0EE-152C03748E6F}"/>
                </a:ext>
              </a:extLst>
            </p:cNvPr>
            <p:cNvSpPr/>
            <p:nvPr/>
          </p:nvSpPr>
          <p:spPr>
            <a:xfrm>
              <a:off x="3142014" y="2453661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1"/>
                  </a:moveTo>
                  <a:lnTo>
                    <a:pt x="0" y="269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3845;p60">
              <a:extLst>
                <a:ext uri="{FF2B5EF4-FFF2-40B4-BE49-F238E27FC236}">
                  <a16:creationId xmlns:a16="http://schemas.microsoft.com/office/drawing/2014/main" id="{B3F88706-6282-79F0-3A3E-833FB713047E}"/>
                </a:ext>
              </a:extLst>
            </p:cNvPr>
            <p:cNvSpPr/>
            <p:nvPr/>
          </p:nvSpPr>
          <p:spPr>
            <a:xfrm>
              <a:off x="3182914" y="2430059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6" y="0"/>
                  </a:moveTo>
                  <a:lnTo>
                    <a:pt x="1" y="268"/>
                  </a:lnTo>
                  <a:lnTo>
                    <a:pt x="449" y="526"/>
                  </a:lnTo>
                  <a:lnTo>
                    <a:pt x="913" y="258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3846;p60">
              <a:extLst>
                <a:ext uri="{FF2B5EF4-FFF2-40B4-BE49-F238E27FC236}">
                  <a16:creationId xmlns:a16="http://schemas.microsoft.com/office/drawing/2014/main" id="{447392A7-45CF-4067-731D-6194C26BBF20}"/>
                </a:ext>
              </a:extLst>
            </p:cNvPr>
            <p:cNvSpPr/>
            <p:nvPr/>
          </p:nvSpPr>
          <p:spPr>
            <a:xfrm>
              <a:off x="3223890" y="2406381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1"/>
                  </a:moveTo>
                  <a:lnTo>
                    <a:pt x="0" y="269"/>
                  </a:lnTo>
                  <a:lnTo>
                    <a:pt x="447" y="527"/>
                  </a:lnTo>
                  <a:lnTo>
                    <a:pt x="912" y="25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3847;p60">
              <a:extLst>
                <a:ext uri="{FF2B5EF4-FFF2-40B4-BE49-F238E27FC236}">
                  <a16:creationId xmlns:a16="http://schemas.microsoft.com/office/drawing/2014/main" id="{0712EBAE-D906-70A9-2F9C-A0D799D5029F}"/>
                </a:ext>
              </a:extLst>
            </p:cNvPr>
            <p:cNvSpPr/>
            <p:nvPr/>
          </p:nvSpPr>
          <p:spPr>
            <a:xfrm>
              <a:off x="3264789" y="2382779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3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3848;p60">
              <a:extLst>
                <a:ext uri="{FF2B5EF4-FFF2-40B4-BE49-F238E27FC236}">
                  <a16:creationId xmlns:a16="http://schemas.microsoft.com/office/drawing/2014/main" id="{374BDD88-8E1A-7BA9-B912-2ACEA46F1A2D}"/>
                </a:ext>
              </a:extLst>
            </p:cNvPr>
            <p:cNvSpPr/>
            <p:nvPr/>
          </p:nvSpPr>
          <p:spPr>
            <a:xfrm>
              <a:off x="3305765" y="2359178"/>
              <a:ext cx="70194" cy="40440"/>
            </a:xfrm>
            <a:custGeom>
              <a:avLst/>
              <a:gdLst/>
              <a:ahLst/>
              <a:cxnLst/>
              <a:rect l="l" t="t" r="r" b="b"/>
              <a:pathLst>
                <a:path w="913" h="526" extrusionOk="0">
                  <a:moveTo>
                    <a:pt x="464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3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3849;p60">
              <a:extLst>
                <a:ext uri="{FF2B5EF4-FFF2-40B4-BE49-F238E27FC236}">
                  <a16:creationId xmlns:a16="http://schemas.microsoft.com/office/drawing/2014/main" id="{5A950DC5-E45B-82A7-E7B0-7ADB2218FE3F}"/>
                </a:ext>
              </a:extLst>
            </p:cNvPr>
            <p:cNvSpPr/>
            <p:nvPr/>
          </p:nvSpPr>
          <p:spPr>
            <a:xfrm>
              <a:off x="3346741" y="2335499"/>
              <a:ext cx="70117" cy="40517"/>
            </a:xfrm>
            <a:custGeom>
              <a:avLst/>
              <a:gdLst/>
              <a:ahLst/>
              <a:cxnLst/>
              <a:rect l="l" t="t" r="r" b="b"/>
              <a:pathLst>
                <a:path w="912" h="527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6"/>
                  </a:lnTo>
                  <a:lnTo>
                    <a:pt x="911" y="258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3850;p60">
              <a:extLst>
                <a:ext uri="{FF2B5EF4-FFF2-40B4-BE49-F238E27FC236}">
                  <a16:creationId xmlns:a16="http://schemas.microsoft.com/office/drawing/2014/main" id="{0AC3BA29-F9CC-586F-46D3-3C1B2B59C504}"/>
                </a:ext>
              </a:extLst>
            </p:cNvPr>
            <p:cNvSpPr/>
            <p:nvPr/>
          </p:nvSpPr>
          <p:spPr>
            <a:xfrm>
              <a:off x="3387564" y="2311897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6" y="0"/>
                  </a:moveTo>
                  <a:lnTo>
                    <a:pt x="1" y="268"/>
                  </a:lnTo>
                  <a:lnTo>
                    <a:pt x="449" y="526"/>
                  </a:lnTo>
                  <a:lnTo>
                    <a:pt x="913" y="258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3851;p60">
              <a:extLst>
                <a:ext uri="{FF2B5EF4-FFF2-40B4-BE49-F238E27FC236}">
                  <a16:creationId xmlns:a16="http://schemas.microsoft.com/office/drawing/2014/main" id="{6B532629-813F-28B3-949A-F4B657F06FDE}"/>
                </a:ext>
              </a:extLst>
            </p:cNvPr>
            <p:cNvSpPr/>
            <p:nvPr/>
          </p:nvSpPr>
          <p:spPr>
            <a:xfrm>
              <a:off x="3428540" y="2288219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1"/>
                  </a:moveTo>
                  <a:lnTo>
                    <a:pt x="0" y="269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3852;p60">
              <a:extLst>
                <a:ext uri="{FF2B5EF4-FFF2-40B4-BE49-F238E27FC236}">
                  <a16:creationId xmlns:a16="http://schemas.microsoft.com/office/drawing/2014/main" id="{4E9ED3B4-9BE9-89F7-0A7A-209BB4FF50D7}"/>
                </a:ext>
              </a:extLst>
            </p:cNvPr>
            <p:cNvSpPr/>
            <p:nvPr/>
          </p:nvSpPr>
          <p:spPr>
            <a:xfrm>
              <a:off x="3469439" y="2264617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3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3853;p60">
              <a:extLst>
                <a:ext uri="{FF2B5EF4-FFF2-40B4-BE49-F238E27FC236}">
                  <a16:creationId xmlns:a16="http://schemas.microsoft.com/office/drawing/2014/main" id="{407DEF5A-5A08-B224-FDBB-C1F681F0876C}"/>
                </a:ext>
              </a:extLst>
            </p:cNvPr>
            <p:cNvSpPr/>
            <p:nvPr/>
          </p:nvSpPr>
          <p:spPr>
            <a:xfrm>
              <a:off x="3510416" y="2240939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4" y="1"/>
                  </a:moveTo>
                  <a:lnTo>
                    <a:pt x="1" y="269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3854;p60">
              <a:extLst>
                <a:ext uri="{FF2B5EF4-FFF2-40B4-BE49-F238E27FC236}">
                  <a16:creationId xmlns:a16="http://schemas.microsoft.com/office/drawing/2014/main" id="{A2D373C8-601D-5C6F-712C-D02FFAC05720}"/>
                </a:ext>
              </a:extLst>
            </p:cNvPr>
            <p:cNvSpPr/>
            <p:nvPr/>
          </p:nvSpPr>
          <p:spPr>
            <a:xfrm>
              <a:off x="3551392" y="2217337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8"/>
                  </a:lnTo>
                  <a:lnTo>
                    <a:pt x="911" y="258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3855;p60">
              <a:extLst>
                <a:ext uri="{FF2B5EF4-FFF2-40B4-BE49-F238E27FC236}">
                  <a16:creationId xmlns:a16="http://schemas.microsoft.com/office/drawing/2014/main" id="{A89A50A0-780F-0F59-7395-E0EC20A44742}"/>
                </a:ext>
              </a:extLst>
            </p:cNvPr>
            <p:cNvSpPr/>
            <p:nvPr/>
          </p:nvSpPr>
          <p:spPr>
            <a:xfrm>
              <a:off x="3590907" y="2193736"/>
              <a:ext cx="111172" cy="87031"/>
            </a:xfrm>
            <a:custGeom>
              <a:avLst/>
              <a:gdLst/>
              <a:ahLst/>
              <a:cxnLst/>
              <a:rect l="l" t="t" r="r" b="b"/>
              <a:pathLst>
                <a:path w="1446" h="1132" extrusionOk="0">
                  <a:moveTo>
                    <a:pt x="483" y="0"/>
                  </a:moveTo>
                  <a:lnTo>
                    <a:pt x="18" y="268"/>
                  </a:lnTo>
                  <a:lnTo>
                    <a:pt x="533" y="565"/>
                  </a:lnTo>
                  <a:lnTo>
                    <a:pt x="1" y="873"/>
                  </a:lnTo>
                  <a:lnTo>
                    <a:pt x="449" y="1132"/>
                  </a:lnTo>
                  <a:cubicBezTo>
                    <a:pt x="934" y="851"/>
                    <a:pt x="1445" y="556"/>
                    <a:pt x="1445" y="556"/>
                  </a:cubicBezTo>
                  <a:cubicBezTo>
                    <a:pt x="1445" y="556"/>
                    <a:pt x="1396" y="527"/>
                    <a:pt x="4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3856;p60">
              <a:extLst>
                <a:ext uri="{FF2B5EF4-FFF2-40B4-BE49-F238E27FC236}">
                  <a16:creationId xmlns:a16="http://schemas.microsoft.com/office/drawing/2014/main" id="{418235A3-228D-DFE0-92C2-05C90BF26B07}"/>
                </a:ext>
              </a:extLst>
            </p:cNvPr>
            <p:cNvSpPr/>
            <p:nvPr/>
          </p:nvSpPr>
          <p:spPr>
            <a:xfrm>
              <a:off x="3140707" y="2476494"/>
              <a:ext cx="111095" cy="64274"/>
            </a:xfrm>
            <a:custGeom>
              <a:avLst/>
              <a:gdLst/>
              <a:ahLst/>
              <a:cxnLst/>
              <a:rect l="l" t="t" r="r" b="b"/>
              <a:pathLst>
                <a:path w="1445" h="836" extrusionOk="0">
                  <a:moveTo>
                    <a:pt x="998" y="1"/>
                  </a:moveTo>
                  <a:lnTo>
                    <a:pt x="0" y="576"/>
                  </a:lnTo>
                  <a:lnTo>
                    <a:pt x="448" y="835"/>
                  </a:lnTo>
                  <a:lnTo>
                    <a:pt x="1445" y="259"/>
                  </a:lnTo>
                  <a:lnTo>
                    <a:pt x="9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3857;p60">
              <a:extLst>
                <a:ext uri="{FF2B5EF4-FFF2-40B4-BE49-F238E27FC236}">
                  <a16:creationId xmlns:a16="http://schemas.microsoft.com/office/drawing/2014/main" id="{19B23F40-3873-2BAB-7691-563D8F29A018}"/>
                </a:ext>
              </a:extLst>
            </p:cNvPr>
            <p:cNvSpPr/>
            <p:nvPr/>
          </p:nvSpPr>
          <p:spPr>
            <a:xfrm>
              <a:off x="3222583" y="2452892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8"/>
                  </a:lnTo>
                  <a:lnTo>
                    <a:pt x="912" y="260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3858;p60">
              <a:extLst>
                <a:ext uri="{FF2B5EF4-FFF2-40B4-BE49-F238E27FC236}">
                  <a16:creationId xmlns:a16="http://schemas.microsoft.com/office/drawing/2014/main" id="{EC8397D1-BD03-31FD-99A0-28ABF35704ED}"/>
                </a:ext>
              </a:extLst>
            </p:cNvPr>
            <p:cNvSpPr/>
            <p:nvPr/>
          </p:nvSpPr>
          <p:spPr>
            <a:xfrm>
              <a:off x="3263482" y="2429291"/>
              <a:ext cx="70271" cy="40594"/>
            </a:xfrm>
            <a:custGeom>
              <a:avLst/>
              <a:gdLst/>
              <a:ahLst/>
              <a:cxnLst/>
              <a:rect l="l" t="t" r="r" b="b"/>
              <a:pathLst>
                <a:path w="914" h="528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3859;p60">
              <a:extLst>
                <a:ext uri="{FF2B5EF4-FFF2-40B4-BE49-F238E27FC236}">
                  <a16:creationId xmlns:a16="http://schemas.microsoft.com/office/drawing/2014/main" id="{BDD2C7FD-A308-24B0-313F-23B49D8E0D3F}"/>
                </a:ext>
              </a:extLst>
            </p:cNvPr>
            <p:cNvSpPr/>
            <p:nvPr/>
          </p:nvSpPr>
          <p:spPr>
            <a:xfrm>
              <a:off x="3304458" y="2405612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5" y="1"/>
                  </a:moveTo>
                  <a:lnTo>
                    <a:pt x="1" y="269"/>
                  </a:lnTo>
                  <a:lnTo>
                    <a:pt x="448" y="528"/>
                  </a:lnTo>
                  <a:lnTo>
                    <a:pt x="912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3860;p60">
              <a:extLst>
                <a:ext uri="{FF2B5EF4-FFF2-40B4-BE49-F238E27FC236}">
                  <a16:creationId xmlns:a16="http://schemas.microsoft.com/office/drawing/2014/main" id="{6CDEA3F8-C05D-6690-C593-A4F20EFA7C8D}"/>
                </a:ext>
              </a:extLst>
            </p:cNvPr>
            <p:cNvSpPr/>
            <p:nvPr/>
          </p:nvSpPr>
          <p:spPr>
            <a:xfrm>
              <a:off x="3345358" y="238201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0"/>
                  </a:moveTo>
                  <a:lnTo>
                    <a:pt x="0" y="268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3861;p60">
              <a:extLst>
                <a:ext uri="{FF2B5EF4-FFF2-40B4-BE49-F238E27FC236}">
                  <a16:creationId xmlns:a16="http://schemas.microsoft.com/office/drawing/2014/main" id="{C5C6D6A2-5A06-4501-3467-27C8122BD665}"/>
                </a:ext>
              </a:extLst>
            </p:cNvPr>
            <p:cNvSpPr/>
            <p:nvPr/>
          </p:nvSpPr>
          <p:spPr>
            <a:xfrm>
              <a:off x="3386257" y="2358332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6" y="1"/>
                  </a:moveTo>
                  <a:lnTo>
                    <a:pt x="1" y="269"/>
                  </a:lnTo>
                  <a:lnTo>
                    <a:pt x="449" y="528"/>
                  </a:lnTo>
                  <a:lnTo>
                    <a:pt x="913" y="260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3862;p60">
              <a:extLst>
                <a:ext uri="{FF2B5EF4-FFF2-40B4-BE49-F238E27FC236}">
                  <a16:creationId xmlns:a16="http://schemas.microsoft.com/office/drawing/2014/main" id="{0DB7A55F-A5D4-9B83-8611-990A93D5AB63}"/>
                </a:ext>
              </a:extLst>
            </p:cNvPr>
            <p:cNvSpPr/>
            <p:nvPr/>
          </p:nvSpPr>
          <p:spPr>
            <a:xfrm>
              <a:off x="3427233" y="233473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0"/>
                  </a:moveTo>
                  <a:lnTo>
                    <a:pt x="0" y="268"/>
                  </a:lnTo>
                  <a:lnTo>
                    <a:pt x="447" y="527"/>
                  </a:lnTo>
                  <a:lnTo>
                    <a:pt x="912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3863;p60">
              <a:extLst>
                <a:ext uri="{FF2B5EF4-FFF2-40B4-BE49-F238E27FC236}">
                  <a16:creationId xmlns:a16="http://schemas.microsoft.com/office/drawing/2014/main" id="{0B75FAED-F176-CD1D-7F72-042D501BE221}"/>
                </a:ext>
              </a:extLst>
            </p:cNvPr>
            <p:cNvSpPr/>
            <p:nvPr/>
          </p:nvSpPr>
          <p:spPr>
            <a:xfrm>
              <a:off x="3468132" y="2311129"/>
              <a:ext cx="70271" cy="40594"/>
            </a:xfrm>
            <a:custGeom>
              <a:avLst/>
              <a:gdLst/>
              <a:ahLst/>
              <a:cxnLst/>
              <a:rect l="l" t="t" r="r" b="b"/>
              <a:pathLst>
                <a:path w="914" h="528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3864;p60">
              <a:extLst>
                <a:ext uri="{FF2B5EF4-FFF2-40B4-BE49-F238E27FC236}">
                  <a16:creationId xmlns:a16="http://schemas.microsoft.com/office/drawing/2014/main" id="{FAC83613-995C-7F81-56F6-05BA1ACEDE84}"/>
                </a:ext>
              </a:extLst>
            </p:cNvPr>
            <p:cNvSpPr/>
            <p:nvPr/>
          </p:nvSpPr>
          <p:spPr>
            <a:xfrm>
              <a:off x="3509109" y="228745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1"/>
                  </a:moveTo>
                  <a:lnTo>
                    <a:pt x="1" y="269"/>
                  </a:lnTo>
                  <a:lnTo>
                    <a:pt x="448" y="528"/>
                  </a:lnTo>
                  <a:lnTo>
                    <a:pt x="913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3865;p60">
              <a:extLst>
                <a:ext uri="{FF2B5EF4-FFF2-40B4-BE49-F238E27FC236}">
                  <a16:creationId xmlns:a16="http://schemas.microsoft.com/office/drawing/2014/main" id="{DA496DE1-BDD1-E5F8-E9E0-67235B8B1505}"/>
                </a:ext>
              </a:extLst>
            </p:cNvPr>
            <p:cNvSpPr/>
            <p:nvPr/>
          </p:nvSpPr>
          <p:spPr>
            <a:xfrm>
              <a:off x="3550085" y="2263849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7"/>
                  </a:lnTo>
                  <a:lnTo>
                    <a:pt x="911" y="259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3866;p60">
              <a:extLst>
                <a:ext uri="{FF2B5EF4-FFF2-40B4-BE49-F238E27FC236}">
                  <a16:creationId xmlns:a16="http://schemas.microsoft.com/office/drawing/2014/main" id="{FF96B0EC-6AEE-8798-E5AD-DF617C5484CE}"/>
                </a:ext>
              </a:extLst>
            </p:cNvPr>
            <p:cNvSpPr/>
            <p:nvPr/>
          </p:nvSpPr>
          <p:spPr>
            <a:xfrm>
              <a:off x="3180300" y="2499404"/>
              <a:ext cx="111172" cy="64197"/>
            </a:xfrm>
            <a:custGeom>
              <a:avLst/>
              <a:gdLst/>
              <a:ahLst/>
              <a:cxnLst/>
              <a:rect l="l" t="t" r="r" b="b"/>
              <a:pathLst>
                <a:path w="1446" h="835" extrusionOk="0">
                  <a:moveTo>
                    <a:pt x="997" y="0"/>
                  </a:moveTo>
                  <a:lnTo>
                    <a:pt x="1" y="576"/>
                  </a:lnTo>
                  <a:lnTo>
                    <a:pt x="448" y="835"/>
                  </a:lnTo>
                  <a:lnTo>
                    <a:pt x="981" y="527"/>
                  </a:lnTo>
                  <a:lnTo>
                    <a:pt x="1162" y="422"/>
                  </a:lnTo>
                  <a:lnTo>
                    <a:pt x="1446" y="259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3867;p60">
              <a:extLst>
                <a:ext uri="{FF2B5EF4-FFF2-40B4-BE49-F238E27FC236}">
                  <a16:creationId xmlns:a16="http://schemas.microsoft.com/office/drawing/2014/main" id="{C2F4BE7C-D553-649D-3790-B7D29C595464}"/>
                </a:ext>
              </a:extLst>
            </p:cNvPr>
            <p:cNvSpPr/>
            <p:nvPr/>
          </p:nvSpPr>
          <p:spPr>
            <a:xfrm>
              <a:off x="3262252" y="2475725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8"/>
                  </a:lnTo>
                  <a:lnTo>
                    <a:pt x="912" y="260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3868;p60">
              <a:extLst>
                <a:ext uri="{FF2B5EF4-FFF2-40B4-BE49-F238E27FC236}">
                  <a16:creationId xmlns:a16="http://schemas.microsoft.com/office/drawing/2014/main" id="{7CE30C07-27D0-6D93-D990-B92907F27A02}"/>
                </a:ext>
              </a:extLst>
            </p:cNvPr>
            <p:cNvSpPr/>
            <p:nvPr/>
          </p:nvSpPr>
          <p:spPr>
            <a:xfrm>
              <a:off x="3303151" y="2452123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5" y="0"/>
                  </a:moveTo>
                  <a:lnTo>
                    <a:pt x="1" y="270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3869;p60">
              <a:extLst>
                <a:ext uri="{FF2B5EF4-FFF2-40B4-BE49-F238E27FC236}">
                  <a16:creationId xmlns:a16="http://schemas.microsoft.com/office/drawing/2014/main" id="{F00BE725-E27D-F2C5-207F-5BA2C74EBBA6}"/>
                </a:ext>
              </a:extLst>
            </p:cNvPr>
            <p:cNvSpPr/>
            <p:nvPr/>
          </p:nvSpPr>
          <p:spPr>
            <a:xfrm>
              <a:off x="3344051" y="2428445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1"/>
                  </a:moveTo>
                  <a:lnTo>
                    <a:pt x="0" y="270"/>
                  </a:lnTo>
                  <a:lnTo>
                    <a:pt x="448" y="528"/>
                  </a:lnTo>
                  <a:lnTo>
                    <a:pt x="912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3870;p60">
              <a:extLst>
                <a:ext uri="{FF2B5EF4-FFF2-40B4-BE49-F238E27FC236}">
                  <a16:creationId xmlns:a16="http://schemas.microsoft.com/office/drawing/2014/main" id="{3DB4DD4D-7120-E4AF-F19F-EF65EC0D37B7}"/>
                </a:ext>
              </a:extLst>
            </p:cNvPr>
            <p:cNvSpPr/>
            <p:nvPr/>
          </p:nvSpPr>
          <p:spPr>
            <a:xfrm>
              <a:off x="3384950" y="2404843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6" y="1"/>
                  </a:moveTo>
                  <a:lnTo>
                    <a:pt x="1" y="270"/>
                  </a:lnTo>
                  <a:lnTo>
                    <a:pt x="449" y="528"/>
                  </a:lnTo>
                  <a:lnTo>
                    <a:pt x="913" y="260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3871;p60">
              <a:extLst>
                <a:ext uri="{FF2B5EF4-FFF2-40B4-BE49-F238E27FC236}">
                  <a16:creationId xmlns:a16="http://schemas.microsoft.com/office/drawing/2014/main" id="{82B8342B-29D0-F565-77BD-E01E4673D568}"/>
                </a:ext>
              </a:extLst>
            </p:cNvPr>
            <p:cNvSpPr/>
            <p:nvPr/>
          </p:nvSpPr>
          <p:spPr>
            <a:xfrm>
              <a:off x="3425926" y="2381242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0"/>
                  </a:moveTo>
                  <a:lnTo>
                    <a:pt x="0" y="269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3872;p60">
              <a:extLst>
                <a:ext uri="{FF2B5EF4-FFF2-40B4-BE49-F238E27FC236}">
                  <a16:creationId xmlns:a16="http://schemas.microsoft.com/office/drawing/2014/main" id="{DC0B8EE8-7C84-148C-2B54-1DF113C64CC4}"/>
                </a:ext>
              </a:extLst>
            </p:cNvPr>
            <p:cNvSpPr/>
            <p:nvPr/>
          </p:nvSpPr>
          <p:spPr>
            <a:xfrm>
              <a:off x="3466902" y="2357563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1"/>
                  </a:moveTo>
                  <a:lnTo>
                    <a:pt x="0" y="270"/>
                  </a:lnTo>
                  <a:lnTo>
                    <a:pt x="447" y="528"/>
                  </a:lnTo>
                  <a:lnTo>
                    <a:pt x="912" y="260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3873;p60">
              <a:extLst>
                <a:ext uri="{FF2B5EF4-FFF2-40B4-BE49-F238E27FC236}">
                  <a16:creationId xmlns:a16="http://schemas.microsoft.com/office/drawing/2014/main" id="{80F7DB56-9DA3-EDEF-8F8F-0D5F36A575F8}"/>
                </a:ext>
              </a:extLst>
            </p:cNvPr>
            <p:cNvSpPr/>
            <p:nvPr/>
          </p:nvSpPr>
          <p:spPr>
            <a:xfrm>
              <a:off x="3507802" y="2333962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3874;p60">
              <a:extLst>
                <a:ext uri="{FF2B5EF4-FFF2-40B4-BE49-F238E27FC236}">
                  <a16:creationId xmlns:a16="http://schemas.microsoft.com/office/drawing/2014/main" id="{6574C4B5-FB6B-3AB5-63ED-F06CA3C3CA8B}"/>
                </a:ext>
              </a:extLst>
            </p:cNvPr>
            <p:cNvSpPr/>
            <p:nvPr/>
          </p:nvSpPr>
          <p:spPr>
            <a:xfrm>
              <a:off x="3548701" y="2310283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1"/>
                  </a:moveTo>
                  <a:lnTo>
                    <a:pt x="0" y="270"/>
                  </a:lnTo>
                  <a:lnTo>
                    <a:pt x="448" y="528"/>
                  </a:lnTo>
                  <a:lnTo>
                    <a:pt x="912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3875;p60">
              <a:extLst>
                <a:ext uri="{FF2B5EF4-FFF2-40B4-BE49-F238E27FC236}">
                  <a16:creationId xmlns:a16="http://schemas.microsoft.com/office/drawing/2014/main" id="{08685093-91B2-EFE6-0B55-B5CBCA359A8C}"/>
                </a:ext>
              </a:extLst>
            </p:cNvPr>
            <p:cNvSpPr/>
            <p:nvPr/>
          </p:nvSpPr>
          <p:spPr>
            <a:xfrm>
              <a:off x="3589600" y="2286681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6" y="0"/>
                  </a:moveTo>
                  <a:lnTo>
                    <a:pt x="1" y="270"/>
                  </a:lnTo>
                  <a:lnTo>
                    <a:pt x="449" y="527"/>
                  </a:lnTo>
                  <a:lnTo>
                    <a:pt x="913" y="259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3876;p60">
              <a:extLst>
                <a:ext uri="{FF2B5EF4-FFF2-40B4-BE49-F238E27FC236}">
                  <a16:creationId xmlns:a16="http://schemas.microsoft.com/office/drawing/2014/main" id="{02161679-B9F4-141F-D2B4-C4F7F62DF60E}"/>
                </a:ext>
              </a:extLst>
            </p:cNvPr>
            <p:cNvSpPr/>
            <p:nvPr/>
          </p:nvSpPr>
          <p:spPr>
            <a:xfrm>
              <a:off x="3630577" y="2239478"/>
              <a:ext cx="111172" cy="64197"/>
            </a:xfrm>
            <a:custGeom>
              <a:avLst/>
              <a:gdLst/>
              <a:ahLst/>
              <a:cxnLst/>
              <a:rect l="l" t="t" r="r" b="b"/>
              <a:pathLst>
                <a:path w="1446" h="835" extrusionOk="0">
                  <a:moveTo>
                    <a:pt x="997" y="1"/>
                  </a:moveTo>
                  <a:lnTo>
                    <a:pt x="0" y="576"/>
                  </a:lnTo>
                  <a:lnTo>
                    <a:pt x="448" y="834"/>
                  </a:lnTo>
                  <a:lnTo>
                    <a:pt x="1445" y="259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3877;p60">
              <a:extLst>
                <a:ext uri="{FF2B5EF4-FFF2-40B4-BE49-F238E27FC236}">
                  <a16:creationId xmlns:a16="http://schemas.microsoft.com/office/drawing/2014/main" id="{395D23C8-695B-16E2-A6C5-2596EAB7C125}"/>
                </a:ext>
              </a:extLst>
            </p:cNvPr>
            <p:cNvSpPr/>
            <p:nvPr/>
          </p:nvSpPr>
          <p:spPr>
            <a:xfrm>
              <a:off x="3219969" y="2545992"/>
              <a:ext cx="70194" cy="40440"/>
            </a:xfrm>
            <a:custGeom>
              <a:avLst/>
              <a:gdLst/>
              <a:ahLst/>
              <a:cxnLst/>
              <a:rect l="l" t="t" r="r" b="b"/>
              <a:pathLst>
                <a:path w="913" h="526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3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3878;p60">
              <a:extLst>
                <a:ext uri="{FF2B5EF4-FFF2-40B4-BE49-F238E27FC236}">
                  <a16:creationId xmlns:a16="http://schemas.microsoft.com/office/drawing/2014/main" id="{8E9FD236-DBB2-1953-C397-A1C58A4F2C3F}"/>
                </a:ext>
              </a:extLst>
            </p:cNvPr>
            <p:cNvSpPr/>
            <p:nvPr/>
          </p:nvSpPr>
          <p:spPr>
            <a:xfrm>
              <a:off x="3260945" y="2498712"/>
              <a:ext cx="111018" cy="64120"/>
            </a:xfrm>
            <a:custGeom>
              <a:avLst/>
              <a:gdLst/>
              <a:ahLst/>
              <a:cxnLst/>
              <a:rect l="l" t="t" r="r" b="b"/>
              <a:pathLst>
                <a:path w="1444" h="834" extrusionOk="0">
                  <a:moveTo>
                    <a:pt x="997" y="0"/>
                  </a:moveTo>
                  <a:lnTo>
                    <a:pt x="702" y="170"/>
                  </a:lnTo>
                  <a:lnTo>
                    <a:pt x="532" y="268"/>
                  </a:lnTo>
                  <a:lnTo>
                    <a:pt x="0" y="576"/>
                  </a:lnTo>
                  <a:lnTo>
                    <a:pt x="447" y="833"/>
                  </a:lnTo>
                  <a:lnTo>
                    <a:pt x="980" y="526"/>
                  </a:lnTo>
                  <a:lnTo>
                    <a:pt x="1150" y="428"/>
                  </a:lnTo>
                  <a:lnTo>
                    <a:pt x="1444" y="258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3879;p60">
              <a:extLst>
                <a:ext uri="{FF2B5EF4-FFF2-40B4-BE49-F238E27FC236}">
                  <a16:creationId xmlns:a16="http://schemas.microsoft.com/office/drawing/2014/main" id="{A1530A3B-A3C4-A761-71E4-3016D9CF3FD0}"/>
                </a:ext>
              </a:extLst>
            </p:cNvPr>
            <p:cNvSpPr/>
            <p:nvPr/>
          </p:nvSpPr>
          <p:spPr>
            <a:xfrm>
              <a:off x="3342744" y="2356871"/>
              <a:ext cx="274855" cy="158685"/>
            </a:xfrm>
            <a:custGeom>
              <a:avLst/>
              <a:gdLst/>
              <a:ahLst/>
              <a:cxnLst/>
              <a:rect l="l" t="t" r="r" b="b"/>
              <a:pathLst>
                <a:path w="3575" h="2064" extrusionOk="0">
                  <a:moveTo>
                    <a:pt x="3127" y="1"/>
                  </a:moveTo>
                  <a:cubicBezTo>
                    <a:pt x="1653" y="852"/>
                    <a:pt x="660" y="1425"/>
                    <a:pt x="0" y="1806"/>
                  </a:cubicBezTo>
                  <a:lnTo>
                    <a:pt x="449" y="2064"/>
                  </a:lnTo>
                  <a:cubicBezTo>
                    <a:pt x="1107" y="1683"/>
                    <a:pt x="2113" y="1103"/>
                    <a:pt x="3574" y="259"/>
                  </a:cubicBezTo>
                  <a:lnTo>
                    <a:pt x="31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3880;p60">
              <a:extLst>
                <a:ext uri="{FF2B5EF4-FFF2-40B4-BE49-F238E27FC236}">
                  <a16:creationId xmlns:a16="http://schemas.microsoft.com/office/drawing/2014/main" id="{7449E608-4080-AD60-4F16-79F5A4F79E61}"/>
                </a:ext>
              </a:extLst>
            </p:cNvPr>
            <p:cNvSpPr/>
            <p:nvPr/>
          </p:nvSpPr>
          <p:spPr>
            <a:xfrm>
              <a:off x="3588293" y="2333270"/>
              <a:ext cx="70271" cy="40517"/>
            </a:xfrm>
            <a:custGeom>
              <a:avLst/>
              <a:gdLst/>
              <a:ahLst/>
              <a:cxnLst/>
              <a:rect l="l" t="t" r="r" b="b"/>
              <a:pathLst>
                <a:path w="914" h="527" extrusionOk="0">
                  <a:moveTo>
                    <a:pt x="466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3" y="258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3881;p60">
              <a:extLst>
                <a:ext uri="{FF2B5EF4-FFF2-40B4-BE49-F238E27FC236}">
                  <a16:creationId xmlns:a16="http://schemas.microsoft.com/office/drawing/2014/main" id="{0BE9454E-B1FD-0190-7B75-2B870BF38BC6}"/>
                </a:ext>
              </a:extLst>
            </p:cNvPr>
            <p:cNvSpPr/>
            <p:nvPr/>
          </p:nvSpPr>
          <p:spPr>
            <a:xfrm>
              <a:off x="3629270" y="2309591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1"/>
                  </a:moveTo>
                  <a:lnTo>
                    <a:pt x="1" y="269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3882;p60">
              <a:extLst>
                <a:ext uri="{FF2B5EF4-FFF2-40B4-BE49-F238E27FC236}">
                  <a16:creationId xmlns:a16="http://schemas.microsoft.com/office/drawing/2014/main" id="{0613E280-715E-56D6-11DA-8BE5E6A3F54E}"/>
                </a:ext>
              </a:extLst>
            </p:cNvPr>
            <p:cNvSpPr/>
            <p:nvPr/>
          </p:nvSpPr>
          <p:spPr>
            <a:xfrm>
              <a:off x="3670246" y="2285989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6"/>
                  </a:lnTo>
                  <a:lnTo>
                    <a:pt x="912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3883;p60">
              <a:extLst>
                <a:ext uri="{FF2B5EF4-FFF2-40B4-BE49-F238E27FC236}">
                  <a16:creationId xmlns:a16="http://schemas.microsoft.com/office/drawing/2014/main" id="{0D81E0BF-3E74-DEC4-5ACF-CD4DA998FE7D}"/>
                </a:ext>
              </a:extLst>
            </p:cNvPr>
            <p:cNvSpPr/>
            <p:nvPr/>
          </p:nvSpPr>
          <p:spPr>
            <a:xfrm>
              <a:off x="3711145" y="2262388"/>
              <a:ext cx="70117" cy="40440"/>
            </a:xfrm>
            <a:custGeom>
              <a:avLst/>
              <a:gdLst/>
              <a:ahLst/>
              <a:cxnLst/>
              <a:rect l="l" t="t" r="r" b="b"/>
              <a:pathLst>
                <a:path w="912" h="526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2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3884;p60">
              <a:extLst>
                <a:ext uri="{FF2B5EF4-FFF2-40B4-BE49-F238E27FC236}">
                  <a16:creationId xmlns:a16="http://schemas.microsoft.com/office/drawing/2014/main" id="{B90C9810-0602-9A1A-B448-662D0F726E35}"/>
                </a:ext>
              </a:extLst>
            </p:cNvPr>
            <p:cNvSpPr/>
            <p:nvPr/>
          </p:nvSpPr>
          <p:spPr>
            <a:xfrm>
              <a:off x="3476358" y="2410917"/>
              <a:ext cx="173370" cy="99563"/>
            </a:xfrm>
            <a:custGeom>
              <a:avLst/>
              <a:gdLst/>
              <a:ahLst/>
              <a:cxnLst/>
              <a:rect l="l" t="t" r="r" b="b"/>
              <a:pathLst>
                <a:path w="2255" h="1295" extrusionOk="0">
                  <a:moveTo>
                    <a:pt x="1626" y="1"/>
                  </a:moveTo>
                  <a:cubicBezTo>
                    <a:pt x="1593" y="1"/>
                    <a:pt x="1561" y="8"/>
                    <a:pt x="1536" y="23"/>
                  </a:cubicBezTo>
                  <a:lnTo>
                    <a:pt x="52" y="880"/>
                  </a:lnTo>
                  <a:cubicBezTo>
                    <a:pt x="1" y="908"/>
                    <a:pt x="1" y="955"/>
                    <a:pt x="52" y="983"/>
                  </a:cubicBezTo>
                  <a:lnTo>
                    <a:pt x="589" y="1294"/>
                  </a:lnTo>
                  <a:lnTo>
                    <a:pt x="2254" y="333"/>
                  </a:lnTo>
                  <a:lnTo>
                    <a:pt x="1716" y="23"/>
                  </a:lnTo>
                  <a:cubicBezTo>
                    <a:pt x="1691" y="8"/>
                    <a:pt x="1659" y="1"/>
                    <a:pt x="1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3885;p60">
              <a:extLst>
                <a:ext uri="{FF2B5EF4-FFF2-40B4-BE49-F238E27FC236}">
                  <a16:creationId xmlns:a16="http://schemas.microsoft.com/office/drawing/2014/main" id="{549354B5-C7BA-F32D-96AA-C3C1D97BC980}"/>
                </a:ext>
              </a:extLst>
            </p:cNvPr>
            <p:cNvSpPr/>
            <p:nvPr/>
          </p:nvSpPr>
          <p:spPr>
            <a:xfrm>
              <a:off x="3525023" y="2476648"/>
              <a:ext cx="85186" cy="46745"/>
            </a:xfrm>
            <a:custGeom>
              <a:avLst/>
              <a:gdLst/>
              <a:ahLst/>
              <a:cxnLst/>
              <a:rect l="l" t="t" r="r" b="b"/>
              <a:pathLst>
                <a:path w="1108" h="608" extrusionOk="0">
                  <a:moveTo>
                    <a:pt x="808" y="0"/>
                  </a:moveTo>
                  <a:lnTo>
                    <a:pt x="1" y="466"/>
                  </a:lnTo>
                  <a:lnTo>
                    <a:pt x="210" y="587"/>
                  </a:lnTo>
                  <a:cubicBezTo>
                    <a:pt x="235" y="601"/>
                    <a:pt x="268" y="608"/>
                    <a:pt x="300" y="608"/>
                  </a:cubicBezTo>
                  <a:cubicBezTo>
                    <a:pt x="333" y="608"/>
                    <a:pt x="366" y="601"/>
                    <a:pt x="392" y="587"/>
                  </a:cubicBezTo>
                  <a:lnTo>
                    <a:pt x="1108" y="172"/>
                  </a:lnTo>
                  <a:lnTo>
                    <a:pt x="8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3886;p60">
              <a:extLst>
                <a:ext uri="{FF2B5EF4-FFF2-40B4-BE49-F238E27FC236}">
                  <a16:creationId xmlns:a16="http://schemas.microsoft.com/office/drawing/2014/main" id="{7CB00164-08A5-5542-9DD1-4E56B75EBF35}"/>
                </a:ext>
              </a:extLst>
            </p:cNvPr>
            <p:cNvSpPr/>
            <p:nvPr/>
          </p:nvSpPr>
          <p:spPr>
            <a:xfrm>
              <a:off x="3590984" y="2438516"/>
              <a:ext cx="82111" cy="49205"/>
            </a:xfrm>
            <a:custGeom>
              <a:avLst/>
              <a:gdLst/>
              <a:ahLst/>
              <a:cxnLst/>
              <a:rect l="l" t="t" r="r" b="b"/>
              <a:pathLst>
                <a:path w="1068" h="640" extrusionOk="0">
                  <a:moveTo>
                    <a:pt x="808" y="1"/>
                  </a:moveTo>
                  <a:lnTo>
                    <a:pt x="1" y="467"/>
                  </a:lnTo>
                  <a:lnTo>
                    <a:pt x="300" y="639"/>
                  </a:lnTo>
                  <a:lnTo>
                    <a:pt x="1018" y="226"/>
                  </a:lnTo>
                  <a:cubicBezTo>
                    <a:pt x="1067" y="197"/>
                    <a:pt x="1067" y="150"/>
                    <a:pt x="1018" y="121"/>
                  </a:cubicBezTo>
                  <a:lnTo>
                    <a:pt x="8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3887;p60">
              <a:extLst>
                <a:ext uri="{FF2B5EF4-FFF2-40B4-BE49-F238E27FC236}">
                  <a16:creationId xmlns:a16="http://schemas.microsoft.com/office/drawing/2014/main" id="{3D43E801-6E1F-7023-20C6-F8FA3289F61C}"/>
                </a:ext>
              </a:extLst>
            </p:cNvPr>
            <p:cNvSpPr/>
            <p:nvPr/>
          </p:nvSpPr>
          <p:spPr>
            <a:xfrm>
              <a:off x="2813590" y="1621070"/>
              <a:ext cx="740071" cy="832791"/>
            </a:xfrm>
            <a:custGeom>
              <a:avLst/>
              <a:gdLst/>
              <a:ahLst/>
              <a:cxnLst/>
              <a:rect l="l" t="t" r="r" b="b"/>
              <a:pathLst>
                <a:path w="9626" h="10832" extrusionOk="0">
                  <a:moveTo>
                    <a:pt x="7834" y="1"/>
                  </a:moveTo>
                  <a:cubicBezTo>
                    <a:pt x="7814" y="1"/>
                    <a:pt x="7797" y="6"/>
                    <a:pt x="7783" y="16"/>
                  </a:cubicBezTo>
                  <a:cubicBezTo>
                    <a:pt x="7783" y="16"/>
                    <a:pt x="7783" y="16"/>
                    <a:pt x="7783" y="16"/>
                  </a:cubicBezTo>
                  <a:cubicBezTo>
                    <a:pt x="7781" y="16"/>
                    <a:pt x="63" y="4476"/>
                    <a:pt x="63" y="4476"/>
                  </a:cubicBezTo>
                  <a:cubicBezTo>
                    <a:pt x="18" y="4503"/>
                    <a:pt x="1" y="4573"/>
                    <a:pt x="23" y="4660"/>
                  </a:cubicBezTo>
                  <a:lnTo>
                    <a:pt x="1572" y="10600"/>
                  </a:lnTo>
                  <a:cubicBezTo>
                    <a:pt x="1604" y="10721"/>
                    <a:pt x="1750" y="10832"/>
                    <a:pt x="1866" y="10832"/>
                  </a:cubicBezTo>
                  <a:cubicBezTo>
                    <a:pt x="1885" y="10832"/>
                    <a:pt x="1903" y="10829"/>
                    <a:pt x="1920" y="10823"/>
                  </a:cubicBezTo>
                  <a:lnTo>
                    <a:pt x="1967" y="10795"/>
                  </a:lnTo>
                  <a:lnTo>
                    <a:pt x="780" y="5769"/>
                  </a:lnTo>
                  <a:lnTo>
                    <a:pt x="8128" y="1522"/>
                  </a:lnTo>
                  <a:lnTo>
                    <a:pt x="8034" y="1006"/>
                  </a:lnTo>
                  <a:lnTo>
                    <a:pt x="9362" y="6098"/>
                  </a:lnTo>
                  <a:cubicBezTo>
                    <a:pt x="9393" y="6219"/>
                    <a:pt x="9492" y="6331"/>
                    <a:pt x="9581" y="6346"/>
                  </a:cubicBezTo>
                  <a:lnTo>
                    <a:pt x="9625" y="6268"/>
                  </a:lnTo>
                  <a:lnTo>
                    <a:pt x="7954" y="39"/>
                  </a:lnTo>
                  <a:lnTo>
                    <a:pt x="7852" y="3"/>
                  </a:lnTo>
                  <a:cubicBezTo>
                    <a:pt x="7845" y="1"/>
                    <a:pt x="7839" y="1"/>
                    <a:pt x="7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3888;p60">
              <a:extLst>
                <a:ext uri="{FF2B5EF4-FFF2-40B4-BE49-F238E27FC236}">
                  <a16:creationId xmlns:a16="http://schemas.microsoft.com/office/drawing/2014/main" id="{7A3B22A5-6E16-BB5E-66B3-AFB44000B0AB}"/>
                </a:ext>
              </a:extLst>
            </p:cNvPr>
            <p:cNvSpPr/>
            <p:nvPr/>
          </p:nvSpPr>
          <p:spPr>
            <a:xfrm>
              <a:off x="2829273" y="1623530"/>
              <a:ext cx="725386" cy="830254"/>
            </a:xfrm>
            <a:custGeom>
              <a:avLst/>
              <a:gdLst/>
              <a:ahLst/>
              <a:cxnLst/>
              <a:rect l="l" t="t" r="r" b="b"/>
              <a:pathLst>
                <a:path w="9435" h="10799" extrusionOk="0">
                  <a:moveTo>
                    <a:pt x="7712" y="1"/>
                  </a:moveTo>
                  <a:cubicBezTo>
                    <a:pt x="7693" y="1"/>
                    <a:pt x="7674" y="5"/>
                    <a:pt x="7657" y="16"/>
                  </a:cubicBezTo>
                  <a:lnTo>
                    <a:pt x="77" y="4395"/>
                  </a:lnTo>
                  <a:cubicBezTo>
                    <a:pt x="27" y="4424"/>
                    <a:pt x="1" y="4485"/>
                    <a:pt x="16" y="4542"/>
                  </a:cubicBezTo>
                  <a:lnTo>
                    <a:pt x="1636" y="10757"/>
                  </a:lnTo>
                  <a:cubicBezTo>
                    <a:pt x="1643" y="10782"/>
                    <a:pt x="1666" y="10798"/>
                    <a:pt x="1689" y="10798"/>
                  </a:cubicBezTo>
                  <a:cubicBezTo>
                    <a:pt x="1698" y="10798"/>
                    <a:pt x="1707" y="10796"/>
                    <a:pt x="1716" y="10791"/>
                  </a:cubicBezTo>
                  <a:lnTo>
                    <a:pt x="9365" y="6370"/>
                  </a:lnTo>
                  <a:cubicBezTo>
                    <a:pt x="9412" y="6343"/>
                    <a:pt x="9435" y="6288"/>
                    <a:pt x="9421" y="6236"/>
                  </a:cubicBezTo>
                  <a:lnTo>
                    <a:pt x="7818" y="82"/>
                  </a:lnTo>
                  <a:cubicBezTo>
                    <a:pt x="7804" y="32"/>
                    <a:pt x="7759" y="1"/>
                    <a:pt x="77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3889;p60">
              <a:extLst>
                <a:ext uri="{FF2B5EF4-FFF2-40B4-BE49-F238E27FC236}">
                  <a16:creationId xmlns:a16="http://schemas.microsoft.com/office/drawing/2014/main" id="{6A7CDFDA-D7D8-3B4D-4FC8-DAFBDA017F2B}"/>
                </a:ext>
              </a:extLst>
            </p:cNvPr>
            <p:cNvSpPr/>
            <p:nvPr/>
          </p:nvSpPr>
          <p:spPr>
            <a:xfrm>
              <a:off x="2856565" y="1655742"/>
              <a:ext cx="670877" cy="763520"/>
            </a:xfrm>
            <a:custGeom>
              <a:avLst/>
              <a:gdLst/>
              <a:ahLst/>
              <a:cxnLst/>
              <a:rect l="l" t="t" r="r" b="b"/>
              <a:pathLst>
                <a:path w="8726" h="9931" extrusionOk="0">
                  <a:moveTo>
                    <a:pt x="7226" y="1"/>
                  </a:moveTo>
                  <a:lnTo>
                    <a:pt x="7163" y="38"/>
                  </a:lnTo>
                  <a:lnTo>
                    <a:pt x="0" y="4178"/>
                  </a:lnTo>
                  <a:lnTo>
                    <a:pt x="1479" y="9855"/>
                  </a:lnTo>
                  <a:lnTo>
                    <a:pt x="1499" y="9930"/>
                  </a:lnTo>
                  <a:lnTo>
                    <a:pt x="8725" y="5753"/>
                  </a:lnTo>
                  <a:lnTo>
                    <a:pt x="72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3890;p60">
              <a:extLst>
                <a:ext uri="{FF2B5EF4-FFF2-40B4-BE49-F238E27FC236}">
                  <a16:creationId xmlns:a16="http://schemas.microsoft.com/office/drawing/2014/main" id="{ECC54AFE-A319-6825-0BC9-BD1FABF61099}"/>
                </a:ext>
              </a:extLst>
            </p:cNvPr>
            <p:cNvSpPr/>
            <p:nvPr/>
          </p:nvSpPr>
          <p:spPr>
            <a:xfrm>
              <a:off x="2856565" y="1658586"/>
              <a:ext cx="664495" cy="754832"/>
            </a:xfrm>
            <a:custGeom>
              <a:avLst/>
              <a:gdLst/>
              <a:ahLst/>
              <a:cxnLst/>
              <a:rect l="l" t="t" r="r" b="b"/>
              <a:pathLst>
                <a:path w="8643" h="9818" extrusionOk="0">
                  <a:moveTo>
                    <a:pt x="7163" y="1"/>
                  </a:moveTo>
                  <a:lnTo>
                    <a:pt x="0" y="4141"/>
                  </a:lnTo>
                  <a:lnTo>
                    <a:pt x="1479" y="9818"/>
                  </a:lnTo>
                  <a:lnTo>
                    <a:pt x="8643" y="5675"/>
                  </a:lnTo>
                  <a:lnTo>
                    <a:pt x="71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3891;p60">
              <a:extLst>
                <a:ext uri="{FF2B5EF4-FFF2-40B4-BE49-F238E27FC236}">
                  <a16:creationId xmlns:a16="http://schemas.microsoft.com/office/drawing/2014/main" id="{E18415E3-1E1F-C309-81A7-4ACE1F2366A8}"/>
                </a:ext>
              </a:extLst>
            </p:cNvPr>
            <p:cNvSpPr/>
            <p:nvPr/>
          </p:nvSpPr>
          <p:spPr>
            <a:xfrm>
              <a:off x="3184912" y="2091026"/>
              <a:ext cx="78266" cy="72961"/>
            </a:xfrm>
            <a:custGeom>
              <a:avLst/>
              <a:gdLst/>
              <a:ahLst/>
              <a:cxnLst/>
              <a:rect l="l" t="t" r="r" b="b"/>
              <a:pathLst>
                <a:path w="1018" h="949" extrusionOk="0">
                  <a:moveTo>
                    <a:pt x="883" y="1"/>
                  </a:moveTo>
                  <a:lnTo>
                    <a:pt x="809" y="46"/>
                  </a:lnTo>
                  <a:cubicBezTo>
                    <a:pt x="801" y="50"/>
                    <a:pt x="791" y="58"/>
                    <a:pt x="789" y="69"/>
                  </a:cubicBezTo>
                  <a:cubicBezTo>
                    <a:pt x="787" y="78"/>
                    <a:pt x="790" y="86"/>
                    <a:pt x="792" y="92"/>
                  </a:cubicBezTo>
                  <a:cubicBezTo>
                    <a:pt x="802" y="115"/>
                    <a:pt x="807" y="144"/>
                    <a:pt x="799" y="173"/>
                  </a:cubicBezTo>
                  <a:cubicBezTo>
                    <a:pt x="793" y="198"/>
                    <a:pt x="771" y="221"/>
                    <a:pt x="752" y="221"/>
                  </a:cubicBezTo>
                  <a:cubicBezTo>
                    <a:pt x="750" y="221"/>
                    <a:pt x="749" y="221"/>
                    <a:pt x="747" y="220"/>
                  </a:cubicBezTo>
                  <a:cubicBezTo>
                    <a:pt x="746" y="185"/>
                    <a:pt x="741" y="152"/>
                    <a:pt x="735" y="120"/>
                  </a:cubicBezTo>
                  <a:cubicBezTo>
                    <a:pt x="732" y="114"/>
                    <a:pt x="731" y="106"/>
                    <a:pt x="727" y="106"/>
                  </a:cubicBezTo>
                  <a:cubicBezTo>
                    <a:pt x="726" y="106"/>
                    <a:pt x="725" y="106"/>
                    <a:pt x="724" y="106"/>
                  </a:cubicBezTo>
                  <a:cubicBezTo>
                    <a:pt x="720" y="106"/>
                    <a:pt x="717" y="108"/>
                    <a:pt x="713" y="110"/>
                  </a:cubicBezTo>
                  <a:lnTo>
                    <a:pt x="636" y="157"/>
                  </a:lnTo>
                  <a:cubicBezTo>
                    <a:pt x="641" y="200"/>
                    <a:pt x="649" y="242"/>
                    <a:pt x="662" y="280"/>
                  </a:cubicBezTo>
                  <a:cubicBezTo>
                    <a:pt x="644" y="290"/>
                    <a:pt x="626" y="302"/>
                    <a:pt x="610" y="319"/>
                  </a:cubicBezTo>
                  <a:cubicBezTo>
                    <a:pt x="600" y="288"/>
                    <a:pt x="591" y="254"/>
                    <a:pt x="580" y="222"/>
                  </a:cubicBezTo>
                  <a:lnTo>
                    <a:pt x="508" y="266"/>
                  </a:lnTo>
                  <a:cubicBezTo>
                    <a:pt x="513" y="310"/>
                    <a:pt x="520" y="352"/>
                    <a:pt x="532" y="390"/>
                  </a:cubicBezTo>
                  <a:cubicBezTo>
                    <a:pt x="522" y="398"/>
                    <a:pt x="513" y="404"/>
                    <a:pt x="503" y="410"/>
                  </a:cubicBezTo>
                  <a:cubicBezTo>
                    <a:pt x="492" y="416"/>
                    <a:pt x="482" y="422"/>
                    <a:pt x="472" y="427"/>
                  </a:cubicBezTo>
                  <a:cubicBezTo>
                    <a:pt x="464" y="386"/>
                    <a:pt x="453" y="346"/>
                    <a:pt x="439" y="309"/>
                  </a:cubicBezTo>
                  <a:lnTo>
                    <a:pt x="365" y="353"/>
                  </a:lnTo>
                  <a:cubicBezTo>
                    <a:pt x="371" y="388"/>
                    <a:pt x="378" y="422"/>
                    <a:pt x="383" y="457"/>
                  </a:cubicBezTo>
                  <a:cubicBezTo>
                    <a:pt x="365" y="460"/>
                    <a:pt x="346" y="470"/>
                    <a:pt x="329" y="481"/>
                  </a:cubicBezTo>
                  <a:cubicBezTo>
                    <a:pt x="323" y="440"/>
                    <a:pt x="311" y="400"/>
                    <a:pt x="297" y="363"/>
                  </a:cubicBezTo>
                  <a:lnTo>
                    <a:pt x="220" y="410"/>
                  </a:lnTo>
                  <a:cubicBezTo>
                    <a:pt x="216" y="413"/>
                    <a:pt x="210" y="416"/>
                    <a:pt x="208" y="422"/>
                  </a:cubicBezTo>
                  <a:cubicBezTo>
                    <a:pt x="205" y="427"/>
                    <a:pt x="207" y="434"/>
                    <a:pt x="208" y="440"/>
                  </a:cubicBezTo>
                  <a:cubicBezTo>
                    <a:pt x="216" y="471"/>
                    <a:pt x="227" y="502"/>
                    <a:pt x="240" y="529"/>
                  </a:cubicBezTo>
                  <a:cubicBezTo>
                    <a:pt x="231" y="545"/>
                    <a:pt x="216" y="554"/>
                    <a:pt x="201" y="554"/>
                  </a:cubicBezTo>
                  <a:cubicBezTo>
                    <a:pt x="194" y="554"/>
                    <a:pt x="187" y="552"/>
                    <a:pt x="182" y="548"/>
                  </a:cubicBezTo>
                  <a:cubicBezTo>
                    <a:pt x="164" y="534"/>
                    <a:pt x="156" y="507"/>
                    <a:pt x="154" y="480"/>
                  </a:cubicBezTo>
                  <a:cubicBezTo>
                    <a:pt x="153" y="472"/>
                    <a:pt x="153" y="463"/>
                    <a:pt x="147" y="459"/>
                  </a:cubicBezTo>
                  <a:cubicBezTo>
                    <a:pt x="145" y="457"/>
                    <a:pt x="142" y="457"/>
                    <a:pt x="140" y="457"/>
                  </a:cubicBezTo>
                  <a:cubicBezTo>
                    <a:pt x="134" y="457"/>
                    <a:pt x="127" y="460"/>
                    <a:pt x="121" y="463"/>
                  </a:cubicBezTo>
                  <a:lnTo>
                    <a:pt x="48" y="508"/>
                  </a:lnTo>
                  <a:cubicBezTo>
                    <a:pt x="55" y="554"/>
                    <a:pt x="68" y="595"/>
                    <a:pt x="87" y="631"/>
                  </a:cubicBezTo>
                  <a:lnTo>
                    <a:pt x="1" y="674"/>
                  </a:lnTo>
                  <a:cubicBezTo>
                    <a:pt x="28" y="740"/>
                    <a:pt x="53" y="808"/>
                    <a:pt x="79" y="873"/>
                  </a:cubicBezTo>
                  <a:cubicBezTo>
                    <a:pt x="91" y="899"/>
                    <a:pt x="102" y="928"/>
                    <a:pt x="123" y="941"/>
                  </a:cubicBezTo>
                  <a:cubicBezTo>
                    <a:pt x="132" y="946"/>
                    <a:pt x="142" y="948"/>
                    <a:pt x="153" y="948"/>
                  </a:cubicBezTo>
                  <a:cubicBezTo>
                    <a:pt x="174" y="948"/>
                    <a:pt x="197" y="940"/>
                    <a:pt x="218" y="931"/>
                  </a:cubicBezTo>
                  <a:cubicBezTo>
                    <a:pt x="341" y="879"/>
                    <a:pt x="463" y="818"/>
                    <a:pt x="584" y="752"/>
                  </a:cubicBezTo>
                  <a:cubicBezTo>
                    <a:pt x="702" y="673"/>
                    <a:pt x="818" y="588"/>
                    <a:pt x="932" y="497"/>
                  </a:cubicBezTo>
                  <a:cubicBezTo>
                    <a:pt x="961" y="472"/>
                    <a:pt x="993" y="443"/>
                    <a:pt x="1006" y="404"/>
                  </a:cubicBezTo>
                  <a:cubicBezTo>
                    <a:pt x="1017" y="371"/>
                    <a:pt x="1014" y="338"/>
                    <a:pt x="1012" y="307"/>
                  </a:cubicBezTo>
                  <a:cubicBezTo>
                    <a:pt x="1004" y="230"/>
                    <a:pt x="995" y="153"/>
                    <a:pt x="987" y="74"/>
                  </a:cubicBezTo>
                  <a:lnTo>
                    <a:pt x="905" y="133"/>
                  </a:lnTo>
                  <a:cubicBezTo>
                    <a:pt x="904" y="86"/>
                    <a:pt x="897" y="41"/>
                    <a:pt x="8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3892;p60">
              <a:extLst>
                <a:ext uri="{FF2B5EF4-FFF2-40B4-BE49-F238E27FC236}">
                  <a16:creationId xmlns:a16="http://schemas.microsoft.com/office/drawing/2014/main" id="{6C8D76AF-6DBF-4A3F-7399-3A8D170FFD79}"/>
                </a:ext>
              </a:extLst>
            </p:cNvPr>
            <p:cNvSpPr/>
            <p:nvPr/>
          </p:nvSpPr>
          <p:spPr>
            <a:xfrm>
              <a:off x="3121872" y="1910516"/>
              <a:ext cx="149075" cy="216117"/>
            </a:xfrm>
            <a:custGeom>
              <a:avLst/>
              <a:gdLst/>
              <a:ahLst/>
              <a:cxnLst/>
              <a:rect l="l" t="t" r="r" b="b"/>
              <a:pathLst>
                <a:path w="1939" h="2811" extrusionOk="0">
                  <a:moveTo>
                    <a:pt x="1485" y="1325"/>
                  </a:moveTo>
                  <a:cubicBezTo>
                    <a:pt x="1592" y="1325"/>
                    <a:pt x="1704" y="1417"/>
                    <a:pt x="1729" y="1524"/>
                  </a:cubicBezTo>
                  <a:cubicBezTo>
                    <a:pt x="1763" y="1662"/>
                    <a:pt x="1640" y="1771"/>
                    <a:pt x="1516" y="1846"/>
                  </a:cubicBezTo>
                  <a:cubicBezTo>
                    <a:pt x="1477" y="1870"/>
                    <a:pt x="1438" y="1882"/>
                    <a:pt x="1401" y="1882"/>
                  </a:cubicBezTo>
                  <a:cubicBezTo>
                    <a:pt x="1321" y="1882"/>
                    <a:pt x="1255" y="1829"/>
                    <a:pt x="1233" y="1735"/>
                  </a:cubicBezTo>
                  <a:cubicBezTo>
                    <a:pt x="1199" y="1598"/>
                    <a:pt x="1273" y="1424"/>
                    <a:pt x="1397" y="1349"/>
                  </a:cubicBezTo>
                  <a:cubicBezTo>
                    <a:pt x="1424" y="1332"/>
                    <a:pt x="1454" y="1325"/>
                    <a:pt x="1485" y="1325"/>
                  </a:cubicBezTo>
                  <a:close/>
                  <a:moveTo>
                    <a:pt x="1118" y="1899"/>
                  </a:moveTo>
                  <a:cubicBezTo>
                    <a:pt x="1198" y="1942"/>
                    <a:pt x="1265" y="2011"/>
                    <a:pt x="1315" y="2101"/>
                  </a:cubicBezTo>
                  <a:cubicBezTo>
                    <a:pt x="1319" y="2110"/>
                    <a:pt x="1324" y="2119"/>
                    <a:pt x="1326" y="2130"/>
                  </a:cubicBezTo>
                  <a:cubicBezTo>
                    <a:pt x="1332" y="2158"/>
                    <a:pt x="1319" y="2192"/>
                    <a:pt x="1301" y="2217"/>
                  </a:cubicBezTo>
                  <a:cubicBezTo>
                    <a:pt x="1278" y="2250"/>
                    <a:pt x="1242" y="2269"/>
                    <a:pt x="1211" y="2269"/>
                  </a:cubicBezTo>
                  <a:cubicBezTo>
                    <a:pt x="1209" y="2269"/>
                    <a:pt x="1207" y="2269"/>
                    <a:pt x="1206" y="2269"/>
                  </a:cubicBezTo>
                  <a:cubicBezTo>
                    <a:pt x="1182" y="2306"/>
                    <a:pt x="1146" y="2331"/>
                    <a:pt x="1112" y="2332"/>
                  </a:cubicBezTo>
                  <a:cubicBezTo>
                    <a:pt x="1111" y="2332"/>
                    <a:pt x="1110" y="2332"/>
                    <a:pt x="1109" y="2332"/>
                  </a:cubicBezTo>
                  <a:cubicBezTo>
                    <a:pt x="1087" y="2332"/>
                    <a:pt x="1065" y="2319"/>
                    <a:pt x="1058" y="2293"/>
                  </a:cubicBezTo>
                  <a:cubicBezTo>
                    <a:pt x="1055" y="2282"/>
                    <a:pt x="1055" y="2271"/>
                    <a:pt x="1055" y="2259"/>
                  </a:cubicBezTo>
                  <a:cubicBezTo>
                    <a:pt x="1054" y="2140"/>
                    <a:pt x="1076" y="2016"/>
                    <a:pt x="1118" y="1899"/>
                  </a:cubicBezTo>
                  <a:close/>
                  <a:moveTo>
                    <a:pt x="795" y="1751"/>
                  </a:moveTo>
                  <a:cubicBezTo>
                    <a:pt x="874" y="1751"/>
                    <a:pt x="941" y="1804"/>
                    <a:pt x="964" y="1898"/>
                  </a:cubicBezTo>
                  <a:cubicBezTo>
                    <a:pt x="996" y="2036"/>
                    <a:pt x="922" y="2208"/>
                    <a:pt x="798" y="2283"/>
                  </a:cubicBezTo>
                  <a:cubicBezTo>
                    <a:pt x="731" y="2324"/>
                    <a:pt x="661" y="2356"/>
                    <a:pt x="605" y="2356"/>
                  </a:cubicBezTo>
                  <a:cubicBezTo>
                    <a:pt x="557" y="2356"/>
                    <a:pt x="519" y="2332"/>
                    <a:pt x="504" y="2269"/>
                  </a:cubicBezTo>
                  <a:cubicBezTo>
                    <a:pt x="471" y="2131"/>
                    <a:pt x="556" y="1861"/>
                    <a:pt x="680" y="1786"/>
                  </a:cubicBezTo>
                  <a:cubicBezTo>
                    <a:pt x="719" y="1762"/>
                    <a:pt x="758" y="1751"/>
                    <a:pt x="795" y="1751"/>
                  </a:cubicBezTo>
                  <a:close/>
                  <a:moveTo>
                    <a:pt x="1200" y="0"/>
                  </a:moveTo>
                  <a:cubicBezTo>
                    <a:pt x="1170" y="0"/>
                    <a:pt x="1140" y="2"/>
                    <a:pt x="1110" y="6"/>
                  </a:cubicBezTo>
                  <a:cubicBezTo>
                    <a:pt x="974" y="23"/>
                    <a:pt x="836" y="78"/>
                    <a:pt x="703" y="160"/>
                  </a:cubicBezTo>
                  <a:cubicBezTo>
                    <a:pt x="569" y="241"/>
                    <a:pt x="444" y="345"/>
                    <a:pt x="335" y="477"/>
                  </a:cubicBezTo>
                  <a:cubicBezTo>
                    <a:pt x="153" y="697"/>
                    <a:pt x="20" y="996"/>
                    <a:pt x="9" y="1284"/>
                  </a:cubicBezTo>
                  <a:cubicBezTo>
                    <a:pt x="1" y="1450"/>
                    <a:pt x="32" y="1604"/>
                    <a:pt x="64" y="1755"/>
                  </a:cubicBezTo>
                  <a:cubicBezTo>
                    <a:pt x="93" y="1890"/>
                    <a:pt x="125" y="2029"/>
                    <a:pt x="196" y="2127"/>
                  </a:cubicBezTo>
                  <a:cubicBezTo>
                    <a:pt x="253" y="2204"/>
                    <a:pt x="336" y="2261"/>
                    <a:pt x="354" y="2371"/>
                  </a:cubicBezTo>
                  <a:cubicBezTo>
                    <a:pt x="361" y="2415"/>
                    <a:pt x="358" y="2463"/>
                    <a:pt x="372" y="2501"/>
                  </a:cubicBezTo>
                  <a:cubicBezTo>
                    <a:pt x="410" y="2602"/>
                    <a:pt x="537" y="2563"/>
                    <a:pt x="617" y="2611"/>
                  </a:cubicBezTo>
                  <a:cubicBezTo>
                    <a:pt x="654" y="2635"/>
                    <a:pt x="678" y="2675"/>
                    <a:pt x="698" y="2720"/>
                  </a:cubicBezTo>
                  <a:cubicBezTo>
                    <a:pt x="729" y="2701"/>
                    <a:pt x="762" y="2683"/>
                    <a:pt x="794" y="2666"/>
                  </a:cubicBezTo>
                  <a:cubicBezTo>
                    <a:pt x="807" y="2718"/>
                    <a:pt x="823" y="2765"/>
                    <a:pt x="843" y="2810"/>
                  </a:cubicBezTo>
                  <a:cubicBezTo>
                    <a:pt x="871" y="2783"/>
                    <a:pt x="903" y="2763"/>
                    <a:pt x="934" y="2751"/>
                  </a:cubicBezTo>
                  <a:cubicBezTo>
                    <a:pt x="931" y="2699"/>
                    <a:pt x="920" y="2649"/>
                    <a:pt x="904" y="2604"/>
                  </a:cubicBezTo>
                  <a:cubicBezTo>
                    <a:pt x="916" y="2593"/>
                    <a:pt x="930" y="2581"/>
                    <a:pt x="942" y="2581"/>
                  </a:cubicBezTo>
                  <a:cubicBezTo>
                    <a:pt x="946" y="2581"/>
                    <a:pt x="949" y="2583"/>
                    <a:pt x="952" y="2586"/>
                  </a:cubicBezTo>
                  <a:cubicBezTo>
                    <a:pt x="956" y="2591"/>
                    <a:pt x="957" y="2597"/>
                    <a:pt x="959" y="2603"/>
                  </a:cubicBezTo>
                  <a:lnTo>
                    <a:pt x="985" y="2712"/>
                  </a:lnTo>
                  <a:cubicBezTo>
                    <a:pt x="1013" y="2698"/>
                    <a:pt x="1041" y="2684"/>
                    <a:pt x="1069" y="2670"/>
                  </a:cubicBezTo>
                  <a:cubicBezTo>
                    <a:pt x="1074" y="2667"/>
                    <a:pt x="1081" y="2664"/>
                    <a:pt x="1083" y="2657"/>
                  </a:cubicBezTo>
                  <a:cubicBezTo>
                    <a:pt x="1085" y="2653"/>
                    <a:pt x="1085" y="2645"/>
                    <a:pt x="1084" y="2639"/>
                  </a:cubicBezTo>
                  <a:cubicBezTo>
                    <a:pt x="1076" y="2603"/>
                    <a:pt x="1069" y="2568"/>
                    <a:pt x="1064" y="2533"/>
                  </a:cubicBezTo>
                  <a:lnTo>
                    <a:pt x="1095" y="2514"/>
                  </a:lnTo>
                  <a:cubicBezTo>
                    <a:pt x="1109" y="2558"/>
                    <a:pt x="1121" y="2604"/>
                    <a:pt x="1135" y="2648"/>
                  </a:cubicBezTo>
                  <a:cubicBezTo>
                    <a:pt x="1173" y="2630"/>
                    <a:pt x="1211" y="2612"/>
                    <a:pt x="1248" y="2594"/>
                  </a:cubicBezTo>
                  <a:cubicBezTo>
                    <a:pt x="1245" y="2538"/>
                    <a:pt x="1237" y="2483"/>
                    <a:pt x="1224" y="2431"/>
                  </a:cubicBezTo>
                  <a:cubicBezTo>
                    <a:pt x="1229" y="2430"/>
                    <a:pt x="1236" y="2427"/>
                    <a:pt x="1243" y="2424"/>
                  </a:cubicBezTo>
                  <a:cubicBezTo>
                    <a:pt x="1250" y="2418"/>
                    <a:pt x="1254" y="2414"/>
                    <a:pt x="1260" y="2409"/>
                  </a:cubicBezTo>
                  <a:cubicBezTo>
                    <a:pt x="1271" y="2461"/>
                    <a:pt x="1289" y="2512"/>
                    <a:pt x="1309" y="2558"/>
                  </a:cubicBezTo>
                  <a:cubicBezTo>
                    <a:pt x="1344" y="2531"/>
                    <a:pt x="1380" y="2503"/>
                    <a:pt x="1417" y="2476"/>
                  </a:cubicBezTo>
                  <a:cubicBezTo>
                    <a:pt x="1408" y="2429"/>
                    <a:pt x="1398" y="2382"/>
                    <a:pt x="1390" y="2335"/>
                  </a:cubicBezTo>
                  <a:lnTo>
                    <a:pt x="1422" y="2315"/>
                  </a:lnTo>
                  <a:cubicBezTo>
                    <a:pt x="1432" y="2347"/>
                    <a:pt x="1441" y="2381"/>
                    <a:pt x="1451" y="2415"/>
                  </a:cubicBezTo>
                  <a:cubicBezTo>
                    <a:pt x="1452" y="2421"/>
                    <a:pt x="1455" y="2427"/>
                    <a:pt x="1459" y="2429"/>
                  </a:cubicBezTo>
                  <a:cubicBezTo>
                    <a:pt x="1460" y="2429"/>
                    <a:pt x="1460" y="2429"/>
                    <a:pt x="1461" y="2429"/>
                  </a:cubicBezTo>
                  <a:cubicBezTo>
                    <a:pt x="1465" y="2429"/>
                    <a:pt x="1470" y="2426"/>
                    <a:pt x="1474" y="2424"/>
                  </a:cubicBezTo>
                  <a:cubicBezTo>
                    <a:pt x="1502" y="2404"/>
                    <a:pt x="1528" y="2385"/>
                    <a:pt x="1555" y="2364"/>
                  </a:cubicBezTo>
                  <a:lnTo>
                    <a:pt x="1529" y="2256"/>
                  </a:lnTo>
                  <a:cubicBezTo>
                    <a:pt x="1528" y="2251"/>
                    <a:pt x="1527" y="2244"/>
                    <a:pt x="1528" y="2237"/>
                  </a:cubicBezTo>
                  <a:cubicBezTo>
                    <a:pt x="1530" y="2215"/>
                    <a:pt x="1552" y="2203"/>
                    <a:pt x="1570" y="2199"/>
                  </a:cubicBezTo>
                  <a:cubicBezTo>
                    <a:pt x="1577" y="2250"/>
                    <a:pt x="1590" y="2297"/>
                    <a:pt x="1609" y="2341"/>
                  </a:cubicBezTo>
                  <a:cubicBezTo>
                    <a:pt x="1638" y="2316"/>
                    <a:pt x="1670" y="2299"/>
                    <a:pt x="1702" y="2288"/>
                  </a:cubicBezTo>
                  <a:cubicBezTo>
                    <a:pt x="1698" y="2233"/>
                    <a:pt x="1690" y="2181"/>
                    <a:pt x="1679" y="2129"/>
                  </a:cubicBezTo>
                  <a:cubicBezTo>
                    <a:pt x="1710" y="2107"/>
                    <a:pt x="1741" y="2086"/>
                    <a:pt x="1772" y="2067"/>
                  </a:cubicBezTo>
                  <a:cubicBezTo>
                    <a:pt x="1769" y="2012"/>
                    <a:pt x="1770" y="1956"/>
                    <a:pt x="1788" y="1899"/>
                  </a:cubicBezTo>
                  <a:cubicBezTo>
                    <a:pt x="1827" y="1779"/>
                    <a:pt x="1939" y="1673"/>
                    <a:pt x="1924" y="1557"/>
                  </a:cubicBezTo>
                  <a:cubicBezTo>
                    <a:pt x="1920" y="1513"/>
                    <a:pt x="1897" y="1480"/>
                    <a:pt x="1884" y="1441"/>
                  </a:cubicBezTo>
                  <a:cubicBezTo>
                    <a:pt x="1851" y="1340"/>
                    <a:pt x="1890" y="1209"/>
                    <a:pt x="1900" y="1090"/>
                  </a:cubicBezTo>
                  <a:cubicBezTo>
                    <a:pt x="1914" y="941"/>
                    <a:pt x="1880" y="805"/>
                    <a:pt x="1844" y="673"/>
                  </a:cubicBezTo>
                  <a:cubicBezTo>
                    <a:pt x="1806" y="526"/>
                    <a:pt x="1764" y="378"/>
                    <a:pt x="1690" y="262"/>
                  </a:cubicBezTo>
                  <a:cubicBezTo>
                    <a:pt x="1579" y="86"/>
                    <a:pt x="1395" y="0"/>
                    <a:pt x="1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3893;p60">
              <a:extLst>
                <a:ext uri="{FF2B5EF4-FFF2-40B4-BE49-F238E27FC236}">
                  <a16:creationId xmlns:a16="http://schemas.microsoft.com/office/drawing/2014/main" id="{8E711CD5-C433-1C00-FABC-391ABBB2969A}"/>
                </a:ext>
              </a:extLst>
            </p:cNvPr>
            <p:cNvSpPr/>
            <p:nvPr/>
          </p:nvSpPr>
          <p:spPr>
            <a:xfrm>
              <a:off x="3271478" y="2013379"/>
              <a:ext cx="105329" cy="64428"/>
            </a:xfrm>
            <a:custGeom>
              <a:avLst/>
              <a:gdLst/>
              <a:ahLst/>
              <a:cxnLst/>
              <a:rect l="l" t="t" r="r" b="b"/>
              <a:pathLst>
                <a:path w="1370" h="838" extrusionOk="0">
                  <a:moveTo>
                    <a:pt x="1207" y="1"/>
                  </a:moveTo>
                  <a:cubicBezTo>
                    <a:pt x="1129" y="1"/>
                    <a:pt x="1037" y="80"/>
                    <a:pt x="1004" y="192"/>
                  </a:cubicBezTo>
                  <a:cubicBezTo>
                    <a:pt x="614" y="122"/>
                    <a:pt x="441" y="78"/>
                    <a:pt x="51" y="10"/>
                  </a:cubicBezTo>
                  <a:lnTo>
                    <a:pt x="51" y="10"/>
                  </a:lnTo>
                  <a:cubicBezTo>
                    <a:pt x="147" y="119"/>
                    <a:pt x="121" y="364"/>
                    <a:pt x="1" y="491"/>
                  </a:cubicBezTo>
                  <a:cubicBezTo>
                    <a:pt x="57" y="498"/>
                    <a:pt x="99" y="501"/>
                    <a:pt x="134" y="501"/>
                  </a:cubicBezTo>
                  <a:cubicBezTo>
                    <a:pt x="216" y="501"/>
                    <a:pt x="258" y="488"/>
                    <a:pt x="339" y="488"/>
                  </a:cubicBezTo>
                  <a:cubicBezTo>
                    <a:pt x="374" y="488"/>
                    <a:pt x="417" y="490"/>
                    <a:pt x="472" y="497"/>
                  </a:cubicBezTo>
                  <a:cubicBezTo>
                    <a:pt x="561" y="508"/>
                    <a:pt x="796" y="528"/>
                    <a:pt x="873" y="568"/>
                  </a:cubicBezTo>
                  <a:cubicBezTo>
                    <a:pt x="913" y="587"/>
                    <a:pt x="898" y="635"/>
                    <a:pt x="906" y="691"/>
                  </a:cubicBezTo>
                  <a:cubicBezTo>
                    <a:pt x="919" y="796"/>
                    <a:pt x="919" y="796"/>
                    <a:pt x="969" y="824"/>
                  </a:cubicBezTo>
                  <a:cubicBezTo>
                    <a:pt x="986" y="833"/>
                    <a:pt x="1004" y="838"/>
                    <a:pt x="1024" y="838"/>
                  </a:cubicBezTo>
                  <a:cubicBezTo>
                    <a:pt x="1086" y="838"/>
                    <a:pt x="1156" y="792"/>
                    <a:pt x="1194" y="718"/>
                  </a:cubicBezTo>
                  <a:cubicBezTo>
                    <a:pt x="1245" y="621"/>
                    <a:pt x="1234" y="491"/>
                    <a:pt x="1171" y="437"/>
                  </a:cubicBezTo>
                  <a:cubicBezTo>
                    <a:pt x="1296" y="389"/>
                    <a:pt x="1370" y="154"/>
                    <a:pt x="1293" y="47"/>
                  </a:cubicBezTo>
                  <a:cubicBezTo>
                    <a:pt x="1271" y="15"/>
                    <a:pt x="1240" y="1"/>
                    <a:pt x="1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3894;p60">
              <a:extLst>
                <a:ext uri="{FF2B5EF4-FFF2-40B4-BE49-F238E27FC236}">
                  <a16:creationId xmlns:a16="http://schemas.microsoft.com/office/drawing/2014/main" id="{287EB981-EEAE-9795-EE5A-0D4F4AF2EA5F}"/>
                </a:ext>
              </a:extLst>
            </p:cNvPr>
            <p:cNvSpPr/>
            <p:nvPr/>
          </p:nvSpPr>
          <p:spPr>
            <a:xfrm>
              <a:off x="3068288" y="2094409"/>
              <a:ext cx="90106" cy="133776"/>
            </a:xfrm>
            <a:custGeom>
              <a:avLst/>
              <a:gdLst/>
              <a:ahLst/>
              <a:cxnLst/>
              <a:rect l="l" t="t" r="r" b="b"/>
              <a:pathLst>
                <a:path w="1172" h="1740" extrusionOk="0">
                  <a:moveTo>
                    <a:pt x="939" y="1"/>
                  </a:moveTo>
                  <a:cubicBezTo>
                    <a:pt x="671" y="462"/>
                    <a:pt x="557" y="676"/>
                    <a:pt x="289" y="1138"/>
                  </a:cubicBezTo>
                  <a:cubicBezTo>
                    <a:pt x="267" y="1122"/>
                    <a:pt x="242" y="1115"/>
                    <a:pt x="216" y="1115"/>
                  </a:cubicBezTo>
                  <a:cubicBezTo>
                    <a:pt x="124" y="1115"/>
                    <a:pt x="22" y="1205"/>
                    <a:pt x="11" y="1330"/>
                  </a:cubicBezTo>
                  <a:cubicBezTo>
                    <a:pt x="0" y="1449"/>
                    <a:pt x="79" y="1535"/>
                    <a:pt x="167" y="1535"/>
                  </a:cubicBezTo>
                  <a:cubicBezTo>
                    <a:pt x="199" y="1535"/>
                    <a:pt x="232" y="1523"/>
                    <a:pt x="262" y="1498"/>
                  </a:cubicBezTo>
                  <a:lnTo>
                    <a:pt x="262" y="1498"/>
                  </a:lnTo>
                  <a:cubicBezTo>
                    <a:pt x="236" y="1605"/>
                    <a:pt x="280" y="1716"/>
                    <a:pt x="358" y="1736"/>
                  </a:cubicBezTo>
                  <a:cubicBezTo>
                    <a:pt x="367" y="1738"/>
                    <a:pt x="376" y="1740"/>
                    <a:pt x="386" y="1740"/>
                  </a:cubicBezTo>
                  <a:cubicBezTo>
                    <a:pt x="458" y="1740"/>
                    <a:pt x="539" y="1672"/>
                    <a:pt x="572" y="1580"/>
                  </a:cubicBezTo>
                  <a:cubicBezTo>
                    <a:pt x="596" y="1507"/>
                    <a:pt x="596" y="1507"/>
                    <a:pt x="566" y="1413"/>
                  </a:cubicBezTo>
                  <a:cubicBezTo>
                    <a:pt x="549" y="1363"/>
                    <a:pt x="519" y="1343"/>
                    <a:pt x="540" y="1286"/>
                  </a:cubicBezTo>
                  <a:cubicBezTo>
                    <a:pt x="584" y="1174"/>
                    <a:pt x="753" y="914"/>
                    <a:pt x="816" y="812"/>
                  </a:cubicBezTo>
                  <a:cubicBezTo>
                    <a:pt x="987" y="538"/>
                    <a:pt x="1001" y="589"/>
                    <a:pt x="1172" y="314"/>
                  </a:cubicBezTo>
                  <a:lnTo>
                    <a:pt x="1172" y="314"/>
                  </a:lnTo>
                  <a:cubicBezTo>
                    <a:pt x="1160" y="316"/>
                    <a:pt x="1148" y="317"/>
                    <a:pt x="1137" y="317"/>
                  </a:cubicBezTo>
                  <a:cubicBezTo>
                    <a:pt x="1011" y="317"/>
                    <a:pt x="913" y="169"/>
                    <a:pt x="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3895;p60">
              <a:extLst>
                <a:ext uri="{FF2B5EF4-FFF2-40B4-BE49-F238E27FC236}">
                  <a16:creationId xmlns:a16="http://schemas.microsoft.com/office/drawing/2014/main" id="{082F3343-F601-50F5-A58F-A92E6D097084}"/>
                </a:ext>
              </a:extLst>
            </p:cNvPr>
            <p:cNvSpPr/>
            <p:nvPr/>
          </p:nvSpPr>
          <p:spPr>
            <a:xfrm>
              <a:off x="3265097" y="1843786"/>
              <a:ext cx="74038" cy="120706"/>
            </a:xfrm>
            <a:custGeom>
              <a:avLst/>
              <a:gdLst/>
              <a:ahLst/>
              <a:cxnLst/>
              <a:rect l="l" t="t" r="r" b="b"/>
              <a:pathLst>
                <a:path w="963" h="1570" extrusionOk="0">
                  <a:moveTo>
                    <a:pt x="579" y="1"/>
                  </a:moveTo>
                  <a:cubicBezTo>
                    <a:pt x="507" y="1"/>
                    <a:pt x="425" y="68"/>
                    <a:pt x="392" y="159"/>
                  </a:cubicBezTo>
                  <a:cubicBezTo>
                    <a:pt x="366" y="233"/>
                    <a:pt x="366" y="233"/>
                    <a:pt x="398" y="327"/>
                  </a:cubicBezTo>
                  <a:cubicBezTo>
                    <a:pt x="415" y="378"/>
                    <a:pt x="445" y="397"/>
                    <a:pt x="424" y="453"/>
                  </a:cubicBezTo>
                  <a:cubicBezTo>
                    <a:pt x="380" y="566"/>
                    <a:pt x="211" y="826"/>
                    <a:pt x="148" y="927"/>
                  </a:cubicBezTo>
                  <a:cubicBezTo>
                    <a:pt x="68" y="1056"/>
                    <a:pt x="43" y="1087"/>
                    <a:pt x="0" y="1139"/>
                  </a:cubicBezTo>
                  <a:cubicBezTo>
                    <a:pt x="59" y="1267"/>
                    <a:pt x="102" y="1409"/>
                    <a:pt x="123" y="1569"/>
                  </a:cubicBezTo>
                  <a:cubicBezTo>
                    <a:pt x="337" y="1198"/>
                    <a:pt x="435" y="1015"/>
                    <a:pt x="675" y="603"/>
                  </a:cubicBezTo>
                  <a:cubicBezTo>
                    <a:pt x="697" y="619"/>
                    <a:pt x="721" y="626"/>
                    <a:pt x="747" y="626"/>
                  </a:cubicBezTo>
                  <a:cubicBezTo>
                    <a:pt x="839" y="626"/>
                    <a:pt x="941" y="535"/>
                    <a:pt x="953" y="409"/>
                  </a:cubicBezTo>
                  <a:cubicBezTo>
                    <a:pt x="963" y="291"/>
                    <a:pt x="884" y="206"/>
                    <a:pt x="796" y="206"/>
                  </a:cubicBezTo>
                  <a:cubicBezTo>
                    <a:pt x="764" y="206"/>
                    <a:pt x="731" y="217"/>
                    <a:pt x="701" y="242"/>
                  </a:cubicBezTo>
                  <a:cubicBezTo>
                    <a:pt x="728" y="135"/>
                    <a:pt x="684" y="24"/>
                    <a:pt x="606" y="4"/>
                  </a:cubicBezTo>
                  <a:cubicBezTo>
                    <a:pt x="597" y="2"/>
                    <a:pt x="588" y="1"/>
                    <a:pt x="5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3896;p60">
              <a:extLst>
                <a:ext uri="{FF2B5EF4-FFF2-40B4-BE49-F238E27FC236}">
                  <a16:creationId xmlns:a16="http://schemas.microsoft.com/office/drawing/2014/main" id="{CFD7499E-A27F-5256-EC3F-3B967A810F7D}"/>
                </a:ext>
              </a:extLst>
            </p:cNvPr>
            <p:cNvSpPr/>
            <p:nvPr/>
          </p:nvSpPr>
          <p:spPr>
            <a:xfrm>
              <a:off x="3030618" y="1994160"/>
              <a:ext cx="87877" cy="64351"/>
            </a:xfrm>
            <a:custGeom>
              <a:avLst/>
              <a:gdLst/>
              <a:ahLst/>
              <a:cxnLst/>
              <a:rect l="l" t="t" r="r" b="b"/>
              <a:pathLst>
                <a:path w="1143" h="837" extrusionOk="0">
                  <a:moveTo>
                    <a:pt x="347" y="0"/>
                  </a:moveTo>
                  <a:cubicBezTo>
                    <a:pt x="285" y="0"/>
                    <a:pt x="215" y="46"/>
                    <a:pt x="177" y="120"/>
                  </a:cubicBezTo>
                  <a:cubicBezTo>
                    <a:pt x="126" y="217"/>
                    <a:pt x="137" y="347"/>
                    <a:pt x="200" y="400"/>
                  </a:cubicBezTo>
                  <a:cubicBezTo>
                    <a:pt x="75" y="449"/>
                    <a:pt x="1" y="684"/>
                    <a:pt x="77" y="791"/>
                  </a:cubicBezTo>
                  <a:cubicBezTo>
                    <a:pt x="100" y="823"/>
                    <a:pt x="130" y="837"/>
                    <a:pt x="163" y="837"/>
                  </a:cubicBezTo>
                  <a:cubicBezTo>
                    <a:pt x="241" y="837"/>
                    <a:pt x="333" y="757"/>
                    <a:pt x="366" y="646"/>
                  </a:cubicBezTo>
                  <a:cubicBezTo>
                    <a:pt x="699" y="705"/>
                    <a:pt x="856" y="743"/>
                    <a:pt x="1143" y="797"/>
                  </a:cubicBezTo>
                  <a:cubicBezTo>
                    <a:pt x="1110" y="653"/>
                    <a:pt x="1075" y="512"/>
                    <a:pt x="1074" y="349"/>
                  </a:cubicBezTo>
                  <a:cubicBezTo>
                    <a:pt x="1055" y="350"/>
                    <a:pt x="1040" y="351"/>
                    <a:pt x="1022" y="351"/>
                  </a:cubicBezTo>
                  <a:cubicBezTo>
                    <a:pt x="993" y="351"/>
                    <a:pt x="959" y="348"/>
                    <a:pt x="897" y="341"/>
                  </a:cubicBezTo>
                  <a:cubicBezTo>
                    <a:pt x="809" y="330"/>
                    <a:pt x="575" y="310"/>
                    <a:pt x="496" y="271"/>
                  </a:cubicBezTo>
                  <a:cubicBezTo>
                    <a:pt x="457" y="251"/>
                    <a:pt x="473" y="203"/>
                    <a:pt x="465" y="148"/>
                  </a:cubicBezTo>
                  <a:cubicBezTo>
                    <a:pt x="450" y="42"/>
                    <a:pt x="450" y="42"/>
                    <a:pt x="402" y="14"/>
                  </a:cubicBezTo>
                  <a:cubicBezTo>
                    <a:pt x="385" y="5"/>
                    <a:pt x="36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3897;p60">
              <a:extLst>
                <a:ext uri="{FF2B5EF4-FFF2-40B4-BE49-F238E27FC236}">
                  <a16:creationId xmlns:a16="http://schemas.microsoft.com/office/drawing/2014/main" id="{DF35ABF3-F221-64D7-335B-A4697E1C0E1E}"/>
                </a:ext>
              </a:extLst>
            </p:cNvPr>
            <p:cNvSpPr/>
            <p:nvPr/>
          </p:nvSpPr>
          <p:spPr>
            <a:xfrm>
              <a:off x="4299726" y="3206222"/>
              <a:ext cx="196819" cy="185056"/>
            </a:xfrm>
            <a:custGeom>
              <a:avLst/>
              <a:gdLst/>
              <a:ahLst/>
              <a:cxnLst/>
              <a:rect l="l" t="t" r="r" b="b"/>
              <a:pathLst>
                <a:path w="2560" h="2407" extrusionOk="0">
                  <a:moveTo>
                    <a:pt x="229" y="0"/>
                  </a:moveTo>
                  <a:lnTo>
                    <a:pt x="210" y="170"/>
                  </a:lnTo>
                  <a:lnTo>
                    <a:pt x="154" y="695"/>
                  </a:lnTo>
                  <a:cubicBezTo>
                    <a:pt x="94" y="801"/>
                    <a:pt x="56" y="941"/>
                    <a:pt x="34" y="1099"/>
                  </a:cubicBezTo>
                  <a:cubicBezTo>
                    <a:pt x="13" y="1223"/>
                    <a:pt x="5" y="1361"/>
                    <a:pt x="1" y="1503"/>
                  </a:cubicBezTo>
                  <a:cubicBezTo>
                    <a:pt x="13" y="1531"/>
                    <a:pt x="38" y="1562"/>
                    <a:pt x="73" y="1597"/>
                  </a:cubicBezTo>
                  <a:cubicBezTo>
                    <a:pt x="97" y="1621"/>
                    <a:pt x="126" y="1645"/>
                    <a:pt x="160" y="1669"/>
                  </a:cubicBezTo>
                  <a:cubicBezTo>
                    <a:pt x="192" y="1695"/>
                    <a:pt x="228" y="1721"/>
                    <a:pt x="268" y="1748"/>
                  </a:cubicBezTo>
                  <a:cubicBezTo>
                    <a:pt x="288" y="1762"/>
                    <a:pt x="308" y="1775"/>
                    <a:pt x="331" y="1789"/>
                  </a:cubicBezTo>
                  <a:cubicBezTo>
                    <a:pt x="791" y="2075"/>
                    <a:pt x="1588" y="2407"/>
                    <a:pt x="1862" y="2407"/>
                  </a:cubicBezTo>
                  <a:cubicBezTo>
                    <a:pt x="1864" y="2407"/>
                    <a:pt x="1866" y="2407"/>
                    <a:pt x="1868" y="2407"/>
                  </a:cubicBezTo>
                  <a:cubicBezTo>
                    <a:pt x="2559" y="2407"/>
                    <a:pt x="2540" y="1801"/>
                    <a:pt x="2323" y="1651"/>
                  </a:cubicBezTo>
                  <a:cubicBezTo>
                    <a:pt x="1761" y="1259"/>
                    <a:pt x="1499" y="945"/>
                    <a:pt x="1408" y="820"/>
                  </a:cubicBezTo>
                  <a:cubicBezTo>
                    <a:pt x="1379" y="781"/>
                    <a:pt x="1367" y="761"/>
                    <a:pt x="1367" y="761"/>
                  </a:cubicBezTo>
                  <a:lnTo>
                    <a:pt x="1401" y="345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3898;p60">
              <a:extLst>
                <a:ext uri="{FF2B5EF4-FFF2-40B4-BE49-F238E27FC236}">
                  <a16:creationId xmlns:a16="http://schemas.microsoft.com/office/drawing/2014/main" id="{C0F2F3F8-F177-8F75-4D40-F9462C8938A0}"/>
                </a:ext>
              </a:extLst>
            </p:cNvPr>
            <p:cNvSpPr/>
            <p:nvPr/>
          </p:nvSpPr>
          <p:spPr>
            <a:xfrm>
              <a:off x="4303416" y="1957104"/>
              <a:ext cx="189592" cy="405171"/>
            </a:xfrm>
            <a:custGeom>
              <a:avLst/>
              <a:gdLst/>
              <a:ahLst/>
              <a:cxnLst/>
              <a:rect l="l" t="t" r="r" b="b"/>
              <a:pathLst>
                <a:path w="2466" h="5270" extrusionOk="0">
                  <a:moveTo>
                    <a:pt x="782" y="0"/>
                  </a:moveTo>
                  <a:cubicBezTo>
                    <a:pt x="349" y="0"/>
                    <a:pt x="1" y="400"/>
                    <a:pt x="140" y="1211"/>
                  </a:cubicBezTo>
                  <a:cubicBezTo>
                    <a:pt x="355" y="2556"/>
                    <a:pt x="431" y="3102"/>
                    <a:pt x="695" y="4050"/>
                  </a:cubicBezTo>
                  <a:cubicBezTo>
                    <a:pt x="876" y="4491"/>
                    <a:pt x="1076" y="4780"/>
                    <a:pt x="1300" y="4976"/>
                  </a:cubicBezTo>
                  <a:cubicBezTo>
                    <a:pt x="1449" y="5108"/>
                    <a:pt x="1610" y="5201"/>
                    <a:pt x="1783" y="5269"/>
                  </a:cubicBezTo>
                  <a:cubicBezTo>
                    <a:pt x="1783" y="5269"/>
                    <a:pt x="1979" y="4900"/>
                    <a:pt x="1979" y="4899"/>
                  </a:cubicBezTo>
                  <a:lnTo>
                    <a:pt x="2465" y="3985"/>
                  </a:lnTo>
                  <a:cubicBezTo>
                    <a:pt x="2393" y="3914"/>
                    <a:pt x="2315" y="3836"/>
                    <a:pt x="2227" y="3745"/>
                  </a:cubicBezTo>
                  <a:cubicBezTo>
                    <a:pt x="2123" y="2694"/>
                    <a:pt x="2059" y="1595"/>
                    <a:pt x="1881" y="1029"/>
                  </a:cubicBezTo>
                  <a:cubicBezTo>
                    <a:pt x="1658" y="346"/>
                    <a:pt x="1183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3899;p60">
              <a:extLst>
                <a:ext uri="{FF2B5EF4-FFF2-40B4-BE49-F238E27FC236}">
                  <a16:creationId xmlns:a16="http://schemas.microsoft.com/office/drawing/2014/main" id="{3E2D80D9-3399-35B1-5F3B-054CED876EDC}"/>
                </a:ext>
              </a:extLst>
            </p:cNvPr>
            <p:cNvSpPr/>
            <p:nvPr/>
          </p:nvSpPr>
          <p:spPr>
            <a:xfrm>
              <a:off x="4395594" y="2102942"/>
              <a:ext cx="58738" cy="259325"/>
            </a:xfrm>
            <a:custGeom>
              <a:avLst/>
              <a:gdLst/>
              <a:ahLst/>
              <a:cxnLst/>
              <a:rect l="l" t="t" r="r" b="b"/>
              <a:pathLst>
                <a:path w="764" h="3373" extrusionOk="0">
                  <a:moveTo>
                    <a:pt x="354" y="0"/>
                  </a:moveTo>
                  <a:cubicBezTo>
                    <a:pt x="274" y="0"/>
                    <a:pt x="190" y="173"/>
                    <a:pt x="110" y="173"/>
                  </a:cubicBezTo>
                  <a:cubicBezTo>
                    <a:pt x="72" y="173"/>
                    <a:pt x="35" y="135"/>
                    <a:pt x="0" y="22"/>
                  </a:cubicBezTo>
                  <a:lnTo>
                    <a:pt x="0" y="22"/>
                  </a:lnTo>
                  <a:cubicBezTo>
                    <a:pt x="77" y="1040"/>
                    <a:pt x="112" y="2058"/>
                    <a:pt x="101" y="3079"/>
                  </a:cubicBezTo>
                  <a:cubicBezTo>
                    <a:pt x="250" y="3211"/>
                    <a:pt x="411" y="3304"/>
                    <a:pt x="584" y="3372"/>
                  </a:cubicBezTo>
                  <a:cubicBezTo>
                    <a:pt x="595" y="3183"/>
                    <a:pt x="652" y="3026"/>
                    <a:pt x="764" y="2904"/>
                  </a:cubicBezTo>
                  <a:cubicBezTo>
                    <a:pt x="760" y="2890"/>
                    <a:pt x="758" y="2879"/>
                    <a:pt x="758" y="2872"/>
                  </a:cubicBezTo>
                  <a:cubicBezTo>
                    <a:pt x="726" y="2702"/>
                    <a:pt x="511" y="298"/>
                    <a:pt x="463" y="150"/>
                  </a:cubicBezTo>
                  <a:cubicBezTo>
                    <a:pt x="428" y="38"/>
                    <a:pt x="391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3900;p60">
              <a:extLst>
                <a:ext uri="{FF2B5EF4-FFF2-40B4-BE49-F238E27FC236}">
                  <a16:creationId xmlns:a16="http://schemas.microsoft.com/office/drawing/2014/main" id="{B12FBA83-0F8D-3C53-FE15-F00C41182CCD}"/>
                </a:ext>
              </a:extLst>
            </p:cNvPr>
            <p:cNvSpPr/>
            <p:nvPr/>
          </p:nvSpPr>
          <p:spPr>
            <a:xfrm>
              <a:off x="4258519" y="2547760"/>
              <a:ext cx="179521" cy="751065"/>
            </a:xfrm>
            <a:custGeom>
              <a:avLst/>
              <a:gdLst/>
              <a:ahLst/>
              <a:cxnLst/>
              <a:rect l="l" t="t" r="r" b="b"/>
              <a:pathLst>
                <a:path w="2335" h="9769" extrusionOk="0">
                  <a:moveTo>
                    <a:pt x="2030" y="1"/>
                  </a:moveTo>
                  <a:lnTo>
                    <a:pt x="1" y="607"/>
                  </a:lnTo>
                  <a:cubicBezTo>
                    <a:pt x="6" y="1673"/>
                    <a:pt x="224" y="3417"/>
                    <a:pt x="539" y="4549"/>
                  </a:cubicBezTo>
                  <a:cubicBezTo>
                    <a:pt x="312" y="5981"/>
                    <a:pt x="385" y="7973"/>
                    <a:pt x="485" y="9577"/>
                  </a:cubicBezTo>
                  <a:cubicBezTo>
                    <a:pt x="473" y="9709"/>
                    <a:pt x="655" y="9769"/>
                    <a:pt x="895" y="9769"/>
                  </a:cubicBezTo>
                  <a:cubicBezTo>
                    <a:pt x="1328" y="9769"/>
                    <a:pt x="1952" y="9574"/>
                    <a:pt x="1962" y="9261"/>
                  </a:cubicBezTo>
                  <a:cubicBezTo>
                    <a:pt x="2048" y="6865"/>
                    <a:pt x="2266" y="5960"/>
                    <a:pt x="2334" y="3883"/>
                  </a:cubicBezTo>
                  <a:lnTo>
                    <a:pt x="20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3901;p60">
              <a:extLst>
                <a:ext uri="{FF2B5EF4-FFF2-40B4-BE49-F238E27FC236}">
                  <a16:creationId xmlns:a16="http://schemas.microsoft.com/office/drawing/2014/main" id="{68C9E4FD-1BDC-FA98-F8FA-BF9D0965C9B3}"/>
                </a:ext>
              </a:extLst>
            </p:cNvPr>
            <p:cNvSpPr/>
            <p:nvPr/>
          </p:nvSpPr>
          <p:spPr>
            <a:xfrm>
              <a:off x="4106300" y="3350676"/>
              <a:ext cx="196665" cy="185210"/>
            </a:xfrm>
            <a:custGeom>
              <a:avLst/>
              <a:gdLst/>
              <a:ahLst/>
              <a:cxnLst/>
              <a:rect l="l" t="t" r="r" b="b"/>
              <a:pathLst>
                <a:path w="2558" h="2409" extrusionOk="0">
                  <a:moveTo>
                    <a:pt x="228" y="1"/>
                  </a:moveTo>
                  <a:lnTo>
                    <a:pt x="208" y="172"/>
                  </a:lnTo>
                  <a:lnTo>
                    <a:pt x="152" y="696"/>
                  </a:lnTo>
                  <a:cubicBezTo>
                    <a:pt x="95" y="798"/>
                    <a:pt x="56" y="932"/>
                    <a:pt x="34" y="1084"/>
                  </a:cubicBezTo>
                  <a:cubicBezTo>
                    <a:pt x="33" y="1090"/>
                    <a:pt x="33" y="1095"/>
                    <a:pt x="32" y="1101"/>
                  </a:cubicBezTo>
                  <a:cubicBezTo>
                    <a:pt x="11" y="1225"/>
                    <a:pt x="4" y="1361"/>
                    <a:pt x="0" y="1503"/>
                  </a:cubicBezTo>
                  <a:cubicBezTo>
                    <a:pt x="11" y="1531"/>
                    <a:pt x="36" y="1564"/>
                    <a:pt x="72" y="1598"/>
                  </a:cubicBezTo>
                  <a:cubicBezTo>
                    <a:pt x="80" y="1607"/>
                    <a:pt x="91" y="1616"/>
                    <a:pt x="101" y="1626"/>
                  </a:cubicBezTo>
                  <a:cubicBezTo>
                    <a:pt x="118" y="1640"/>
                    <a:pt x="139" y="1656"/>
                    <a:pt x="159" y="1671"/>
                  </a:cubicBezTo>
                  <a:cubicBezTo>
                    <a:pt x="190" y="1697"/>
                    <a:pt x="228" y="1724"/>
                    <a:pt x="267" y="1748"/>
                  </a:cubicBezTo>
                  <a:cubicBezTo>
                    <a:pt x="286" y="1763"/>
                    <a:pt x="306" y="1777"/>
                    <a:pt x="329" y="1791"/>
                  </a:cubicBezTo>
                  <a:cubicBezTo>
                    <a:pt x="789" y="2077"/>
                    <a:pt x="1589" y="2408"/>
                    <a:pt x="1862" y="2408"/>
                  </a:cubicBezTo>
                  <a:cubicBezTo>
                    <a:pt x="1863" y="2408"/>
                    <a:pt x="1865" y="2408"/>
                    <a:pt x="1866" y="2408"/>
                  </a:cubicBezTo>
                  <a:cubicBezTo>
                    <a:pt x="2557" y="2408"/>
                    <a:pt x="2539" y="1803"/>
                    <a:pt x="2322" y="1653"/>
                  </a:cubicBezTo>
                  <a:cubicBezTo>
                    <a:pt x="1802" y="1289"/>
                    <a:pt x="1538" y="994"/>
                    <a:pt x="1430" y="852"/>
                  </a:cubicBezTo>
                  <a:cubicBezTo>
                    <a:pt x="1421" y="840"/>
                    <a:pt x="1413" y="831"/>
                    <a:pt x="1407" y="821"/>
                  </a:cubicBezTo>
                  <a:cubicBezTo>
                    <a:pt x="1378" y="782"/>
                    <a:pt x="1366" y="761"/>
                    <a:pt x="1366" y="761"/>
                  </a:cubicBezTo>
                  <a:lnTo>
                    <a:pt x="1399" y="347"/>
                  </a:lnTo>
                  <a:lnTo>
                    <a:pt x="14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3902;p60">
              <a:extLst>
                <a:ext uri="{FF2B5EF4-FFF2-40B4-BE49-F238E27FC236}">
                  <a16:creationId xmlns:a16="http://schemas.microsoft.com/office/drawing/2014/main" id="{6D3FF4BC-20AF-644A-9B65-B6E0A05E13A1}"/>
                </a:ext>
              </a:extLst>
            </p:cNvPr>
            <p:cNvSpPr/>
            <p:nvPr/>
          </p:nvSpPr>
          <p:spPr>
            <a:xfrm>
              <a:off x="4101457" y="2476724"/>
              <a:ext cx="314603" cy="966644"/>
            </a:xfrm>
            <a:custGeom>
              <a:avLst/>
              <a:gdLst/>
              <a:ahLst/>
              <a:cxnLst/>
              <a:rect l="l" t="t" r="r" b="b"/>
              <a:pathLst>
                <a:path w="4092" h="12573" extrusionOk="0">
                  <a:moveTo>
                    <a:pt x="4055" y="0"/>
                  </a:moveTo>
                  <a:lnTo>
                    <a:pt x="3998" y="15"/>
                  </a:lnTo>
                  <a:cubicBezTo>
                    <a:pt x="3998" y="15"/>
                    <a:pt x="1051" y="755"/>
                    <a:pt x="1041" y="757"/>
                  </a:cubicBezTo>
                  <a:cubicBezTo>
                    <a:pt x="1041" y="757"/>
                    <a:pt x="447" y="907"/>
                    <a:pt x="446" y="907"/>
                  </a:cubicBezTo>
                  <a:lnTo>
                    <a:pt x="394" y="919"/>
                  </a:lnTo>
                  <a:cubicBezTo>
                    <a:pt x="377" y="999"/>
                    <a:pt x="362" y="1078"/>
                    <a:pt x="348" y="1156"/>
                  </a:cubicBezTo>
                  <a:cubicBezTo>
                    <a:pt x="322" y="1313"/>
                    <a:pt x="306" y="1466"/>
                    <a:pt x="298" y="1616"/>
                  </a:cubicBezTo>
                  <a:cubicBezTo>
                    <a:pt x="288" y="1797"/>
                    <a:pt x="292" y="1973"/>
                    <a:pt x="304" y="2142"/>
                  </a:cubicBezTo>
                  <a:cubicBezTo>
                    <a:pt x="312" y="2248"/>
                    <a:pt x="324" y="2351"/>
                    <a:pt x="340" y="2452"/>
                  </a:cubicBezTo>
                  <a:cubicBezTo>
                    <a:pt x="342" y="2470"/>
                    <a:pt x="346" y="2485"/>
                    <a:pt x="349" y="2501"/>
                  </a:cubicBezTo>
                  <a:cubicBezTo>
                    <a:pt x="381" y="2693"/>
                    <a:pt x="425" y="2871"/>
                    <a:pt x="479" y="3034"/>
                  </a:cubicBezTo>
                  <a:cubicBezTo>
                    <a:pt x="374" y="4093"/>
                    <a:pt x="283" y="5338"/>
                    <a:pt x="481" y="6495"/>
                  </a:cubicBezTo>
                  <a:cubicBezTo>
                    <a:pt x="436" y="6621"/>
                    <a:pt x="395" y="6757"/>
                    <a:pt x="357" y="6898"/>
                  </a:cubicBezTo>
                  <a:cubicBezTo>
                    <a:pt x="346" y="6945"/>
                    <a:pt x="333" y="6992"/>
                    <a:pt x="322" y="7041"/>
                  </a:cubicBezTo>
                  <a:cubicBezTo>
                    <a:pt x="312" y="7081"/>
                    <a:pt x="304" y="7120"/>
                    <a:pt x="295" y="7161"/>
                  </a:cubicBezTo>
                  <a:cubicBezTo>
                    <a:pt x="287" y="7200"/>
                    <a:pt x="278" y="7241"/>
                    <a:pt x="270" y="7282"/>
                  </a:cubicBezTo>
                  <a:cubicBezTo>
                    <a:pt x="262" y="7323"/>
                    <a:pt x="255" y="7365"/>
                    <a:pt x="247" y="7407"/>
                  </a:cubicBezTo>
                  <a:cubicBezTo>
                    <a:pt x="240" y="7449"/>
                    <a:pt x="232" y="7491"/>
                    <a:pt x="224" y="7534"/>
                  </a:cubicBezTo>
                  <a:cubicBezTo>
                    <a:pt x="198" y="7688"/>
                    <a:pt x="177" y="7842"/>
                    <a:pt x="157" y="7995"/>
                  </a:cubicBezTo>
                  <a:cubicBezTo>
                    <a:pt x="154" y="8019"/>
                    <a:pt x="151" y="8042"/>
                    <a:pt x="148" y="8066"/>
                  </a:cubicBezTo>
                  <a:cubicBezTo>
                    <a:pt x="145" y="8083"/>
                    <a:pt x="143" y="8101"/>
                    <a:pt x="142" y="8118"/>
                  </a:cubicBezTo>
                  <a:cubicBezTo>
                    <a:pt x="134" y="8190"/>
                    <a:pt x="125" y="8263"/>
                    <a:pt x="117" y="8333"/>
                  </a:cubicBezTo>
                  <a:cubicBezTo>
                    <a:pt x="113" y="8386"/>
                    <a:pt x="108" y="8438"/>
                    <a:pt x="103" y="8487"/>
                  </a:cubicBezTo>
                  <a:cubicBezTo>
                    <a:pt x="23" y="9267"/>
                    <a:pt x="21" y="11683"/>
                    <a:pt x="0" y="12229"/>
                  </a:cubicBezTo>
                  <a:cubicBezTo>
                    <a:pt x="0" y="12285"/>
                    <a:pt x="12" y="12335"/>
                    <a:pt x="35" y="12376"/>
                  </a:cubicBezTo>
                  <a:cubicBezTo>
                    <a:pt x="51" y="12406"/>
                    <a:pt x="71" y="12431"/>
                    <a:pt x="97" y="12452"/>
                  </a:cubicBezTo>
                  <a:cubicBezTo>
                    <a:pt x="179" y="12525"/>
                    <a:pt x="304" y="12562"/>
                    <a:pt x="447" y="12570"/>
                  </a:cubicBezTo>
                  <a:cubicBezTo>
                    <a:pt x="472" y="12572"/>
                    <a:pt x="498" y="12573"/>
                    <a:pt x="525" y="12573"/>
                  </a:cubicBezTo>
                  <a:cubicBezTo>
                    <a:pt x="897" y="12573"/>
                    <a:pt x="1353" y="12414"/>
                    <a:pt x="1493" y="12220"/>
                  </a:cubicBezTo>
                  <a:cubicBezTo>
                    <a:pt x="1517" y="12186"/>
                    <a:pt x="1532" y="12153"/>
                    <a:pt x="1535" y="12119"/>
                  </a:cubicBezTo>
                  <a:cubicBezTo>
                    <a:pt x="1537" y="12102"/>
                    <a:pt x="1538" y="12086"/>
                    <a:pt x="1541" y="12070"/>
                  </a:cubicBezTo>
                  <a:cubicBezTo>
                    <a:pt x="1804" y="9422"/>
                    <a:pt x="1952" y="8477"/>
                    <a:pt x="2366" y="6377"/>
                  </a:cubicBezTo>
                  <a:lnTo>
                    <a:pt x="2893" y="2780"/>
                  </a:lnTo>
                  <a:cubicBezTo>
                    <a:pt x="3512" y="2571"/>
                    <a:pt x="3998" y="2239"/>
                    <a:pt x="4091" y="1585"/>
                  </a:cubicBezTo>
                  <a:cubicBezTo>
                    <a:pt x="4062" y="983"/>
                    <a:pt x="4080" y="520"/>
                    <a:pt x="40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3903;p60">
              <a:extLst>
                <a:ext uri="{FF2B5EF4-FFF2-40B4-BE49-F238E27FC236}">
                  <a16:creationId xmlns:a16="http://schemas.microsoft.com/office/drawing/2014/main" id="{DCEB0412-6228-847C-B26C-C2153CDD5E73}"/>
                </a:ext>
              </a:extLst>
            </p:cNvPr>
            <p:cNvSpPr/>
            <p:nvPr/>
          </p:nvSpPr>
          <p:spPr>
            <a:xfrm>
              <a:off x="4126289" y="2461503"/>
              <a:ext cx="289924" cy="130700"/>
            </a:xfrm>
            <a:custGeom>
              <a:avLst/>
              <a:gdLst/>
              <a:ahLst/>
              <a:cxnLst/>
              <a:rect l="l" t="t" r="r" b="b"/>
              <a:pathLst>
                <a:path w="3771" h="1700" extrusionOk="0">
                  <a:moveTo>
                    <a:pt x="3748" y="0"/>
                  </a:moveTo>
                  <a:cubicBezTo>
                    <a:pt x="3227" y="709"/>
                    <a:pt x="1914" y="1170"/>
                    <a:pt x="914" y="1170"/>
                  </a:cubicBezTo>
                  <a:cubicBezTo>
                    <a:pt x="555" y="1170"/>
                    <a:pt x="237" y="1110"/>
                    <a:pt x="9" y="982"/>
                  </a:cubicBezTo>
                  <a:cubicBezTo>
                    <a:pt x="8" y="989"/>
                    <a:pt x="0" y="1337"/>
                    <a:pt x="8" y="1468"/>
                  </a:cubicBezTo>
                  <a:cubicBezTo>
                    <a:pt x="196" y="1631"/>
                    <a:pt x="515" y="1700"/>
                    <a:pt x="890" y="1700"/>
                  </a:cubicBezTo>
                  <a:cubicBezTo>
                    <a:pt x="1997" y="1700"/>
                    <a:pt x="3591" y="1098"/>
                    <a:pt x="3749" y="525"/>
                  </a:cubicBezTo>
                  <a:cubicBezTo>
                    <a:pt x="3743" y="365"/>
                    <a:pt x="3770" y="209"/>
                    <a:pt x="3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3904;p60">
              <a:extLst>
                <a:ext uri="{FF2B5EF4-FFF2-40B4-BE49-F238E27FC236}">
                  <a16:creationId xmlns:a16="http://schemas.microsoft.com/office/drawing/2014/main" id="{0FA388E9-57EE-5EFF-73C5-D6407E94A07D}"/>
                </a:ext>
              </a:extLst>
            </p:cNvPr>
            <p:cNvSpPr/>
            <p:nvPr/>
          </p:nvSpPr>
          <p:spPr>
            <a:xfrm>
              <a:off x="4314026" y="2521621"/>
              <a:ext cx="37365" cy="37980"/>
            </a:xfrm>
            <a:custGeom>
              <a:avLst/>
              <a:gdLst/>
              <a:ahLst/>
              <a:cxnLst/>
              <a:rect l="l" t="t" r="r" b="b"/>
              <a:pathLst>
                <a:path w="486" h="494" extrusionOk="0">
                  <a:moveTo>
                    <a:pt x="486" y="1"/>
                  </a:moveTo>
                  <a:lnTo>
                    <a:pt x="1" y="195"/>
                  </a:lnTo>
                  <a:lnTo>
                    <a:pt x="1" y="494"/>
                  </a:lnTo>
                  <a:lnTo>
                    <a:pt x="486" y="299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3905;p60">
              <a:extLst>
                <a:ext uri="{FF2B5EF4-FFF2-40B4-BE49-F238E27FC236}">
                  <a16:creationId xmlns:a16="http://schemas.microsoft.com/office/drawing/2014/main" id="{60DAE170-2069-58A6-A02B-521A99134B1C}"/>
                </a:ext>
              </a:extLst>
            </p:cNvPr>
            <p:cNvSpPr/>
            <p:nvPr/>
          </p:nvSpPr>
          <p:spPr>
            <a:xfrm>
              <a:off x="4086081" y="1958488"/>
              <a:ext cx="352429" cy="597992"/>
            </a:xfrm>
            <a:custGeom>
              <a:avLst/>
              <a:gdLst/>
              <a:ahLst/>
              <a:cxnLst/>
              <a:rect l="l" t="t" r="r" b="b"/>
              <a:pathLst>
                <a:path w="4584" h="7778" extrusionOk="0">
                  <a:moveTo>
                    <a:pt x="3630" y="1"/>
                  </a:moveTo>
                  <a:cubicBezTo>
                    <a:pt x="3190" y="1"/>
                    <a:pt x="2520" y="219"/>
                    <a:pt x="1780" y="552"/>
                  </a:cubicBezTo>
                  <a:cubicBezTo>
                    <a:pt x="1179" y="935"/>
                    <a:pt x="455" y="1450"/>
                    <a:pt x="39" y="1942"/>
                  </a:cubicBezTo>
                  <a:cubicBezTo>
                    <a:pt x="32" y="2008"/>
                    <a:pt x="26" y="2091"/>
                    <a:pt x="23" y="2195"/>
                  </a:cubicBezTo>
                  <a:cubicBezTo>
                    <a:pt x="1" y="2734"/>
                    <a:pt x="35" y="3774"/>
                    <a:pt x="181" y="5401"/>
                  </a:cubicBezTo>
                  <a:cubicBezTo>
                    <a:pt x="219" y="5817"/>
                    <a:pt x="265" y="6273"/>
                    <a:pt x="319" y="6769"/>
                  </a:cubicBezTo>
                  <a:cubicBezTo>
                    <a:pt x="381" y="7236"/>
                    <a:pt x="424" y="7505"/>
                    <a:pt x="646" y="7647"/>
                  </a:cubicBezTo>
                  <a:cubicBezTo>
                    <a:pt x="727" y="7698"/>
                    <a:pt x="830" y="7731"/>
                    <a:pt x="965" y="7754"/>
                  </a:cubicBezTo>
                  <a:cubicBezTo>
                    <a:pt x="1064" y="7768"/>
                    <a:pt x="1177" y="7777"/>
                    <a:pt x="1304" y="7777"/>
                  </a:cubicBezTo>
                  <a:cubicBezTo>
                    <a:pt x="1330" y="7777"/>
                    <a:pt x="1356" y="7777"/>
                    <a:pt x="1384" y="7776"/>
                  </a:cubicBezTo>
                  <a:cubicBezTo>
                    <a:pt x="2300" y="7760"/>
                    <a:pt x="3738" y="7389"/>
                    <a:pt x="4196" y="6757"/>
                  </a:cubicBezTo>
                  <a:cubicBezTo>
                    <a:pt x="4278" y="6645"/>
                    <a:pt x="4326" y="6525"/>
                    <a:pt x="4337" y="6398"/>
                  </a:cubicBezTo>
                  <a:cubicBezTo>
                    <a:pt x="4339" y="6382"/>
                    <a:pt x="4339" y="6367"/>
                    <a:pt x="4339" y="6352"/>
                  </a:cubicBezTo>
                  <a:cubicBezTo>
                    <a:pt x="4339" y="6352"/>
                    <a:pt x="4390" y="5805"/>
                    <a:pt x="4435" y="5036"/>
                  </a:cubicBezTo>
                  <a:cubicBezTo>
                    <a:pt x="4535" y="3207"/>
                    <a:pt x="4584" y="105"/>
                    <a:pt x="3756" y="7"/>
                  </a:cubicBezTo>
                  <a:cubicBezTo>
                    <a:pt x="3717" y="3"/>
                    <a:pt x="3675" y="1"/>
                    <a:pt x="3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3906;p60">
              <a:extLst>
                <a:ext uri="{FF2B5EF4-FFF2-40B4-BE49-F238E27FC236}">
                  <a16:creationId xmlns:a16="http://schemas.microsoft.com/office/drawing/2014/main" id="{33EBC9F9-9DE9-F7FA-4A64-B7882F9DE3B5}"/>
                </a:ext>
              </a:extLst>
            </p:cNvPr>
            <p:cNvSpPr/>
            <p:nvPr/>
          </p:nvSpPr>
          <p:spPr>
            <a:xfrm>
              <a:off x="4288579" y="1815187"/>
              <a:ext cx="143617" cy="299919"/>
            </a:xfrm>
            <a:custGeom>
              <a:avLst/>
              <a:gdLst/>
              <a:ahLst/>
              <a:cxnLst/>
              <a:rect l="l" t="t" r="r" b="b"/>
              <a:pathLst>
                <a:path w="1868" h="3901" extrusionOk="0">
                  <a:moveTo>
                    <a:pt x="1490" y="0"/>
                  </a:moveTo>
                  <a:cubicBezTo>
                    <a:pt x="1416" y="0"/>
                    <a:pt x="1342" y="28"/>
                    <a:pt x="1274" y="58"/>
                  </a:cubicBezTo>
                  <a:cubicBezTo>
                    <a:pt x="601" y="362"/>
                    <a:pt x="161" y="1073"/>
                    <a:pt x="81" y="1808"/>
                  </a:cubicBezTo>
                  <a:cubicBezTo>
                    <a:pt x="1" y="2543"/>
                    <a:pt x="247" y="3288"/>
                    <a:pt x="662" y="3901"/>
                  </a:cubicBezTo>
                  <a:cubicBezTo>
                    <a:pt x="1445" y="2969"/>
                    <a:pt x="1868" y="1743"/>
                    <a:pt x="1825" y="528"/>
                  </a:cubicBezTo>
                  <a:cubicBezTo>
                    <a:pt x="1821" y="421"/>
                    <a:pt x="1814" y="312"/>
                    <a:pt x="1772" y="213"/>
                  </a:cubicBezTo>
                  <a:cubicBezTo>
                    <a:pt x="1730" y="115"/>
                    <a:pt x="1648" y="27"/>
                    <a:pt x="1543" y="6"/>
                  </a:cubicBezTo>
                  <a:cubicBezTo>
                    <a:pt x="1526" y="2"/>
                    <a:pt x="1508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3907;p60">
              <a:extLst>
                <a:ext uri="{FF2B5EF4-FFF2-40B4-BE49-F238E27FC236}">
                  <a16:creationId xmlns:a16="http://schemas.microsoft.com/office/drawing/2014/main" id="{7632007E-3EC0-1577-AF4C-8C1ADBD1A5CC}"/>
                </a:ext>
              </a:extLst>
            </p:cNvPr>
            <p:cNvSpPr/>
            <p:nvPr/>
          </p:nvSpPr>
          <p:spPr>
            <a:xfrm>
              <a:off x="4222079" y="1781976"/>
              <a:ext cx="199894" cy="276008"/>
            </a:xfrm>
            <a:custGeom>
              <a:avLst/>
              <a:gdLst/>
              <a:ahLst/>
              <a:cxnLst/>
              <a:rect l="l" t="t" r="r" b="b"/>
              <a:pathLst>
                <a:path w="2600" h="3590" extrusionOk="0">
                  <a:moveTo>
                    <a:pt x="1389" y="0"/>
                  </a:moveTo>
                  <a:cubicBezTo>
                    <a:pt x="1262" y="0"/>
                    <a:pt x="1135" y="17"/>
                    <a:pt x="1013" y="50"/>
                  </a:cubicBezTo>
                  <a:cubicBezTo>
                    <a:pt x="755" y="119"/>
                    <a:pt x="627" y="313"/>
                    <a:pt x="450" y="537"/>
                  </a:cubicBezTo>
                  <a:cubicBezTo>
                    <a:pt x="285" y="746"/>
                    <a:pt x="216" y="1084"/>
                    <a:pt x="214" y="1351"/>
                  </a:cubicBezTo>
                  <a:cubicBezTo>
                    <a:pt x="207" y="1970"/>
                    <a:pt x="294" y="1748"/>
                    <a:pt x="253" y="2066"/>
                  </a:cubicBezTo>
                  <a:cubicBezTo>
                    <a:pt x="245" y="2136"/>
                    <a:pt x="68" y="2631"/>
                    <a:pt x="51" y="2700"/>
                  </a:cubicBezTo>
                  <a:cubicBezTo>
                    <a:pt x="1" y="2899"/>
                    <a:pt x="142" y="3062"/>
                    <a:pt x="256" y="3177"/>
                  </a:cubicBezTo>
                  <a:cubicBezTo>
                    <a:pt x="447" y="3367"/>
                    <a:pt x="770" y="3589"/>
                    <a:pt x="1015" y="3589"/>
                  </a:cubicBezTo>
                  <a:cubicBezTo>
                    <a:pt x="1049" y="3589"/>
                    <a:pt x="1081" y="3585"/>
                    <a:pt x="1111" y="3576"/>
                  </a:cubicBezTo>
                  <a:cubicBezTo>
                    <a:pt x="1134" y="3570"/>
                    <a:pt x="1154" y="3561"/>
                    <a:pt x="1174" y="3548"/>
                  </a:cubicBezTo>
                  <a:cubicBezTo>
                    <a:pt x="1210" y="3525"/>
                    <a:pt x="1242" y="3494"/>
                    <a:pt x="1266" y="3451"/>
                  </a:cubicBezTo>
                  <a:cubicBezTo>
                    <a:pt x="1284" y="3405"/>
                    <a:pt x="1357" y="3252"/>
                    <a:pt x="1386" y="3190"/>
                  </a:cubicBezTo>
                  <a:cubicBezTo>
                    <a:pt x="1458" y="3228"/>
                    <a:pt x="1528" y="3245"/>
                    <a:pt x="1594" y="3245"/>
                  </a:cubicBezTo>
                  <a:cubicBezTo>
                    <a:pt x="1650" y="3245"/>
                    <a:pt x="1703" y="3233"/>
                    <a:pt x="1751" y="3211"/>
                  </a:cubicBezTo>
                  <a:cubicBezTo>
                    <a:pt x="1771" y="3203"/>
                    <a:pt x="1790" y="3192"/>
                    <a:pt x="1809" y="3179"/>
                  </a:cubicBezTo>
                  <a:cubicBezTo>
                    <a:pt x="1924" y="3104"/>
                    <a:pt x="2000" y="2982"/>
                    <a:pt x="2067" y="2864"/>
                  </a:cubicBezTo>
                  <a:cubicBezTo>
                    <a:pt x="2305" y="2450"/>
                    <a:pt x="2432" y="2159"/>
                    <a:pt x="2523" y="1691"/>
                  </a:cubicBezTo>
                  <a:cubicBezTo>
                    <a:pt x="2592" y="1329"/>
                    <a:pt x="2600" y="951"/>
                    <a:pt x="2481" y="683"/>
                  </a:cubicBezTo>
                  <a:cubicBezTo>
                    <a:pt x="2400" y="502"/>
                    <a:pt x="2296" y="338"/>
                    <a:pt x="2134" y="224"/>
                  </a:cubicBezTo>
                  <a:cubicBezTo>
                    <a:pt x="1920" y="73"/>
                    <a:pt x="1654" y="0"/>
                    <a:pt x="13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3908;p60">
              <a:extLst>
                <a:ext uri="{FF2B5EF4-FFF2-40B4-BE49-F238E27FC236}">
                  <a16:creationId xmlns:a16="http://schemas.microsoft.com/office/drawing/2014/main" id="{A00C85CD-4079-26DA-A0E7-0AA3B42E55D5}"/>
                </a:ext>
              </a:extLst>
            </p:cNvPr>
            <p:cNvSpPr/>
            <p:nvPr/>
          </p:nvSpPr>
          <p:spPr>
            <a:xfrm>
              <a:off x="4285581" y="1789587"/>
              <a:ext cx="147076" cy="188055"/>
            </a:xfrm>
            <a:custGeom>
              <a:avLst/>
              <a:gdLst/>
              <a:ahLst/>
              <a:cxnLst/>
              <a:rect l="l" t="t" r="r" b="b"/>
              <a:pathLst>
                <a:path w="1913" h="2446" extrusionOk="0">
                  <a:moveTo>
                    <a:pt x="1366" y="1"/>
                  </a:moveTo>
                  <a:cubicBezTo>
                    <a:pt x="484" y="542"/>
                    <a:pt x="129" y="1421"/>
                    <a:pt x="0" y="2445"/>
                  </a:cubicBezTo>
                  <a:cubicBezTo>
                    <a:pt x="37" y="2349"/>
                    <a:pt x="749" y="1485"/>
                    <a:pt x="1715" y="1485"/>
                  </a:cubicBezTo>
                  <a:cubicBezTo>
                    <a:pt x="1744" y="1485"/>
                    <a:pt x="1773" y="1485"/>
                    <a:pt x="1803" y="1487"/>
                  </a:cubicBezTo>
                  <a:cubicBezTo>
                    <a:pt x="1912" y="1167"/>
                    <a:pt x="1635" y="283"/>
                    <a:pt x="1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3909;p60">
              <a:extLst>
                <a:ext uri="{FF2B5EF4-FFF2-40B4-BE49-F238E27FC236}">
                  <a16:creationId xmlns:a16="http://schemas.microsoft.com/office/drawing/2014/main" id="{D1F83B29-F5E0-0FC9-C606-18F50673EC44}"/>
                </a:ext>
              </a:extLst>
            </p:cNvPr>
            <p:cNvSpPr/>
            <p:nvPr/>
          </p:nvSpPr>
          <p:spPr>
            <a:xfrm>
              <a:off x="4258981" y="1960179"/>
              <a:ext cx="69348" cy="96718"/>
            </a:xfrm>
            <a:custGeom>
              <a:avLst/>
              <a:gdLst/>
              <a:ahLst/>
              <a:cxnLst/>
              <a:rect l="l" t="t" r="r" b="b"/>
              <a:pathLst>
                <a:path w="902" h="1258" extrusionOk="0">
                  <a:moveTo>
                    <a:pt x="96" y="0"/>
                  </a:moveTo>
                  <a:cubicBezTo>
                    <a:pt x="4" y="223"/>
                    <a:pt x="0" y="482"/>
                    <a:pt x="86" y="707"/>
                  </a:cubicBezTo>
                  <a:cubicBezTo>
                    <a:pt x="172" y="932"/>
                    <a:pt x="345" y="1124"/>
                    <a:pt x="562" y="1230"/>
                  </a:cubicBezTo>
                  <a:cubicBezTo>
                    <a:pt x="584" y="1240"/>
                    <a:pt x="607" y="1251"/>
                    <a:pt x="631" y="1258"/>
                  </a:cubicBezTo>
                  <a:cubicBezTo>
                    <a:pt x="693" y="1240"/>
                    <a:pt x="747" y="1199"/>
                    <a:pt x="786" y="1133"/>
                  </a:cubicBezTo>
                  <a:cubicBezTo>
                    <a:pt x="804" y="1087"/>
                    <a:pt x="879" y="929"/>
                    <a:pt x="901" y="870"/>
                  </a:cubicBezTo>
                  <a:cubicBezTo>
                    <a:pt x="821" y="828"/>
                    <a:pt x="759" y="795"/>
                    <a:pt x="682" y="751"/>
                  </a:cubicBezTo>
                  <a:cubicBezTo>
                    <a:pt x="400" y="588"/>
                    <a:pt x="185" y="313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3910;p60">
              <a:extLst>
                <a:ext uri="{FF2B5EF4-FFF2-40B4-BE49-F238E27FC236}">
                  <a16:creationId xmlns:a16="http://schemas.microsoft.com/office/drawing/2014/main" id="{A58062F3-4BAD-5B60-967C-0018D9CE4577}"/>
                </a:ext>
              </a:extLst>
            </p:cNvPr>
            <p:cNvSpPr/>
            <p:nvPr/>
          </p:nvSpPr>
          <p:spPr>
            <a:xfrm>
              <a:off x="4326787" y="2482260"/>
              <a:ext cx="14761" cy="17991"/>
            </a:xfrm>
            <a:custGeom>
              <a:avLst/>
              <a:gdLst/>
              <a:ahLst/>
              <a:cxnLst/>
              <a:rect l="l" t="t" r="r" b="b"/>
              <a:pathLst>
                <a:path w="192" h="234" extrusionOk="0">
                  <a:moveTo>
                    <a:pt x="139" y="1"/>
                  </a:moveTo>
                  <a:cubicBezTo>
                    <a:pt x="127" y="1"/>
                    <a:pt x="114" y="4"/>
                    <a:pt x="100" y="12"/>
                  </a:cubicBezTo>
                  <a:cubicBezTo>
                    <a:pt x="49" y="39"/>
                    <a:pt x="5" y="107"/>
                    <a:pt x="2" y="166"/>
                  </a:cubicBezTo>
                  <a:cubicBezTo>
                    <a:pt x="1" y="208"/>
                    <a:pt x="21" y="233"/>
                    <a:pt x="52" y="233"/>
                  </a:cubicBezTo>
                  <a:cubicBezTo>
                    <a:pt x="64" y="233"/>
                    <a:pt x="77" y="229"/>
                    <a:pt x="91" y="222"/>
                  </a:cubicBezTo>
                  <a:cubicBezTo>
                    <a:pt x="143" y="195"/>
                    <a:pt x="187" y="126"/>
                    <a:pt x="189" y="68"/>
                  </a:cubicBezTo>
                  <a:cubicBezTo>
                    <a:pt x="191" y="25"/>
                    <a:pt x="170" y="1"/>
                    <a:pt x="139" y="1"/>
                  </a:cubicBezTo>
                  <a:close/>
                </a:path>
              </a:pathLst>
            </a:custGeom>
            <a:solidFill>
              <a:srgbClr val="555C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3911;p60">
              <a:extLst>
                <a:ext uri="{FF2B5EF4-FFF2-40B4-BE49-F238E27FC236}">
                  <a16:creationId xmlns:a16="http://schemas.microsoft.com/office/drawing/2014/main" id="{82D9F144-C54D-544F-4F38-6F1453C8CED3}"/>
                </a:ext>
              </a:extLst>
            </p:cNvPr>
            <p:cNvSpPr/>
            <p:nvPr/>
          </p:nvSpPr>
          <p:spPr>
            <a:xfrm>
              <a:off x="4424730" y="3461074"/>
              <a:ext cx="535794" cy="281851"/>
            </a:xfrm>
            <a:custGeom>
              <a:avLst/>
              <a:gdLst/>
              <a:ahLst/>
              <a:cxnLst/>
              <a:rect l="l" t="t" r="r" b="b"/>
              <a:pathLst>
                <a:path w="6969" h="3666" extrusionOk="0">
                  <a:moveTo>
                    <a:pt x="3485" y="1"/>
                  </a:moveTo>
                  <a:cubicBezTo>
                    <a:pt x="2673" y="1"/>
                    <a:pt x="1861" y="180"/>
                    <a:pt x="1241" y="538"/>
                  </a:cubicBezTo>
                  <a:cubicBezTo>
                    <a:pt x="1" y="1253"/>
                    <a:pt x="1" y="2413"/>
                    <a:pt x="1241" y="3129"/>
                  </a:cubicBezTo>
                  <a:cubicBezTo>
                    <a:pt x="1861" y="3486"/>
                    <a:pt x="2673" y="3665"/>
                    <a:pt x="3485" y="3665"/>
                  </a:cubicBezTo>
                  <a:cubicBezTo>
                    <a:pt x="4297" y="3665"/>
                    <a:pt x="5109" y="3486"/>
                    <a:pt x="5729" y="3129"/>
                  </a:cubicBezTo>
                  <a:cubicBezTo>
                    <a:pt x="6969" y="2413"/>
                    <a:pt x="6969" y="1253"/>
                    <a:pt x="5729" y="538"/>
                  </a:cubicBezTo>
                  <a:cubicBezTo>
                    <a:pt x="5109" y="180"/>
                    <a:pt x="4297" y="1"/>
                    <a:pt x="3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3912;p60">
              <a:extLst>
                <a:ext uri="{FF2B5EF4-FFF2-40B4-BE49-F238E27FC236}">
                  <a16:creationId xmlns:a16="http://schemas.microsoft.com/office/drawing/2014/main" id="{2A113707-D5F4-C1F1-8DDB-7C6A71E7A38D}"/>
                </a:ext>
              </a:extLst>
            </p:cNvPr>
            <p:cNvSpPr/>
            <p:nvPr/>
          </p:nvSpPr>
          <p:spPr>
            <a:xfrm>
              <a:off x="4424730" y="3436473"/>
              <a:ext cx="535794" cy="281851"/>
            </a:xfrm>
            <a:custGeom>
              <a:avLst/>
              <a:gdLst/>
              <a:ahLst/>
              <a:cxnLst/>
              <a:rect l="l" t="t" r="r" b="b"/>
              <a:pathLst>
                <a:path w="6969" h="3666" extrusionOk="0">
                  <a:moveTo>
                    <a:pt x="3485" y="1"/>
                  </a:moveTo>
                  <a:cubicBezTo>
                    <a:pt x="2673" y="1"/>
                    <a:pt x="1861" y="180"/>
                    <a:pt x="1241" y="538"/>
                  </a:cubicBezTo>
                  <a:cubicBezTo>
                    <a:pt x="1" y="1253"/>
                    <a:pt x="1" y="2413"/>
                    <a:pt x="1241" y="3129"/>
                  </a:cubicBezTo>
                  <a:cubicBezTo>
                    <a:pt x="1861" y="3486"/>
                    <a:pt x="2673" y="3665"/>
                    <a:pt x="3485" y="3665"/>
                  </a:cubicBezTo>
                  <a:cubicBezTo>
                    <a:pt x="4297" y="3665"/>
                    <a:pt x="5109" y="3486"/>
                    <a:pt x="5729" y="3129"/>
                  </a:cubicBezTo>
                  <a:cubicBezTo>
                    <a:pt x="6969" y="2413"/>
                    <a:pt x="6969" y="1253"/>
                    <a:pt x="5729" y="538"/>
                  </a:cubicBezTo>
                  <a:cubicBezTo>
                    <a:pt x="5109" y="180"/>
                    <a:pt x="4297" y="1"/>
                    <a:pt x="34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3913;p60">
              <a:extLst>
                <a:ext uri="{FF2B5EF4-FFF2-40B4-BE49-F238E27FC236}">
                  <a16:creationId xmlns:a16="http://schemas.microsoft.com/office/drawing/2014/main" id="{A668DE42-F088-560A-4259-BC6A0AF6F0B4}"/>
                </a:ext>
              </a:extLst>
            </p:cNvPr>
            <p:cNvSpPr/>
            <p:nvPr/>
          </p:nvSpPr>
          <p:spPr>
            <a:xfrm>
              <a:off x="4609316" y="3533570"/>
              <a:ext cx="166681" cy="87723"/>
            </a:xfrm>
            <a:custGeom>
              <a:avLst/>
              <a:gdLst/>
              <a:ahLst/>
              <a:cxnLst/>
              <a:rect l="l" t="t" r="r" b="b"/>
              <a:pathLst>
                <a:path w="2168" h="1141" extrusionOk="0">
                  <a:moveTo>
                    <a:pt x="1084" y="0"/>
                  </a:moveTo>
                  <a:cubicBezTo>
                    <a:pt x="831" y="0"/>
                    <a:pt x="578" y="56"/>
                    <a:pt x="386" y="167"/>
                  </a:cubicBezTo>
                  <a:cubicBezTo>
                    <a:pt x="1" y="390"/>
                    <a:pt x="1" y="751"/>
                    <a:pt x="386" y="973"/>
                  </a:cubicBezTo>
                  <a:cubicBezTo>
                    <a:pt x="578" y="1084"/>
                    <a:pt x="831" y="1140"/>
                    <a:pt x="1083" y="1140"/>
                  </a:cubicBezTo>
                  <a:cubicBezTo>
                    <a:pt x="1336" y="1140"/>
                    <a:pt x="1589" y="1084"/>
                    <a:pt x="1782" y="973"/>
                  </a:cubicBezTo>
                  <a:cubicBezTo>
                    <a:pt x="2167" y="751"/>
                    <a:pt x="2167" y="390"/>
                    <a:pt x="1782" y="167"/>
                  </a:cubicBezTo>
                  <a:cubicBezTo>
                    <a:pt x="1589" y="56"/>
                    <a:pt x="1337" y="0"/>
                    <a:pt x="10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3914;p60">
              <a:extLst>
                <a:ext uri="{FF2B5EF4-FFF2-40B4-BE49-F238E27FC236}">
                  <a16:creationId xmlns:a16="http://schemas.microsoft.com/office/drawing/2014/main" id="{DB5B07B4-B141-277D-E154-B7D5EED10538}"/>
                </a:ext>
              </a:extLst>
            </p:cNvPr>
            <p:cNvSpPr/>
            <p:nvPr/>
          </p:nvSpPr>
          <p:spPr>
            <a:xfrm>
              <a:off x="4609316" y="3514273"/>
              <a:ext cx="166681" cy="87800"/>
            </a:xfrm>
            <a:custGeom>
              <a:avLst/>
              <a:gdLst/>
              <a:ahLst/>
              <a:cxnLst/>
              <a:rect l="l" t="t" r="r" b="b"/>
              <a:pathLst>
                <a:path w="2168" h="1142" extrusionOk="0">
                  <a:moveTo>
                    <a:pt x="1084" y="1"/>
                  </a:moveTo>
                  <a:cubicBezTo>
                    <a:pt x="831" y="1"/>
                    <a:pt x="578" y="56"/>
                    <a:pt x="386" y="168"/>
                  </a:cubicBezTo>
                  <a:cubicBezTo>
                    <a:pt x="1" y="391"/>
                    <a:pt x="1" y="751"/>
                    <a:pt x="386" y="974"/>
                  </a:cubicBezTo>
                  <a:cubicBezTo>
                    <a:pt x="578" y="1085"/>
                    <a:pt x="831" y="1141"/>
                    <a:pt x="1083" y="1141"/>
                  </a:cubicBezTo>
                  <a:cubicBezTo>
                    <a:pt x="1336" y="1141"/>
                    <a:pt x="1589" y="1085"/>
                    <a:pt x="1782" y="974"/>
                  </a:cubicBezTo>
                  <a:cubicBezTo>
                    <a:pt x="2167" y="751"/>
                    <a:pt x="2167" y="391"/>
                    <a:pt x="1782" y="168"/>
                  </a:cubicBezTo>
                  <a:cubicBezTo>
                    <a:pt x="1589" y="56"/>
                    <a:pt x="1337" y="1"/>
                    <a:pt x="10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3915;p60">
              <a:extLst>
                <a:ext uri="{FF2B5EF4-FFF2-40B4-BE49-F238E27FC236}">
                  <a16:creationId xmlns:a16="http://schemas.microsoft.com/office/drawing/2014/main" id="{A4ACFFD7-F65C-82F4-EB36-AAE482AE8539}"/>
                </a:ext>
              </a:extLst>
            </p:cNvPr>
            <p:cNvSpPr/>
            <p:nvPr/>
          </p:nvSpPr>
          <p:spPr>
            <a:xfrm>
              <a:off x="4628612" y="3510045"/>
              <a:ext cx="128086" cy="67426"/>
            </a:xfrm>
            <a:custGeom>
              <a:avLst/>
              <a:gdLst/>
              <a:ahLst/>
              <a:cxnLst/>
              <a:rect l="l" t="t" r="r" b="b"/>
              <a:pathLst>
                <a:path w="1666" h="877" extrusionOk="0">
                  <a:moveTo>
                    <a:pt x="833" y="1"/>
                  </a:moveTo>
                  <a:cubicBezTo>
                    <a:pt x="639" y="1"/>
                    <a:pt x="445" y="44"/>
                    <a:pt x="297" y="129"/>
                  </a:cubicBezTo>
                  <a:cubicBezTo>
                    <a:pt x="1" y="299"/>
                    <a:pt x="1" y="577"/>
                    <a:pt x="297" y="749"/>
                  </a:cubicBezTo>
                  <a:cubicBezTo>
                    <a:pt x="445" y="834"/>
                    <a:pt x="639" y="876"/>
                    <a:pt x="833" y="876"/>
                  </a:cubicBezTo>
                  <a:cubicBezTo>
                    <a:pt x="1027" y="876"/>
                    <a:pt x="1221" y="834"/>
                    <a:pt x="1369" y="749"/>
                  </a:cubicBezTo>
                  <a:cubicBezTo>
                    <a:pt x="1665" y="577"/>
                    <a:pt x="1665" y="299"/>
                    <a:pt x="1369" y="129"/>
                  </a:cubicBezTo>
                  <a:cubicBezTo>
                    <a:pt x="1221" y="44"/>
                    <a:pt x="1027" y="1"/>
                    <a:pt x="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3916;p60">
              <a:extLst>
                <a:ext uri="{FF2B5EF4-FFF2-40B4-BE49-F238E27FC236}">
                  <a16:creationId xmlns:a16="http://schemas.microsoft.com/office/drawing/2014/main" id="{8A312B4A-EF2D-E350-3FC0-F59C3C75B6C9}"/>
                </a:ext>
              </a:extLst>
            </p:cNvPr>
            <p:cNvSpPr/>
            <p:nvPr/>
          </p:nvSpPr>
          <p:spPr>
            <a:xfrm>
              <a:off x="4634224" y="2682758"/>
              <a:ext cx="116708" cy="863698"/>
            </a:xfrm>
            <a:custGeom>
              <a:avLst/>
              <a:gdLst/>
              <a:ahLst/>
              <a:cxnLst/>
              <a:rect l="l" t="t" r="r" b="b"/>
              <a:pathLst>
                <a:path w="1518" h="11234" extrusionOk="0">
                  <a:moveTo>
                    <a:pt x="1" y="0"/>
                  </a:moveTo>
                  <a:lnTo>
                    <a:pt x="1" y="11234"/>
                  </a:lnTo>
                  <a:lnTo>
                    <a:pt x="1518" y="11234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3917;p60">
              <a:extLst>
                <a:ext uri="{FF2B5EF4-FFF2-40B4-BE49-F238E27FC236}">
                  <a16:creationId xmlns:a16="http://schemas.microsoft.com/office/drawing/2014/main" id="{9015D744-1D75-A635-400E-C8599A1564EE}"/>
                </a:ext>
              </a:extLst>
            </p:cNvPr>
            <p:cNvSpPr/>
            <p:nvPr/>
          </p:nvSpPr>
          <p:spPr>
            <a:xfrm>
              <a:off x="4156655" y="2361945"/>
              <a:ext cx="1072050" cy="564010"/>
            </a:xfrm>
            <a:custGeom>
              <a:avLst/>
              <a:gdLst/>
              <a:ahLst/>
              <a:cxnLst/>
              <a:rect l="l" t="t" r="r" b="b"/>
              <a:pathLst>
                <a:path w="13944" h="7336" extrusionOk="0">
                  <a:moveTo>
                    <a:pt x="6972" y="1"/>
                  </a:moveTo>
                  <a:cubicBezTo>
                    <a:pt x="5346" y="1"/>
                    <a:pt x="3720" y="359"/>
                    <a:pt x="2480" y="1074"/>
                  </a:cubicBezTo>
                  <a:cubicBezTo>
                    <a:pt x="0" y="2507"/>
                    <a:pt x="0" y="4829"/>
                    <a:pt x="2480" y="6261"/>
                  </a:cubicBezTo>
                  <a:cubicBezTo>
                    <a:pt x="3720" y="6977"/>
                    <a:pt x="5346" y="7335"/>
                    <a:pt x="6972" y="7335"/>
                  </a:cubicBezTo>
                  <a:cubicBezTo>
                    <a:pt x="8597" y="7335"/>
                    <a:pt x="10223" y="6977"/>
                    <a:pt x="11463" y="6261"/>
                  </a:cubicBezTo>
                  <a:cubicBezTo>
                    <a:pt x="13943" y="4829"/>
                    <a:pt x="13943" y="2507"/>
                    <a:pt x="11463" y="1074"/>
                  </a:cubicBezTo>
                  <a:cubicBezTo>
                    <a:pt x="10223" y="359"/>
                    <a:pt x="8597" y="1"/>
                    <a:pt x="69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3918;p60">
              <a:extLst>
                <a:ext uri="{FF2B5EF4-FFF2-40B4-BE49-F238E27FC236}">
                  <a16:creationId xmlns:a16="http://schemas.microsoft.com/office/drawing/2014/main" id="{6C8DAEDE-FA2C-E8D8-FFA2-9831900BF2AF}"/>
                </a:ext>
              </a:extLst>
            </p:cNvPr>
            <p:cNvSpPr/>
            <p:nvPr/>
          </p:nvSpPr>
          <p:spPr>
            <a:xfrm>
              <a:off x="4156655" y="2333962"/>
              <a:ext cx="1072050" cy="563933"/>
            </a:xfrm>
            <a:custGeom>
              <a:avLst/>
              <a:gdLst/>
              <a:ahLst/>
              <a:cxnLst/>
              <a:rect l="l" t="t" r="r" b="b"/>
              <a:pathLst>
                <a:path w="13944" h="7335" extrusionOk="0">
                  <a:moveTo>
                    <a:pt x="6972" y="0"/>
                  </a:moveTo>
                  <a:cubicBezTo>
                    <a:pt x="5346" y="0"/>
                    <a:pt x="3720" y="358"/>
                    <a:pt x="2480" y="1075"/>
                  </a:cubicBezTo>
                  <a:cubicBezTo>
                    <a:pt x="0" y="2507"/>
                    <a:pt x="0" y="4829"/>
                    <a:pt x="2480" y="6261"/>
                  </a:cubicBezTo>
                  <a:cubicBezTo>
                    <a:pt x="3720" y="6977"/>
                    <a:pt x="5346" y="7335"/>
                    <a:pt x="6972" y="7335"/>
                  </a:cubicBezTo>
                  <a:cubicBezTo>
                    <a:pt x="8597" y="7335"/>
                    <a:pt x="10223" y="6977"/>
                    <a:pt x="11463" y="6261"/>
                  </a:cubicBezTo>
                  <a:cubicBezTo>
                    <a:pt x="13943" y="4829"/>
                    <a:pt x="13943" y="2507"/>
                    <a:pt x="11463" y="1075"/>
                  </a:cubicBezTo>
                  <a:cubicBezTo>
                    <a:pt x="10223" y="358"/>
                    <a:pt x="8597" y="0"/>
                    <a:pt x="69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3919;p60">
              <a:extLst>
                <a:ext uri="{FF2B5EF4-FFF2-40B4-BE49-F238E27FC236}">
                  <a16:creationId xmlns:a16="http://schemas.microsoft.com/office/drawing/2014/main" id="{132A47BC-8003-20CE-5A24-D9EA200A4642}"/>
                </a:ext>
              </a:extLst>
            </p:cNvPr>
            <p:cNvSpPr/>
            <p:nvPr/>
          </p:nvSpPr>
          <p:spPr>
            <a:xfrm>
              <a:off x="4299726" y="2518392"/>
              <a:ext cx="14300" cy="17529"/>
            </a:xfrm>
            <a:custGeom>
              <a:avLst/>
              <a:gdLst/>
              <a:ahLst/>
              <a:cxnLst/>
              <a:rect l="l" t="t" r="r" b="b"/>
              <a:pathLst>
                <a:path w="186" h="228" extrusionOk="0">
                  <a:moveTo>
                    <a:pt x="170" y="1"/>
                  </a:moveTo>
                  <a:lnTo>
                    <a:pt x="1" y="34"/>
                  </a:lnTo>
                  <a:lnTo>
                    <a:pt x="1" y="196"/>
                  </a:lnTo>
                  <a:lnTo>
                    <a:pt x="186" y="227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3920;p60">
              <a:extLst>
                <a:ext uri="{FF2B5EF4-FFF2-40B4-BE49-F238E27FC236}">
                  <a16:creationId xmlns:a16="http://schemas.microsoft.com/office/drawing/2014/main" id="{3E2001B5-026E-6790-BC15-268A3819F1B0}"/>
                </a:ext>
              </a:extLst>
            </p:cNvPr>
            <p:cNvSpPr/>
            <p:nvPr/>
          </p:nvSpPr>
          <p:spPr>
            <a:xfrm>
              <a:off x="4777449" y="2455045"/>
              <a:ext cx="14300" cy="17529"/>
            </a:xfrm>
            <a:custGeom>
              <a:avLst/>
              <a:gdLst/>
              <a:ahLst/>
              <a:cxnLst/>
              <a:rect l="l" t="t" r="r" b="b"/>
              <a:pathLst>
                <a:path w="186" h="228" extrusionOk="0">
                  <a:moveTo>
                    <a:pt x="0" y="1"/>
                  </a:moveTo>
                  <a:lnTo>
                    <a:pt x="15" y="227"/>
                  </a:lnTo>
                  <a:lnTo>
                    <a:pt x="185" y="194"/>
                  </a:lnTo>
                  <a:lnTo>
                    <a:pt x="185" y="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3921;p60">
              <a:extLst>
                <a:ext uri="{FF2B5EF4-FFF2-40B4-BE49-F238E27FC236}">
                  <a16:creationId xmlns:a16="http://schemas.microsoft.com/office/drawing/2014/main" id="{2A70520B-1F66-334D-FE98-1367B42C2BB0}"/>
                </a:ext>
              </a:extLst>
            </p:cNvPr>
            <p:cNvSpPr/>
            <p:nvPr/>
          </p:nvSpPr>
          <p:spPr>
            <a:xfrm>
              <a:off x="4299726" y="2359562"/>
              <a:ext cx="492432" cy="284004"/>
            </a:xfrm>
            <a:custGeom>
              <a:avLst/>
              <a:gdLst/>
              <a:ahLst/>
              <a:cxnLst/>
              <a:rect l="l" t="t" r="r" b="b"/>
              <a:pathLst>
                <a:path w="6405" h="3694" extrusionOk="0">
                  <a:moveTo>
                    <a:pt x="3917" y="1"/>
                  </a:moveTo>
                  <a:cubicBezTo>
                    <a:pt x="3900" y="1"/>
                    <a:pt x="3884" y="5"/>
                    <a:pt x="3871" y="12"/>
                  </a:cubicBezTo>
                  <a:lnTo>
                    <a:pt x="20" y="2235"/>
                  </a:lnTo>
                  <a:cubicBezTo>
                    <a:pt x="8" y="2243"/>
                    <a:pt x="1" y="2252"/>
                    <a:pt x="1" y="2262"/>
                  </a:cubicBezTo>
                  <a:cubicBezTo>
                    <a:pt x="1" y="2271"/>
                    <a:pt x="8" y="2281"/>
                    <a:pt x="20" y="2288"/>
                  </a:cubicBezTo>
                  <a:lnTo>
                    <a:pt x="2438" y="3683"/>
                  </a:lnTo>
                  <a:cubicBezTo>
                    <a:pt x="2450" y="3690"/>
                    <a:pt x="2466" y="3694"/>
                    <a:pt x="2483" y="3694"/>
                  </a:cubicBezTo>
                  <a:cubicBezTo>
                    <a:pt x="2499" y="3694"/>
                    <a:pt x="2515" y="3690"/>
                    <a:pt x="2528" y="3683"/>
                  </a:cubicBezTo>
                  <a:lnTo>
                    <a:pt x="6380" y="1460"/>
                  </a:lnTo>
                  <a:cubicBezTo>
                    <a:pt x="6405" y="1445"/>
                    <a:pt x="6405" y="1422"/>
                    <a:pt x="6380" y="1407"/>
                  </a:cubicBezTo>
                  <a:lnTo>
                    <a:pt x="3962" y="12"/>
                  </a:lnTo>
                  <a:cubicBezTo>
                    <a:pt x="3950" y="5"/>
                    <a:pt x="3933" y="1"/>
                    <a:pt x="3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3922;p60">
              <a:extLst>
                <a:ext uri="{FF2B5EF4-FFF2-40B4-BE49-F238E27FC236}">
                  <a16:creationId xmlns:a16="http://schemas.microsoft.com/office/drawing/2014/main" id="{DDF7BD21-1894-19A9-2926-A71AF03FC4CB}"/>
                </a:ext>
              </a:extLst>
            </p:cNvPr>
            <p:cNvSpPr/>
            <p:nvPr/>
          </p:nvSpPr>
          <p:spPr>
            <a:xfrm>
              <a:off x="4299726" y="2347108"/>
              <a:ext cx="492432" cy="284004"/>
            </a:xfrm>
            <a:custGeom>
              <a:avLst/>
              <a:gdLst/>
              <a:ahLst/>
              <a:cxnLst/>
              <a:rect l="l" t="t" r="r" b="b"/>
              <a:pathLst>
                <a:path w="6405" h="3694" extrusionOk="0">
                  <a:moveTo>
                    <a:pt x="3917" y="1"/>
                  </a:moveTo>
                  <a:cubicBezTo>
                    <a:pt x="3900" y="1"/>
                    <a:pt x="3884" y="4"/>
                    <a:pt x="3871" y="12"/>
                  </a:cubicBezTo>
                  <a:lnTo>
                    <a:pt x="20" y="2236"/>
                  </a:lnTo>
                  <a:cubicBezTo>
                    <a:pt x="8" y="2242"/>
                    <a:pt x="1" y="2251"/>
                    <a:pt x="1" y="2262"/>
                  </a:cubicBezTo>
                  <a:cubicBezTo>
                    <a:pt x="1" y="2271"/>
                    <a:pt x="8" y="2281"/>
                    <a:pt x="20" y="2288"/>
                  </a:cubicBezTo>
                  <a:lnTo>
                    <a:pt x="2438" y="3684"/>
                  </a:lnTo>
                  <a:cubicBezTo>
                    <a:pt x="2450" y="3691"/>
                    <a:pt x="2466" y="3694"/>
                    <a:pt x="2483" y="3694"/>
                  </a:cubicBezTo>
                  <a:cubicBezTo>
                    <a:pt x="2499" y="3694"/>
                    <a:pt x="2515" y="3691"/>
                    <a:pt x="2528" y="3684"/>
                  </a:cubicBezTo>
                  <a:lnTo>
                    <a:pt x="6380" y="1460"/>
                  </a:lnTo>
                  <a:cubicBezTo>
                    <a:pt x="6405" y="1445"/>
                    <a:pt x="6405" y="1422"/>
                    <a:pt x="6380" y="1407"/>
                  </a:cubicBezTo>
                  <a:lnTo>
                    <a:pt x="3962" y="12"/>
                  </a:lnTo>
                  <a:cubicBezTo>
                    <a:pt x="3950" y="4"/>
                    <a:pt x="3933" y="1"/>
                    <a:pt x="3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3923;p60">
              <a:extLst>
                <a:ext uri="{FF2B5EF4-FFF2-40B4-BE49-F238E27FC236}">
                  <a16:creationId xmlns:a16="http://schemas.microsoft.com/office/drawing/2014/main" id="{DF35238D-5F5D-CCFF-A94D-DD44ABC68C1F}"/>
                </a:ext>
              </a:extLst>
            </p:cNvPr>
            <p:cNvSpPr/>
            <p:nvPr/>
          </p:nvSpPr>
          <p:spPr>
            <a:xfrm>
              <a:off x="4369301" y="2387238"/>
              <a:ext cx="398098" cy="229879"/>
            </a:xfrm>
            <a:custGeom>
              <a:avLst/>
              <a:gdLst/>
              <a:ahLst/>
              <a:cxnLst/>
              <a:rect l="l" t="t" r="r" b="b"/>
              <a:pathLst>
                <a:path w="5178" h="2990" extrusionOk="0">
                  <a:moveTo>
                    <a:pt x="3555" y="1"/>
                  </a:moveTo>
                  <a:lnTo>
                    <a:pt x="3223" y="192"/>
                  </a:lnTo>
                  <a:lnTo>
                    <a:pt x="2686" y="502"/>
                  </a:lnTo>
                  <a:lnTo>
                    <a:pt x="1074" y="1432"/>
                  </a:lnTo>
                  <a:lnTo>
                    <a:pt x="806" y="1588"/>
                  </a:lnTo>
                  <a:lnTo>
                    <a:pt x="537" y="1743"/>
                  </a:lnTo>
                  <a:lnTo>
                    <a:pt x="269" y="1898"/>
                  </a:lnTo>
                  <a:lnTo>
                    <a:pt x="0" y="2053"/>
                  </a:lnTo>
                  <a:lnTo>
                    <a:pt x="260" y="2204"/>
                  </a:lnTo>
                  <a:cubicBezTo>
                    <a:pt x="266" y="2206"/>
                    <a:pt x="323" y="2240"/>
                    <a:pt x="323" y="2240"/>
                  </a:cubicBezTo>
                  <a:lnTo>
                    <a:pt x="520" y="2353"/>
                  </a:lnTo>
                  <a:lnTo>
                    <a:pt x="1041" y="2653"/>
                  </a:lnTo>
                  <a:lnTo>
                    <a:pt x="1301" y="2804"/>
                  </a:lnTo>
                  <a:lnTo>
                    <a:pt x="1624" y="2990"/>
                  </a:lnTo>
                  <a:lnTo>
                    <a:pt x="2224" y="2644"/>
                  </a:lnTo>
                  <a:lnTo>
                    <a:pt x="2492" y="2488"/>
                  </a:lnTo>
                  <a:lnTo>
                    <a:pt x="2761" y="2333"/>
                  </a:lnTo>
                  <a:lnTo>
                    <a:pt x="3029" y="2178"/>
                  </a:lnTo>
                  <a:lnTo>
                    <a:pt x="3298" y="2023"/>
                  </a:lnTo>
                  <a:lnTo>
                    <a:pt x="3566" y="1868"/>
                  </a:lnTo>
                  <a:lnTo>
                    <a:pt x="3835" y="1713"/>
                  </a:lnTo>
                  <a:lnTo>
                    <a:pt x="4040" y="1594"/>
                  </a:lnTo>
                  <a:lnTo>
                    <a:pt x="4309" y="1439"/>
                  </a:lnTo>
                  <a:lnTo>
                    <a:pt x="4339" y="1422"/>
                  </a:lnTo>
                  <a:lnTo>
                    <a:pt x="4373" y="1403"/>
                  </a:lnTo>
                  <a:lnTo>
                    <a:pt x="4641" y="1248"/>
                  </a:lnTo>
                  <a:lnTo>
                    <a:pt x="4862" y="1120"/>
                  </a:lnTo>
                  <a:lnTo>
                    <a:pt x="5178" y="938"/>
                  </a:lnTo>
                  <a:lnTo>
                    <a:pt x="4918" y="788"/>
                  </a:lnTo>
                  <a:lnTo>
                    <a:pt x="4620" y="617"/>
                  </a:lnTo>
                  <a:lnTo>
                    <a:pt x="4397" y="487"/>
                  </a:lnTo>
                  <a:lnTo>
                    <a:pt x="4137" y="338"/>
                  </a:lnTo>
                  <a:lnTo>
                    <a:pt x="3820" y="15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3924;p60">
              <a:extLst>
                <a:ext uri="{FF2B5EF4-FFF2-40B4-BE49-F238E27FC236}">
                  <a16:creationId xmlns:a16="http://schemas.microsoft.com/office/drawing/2014/main" id="{6D5648FD-2061-54B4-4262-AF6C115EB93B}"/>
                </a:ext>
              </a:extLst>
            </p:cNvPr>
            <p:cNvSpPr/>
            <p:nvPr/>
          </p:nvSpPr>
          <p:spPr>
            <a:xfrm>
              <a:off x="4443181" y="2429982"/>
              <a:ext cx="87415" cy="50127"/>
            </a:xfrm>
            <a:custGeom>
              <a:avLst/>
              <a:gdLst/>
              <a:ahLst/>
              <a:cxnLst/>
              <a:rect l="l" t="t" r="r" b="b"/>
              <a:pathLst>
                <a:path w="1137" h="652" extrusionOk="0">
                  <a:moveTo>
                    <a:pt x="841" y="0"/>
                  </a:moveTo>
                  <a:lnTo>
                    <a:pt x="1" y="484"/>
                  </a:lnTo>
                  <a:lnTo>
                    <a:pt x="272" y="641"/>
                  </a:lnTo>
                  <a:cubicBezTo>
                    <a:pt x="285" y="648"/>
                    <a:pt x="301" y="652"/>
                    <a:pt x="317" y="652"/>
                  </a:cubicBezTo>
                  <a:cubicBezTo>
                    <a:pt x="333" y="652"/>
                    <a:pt x="350" y="648"/>
                    <a:pt x="362" y="641"/>
                  </a:cubicBezTo>
                  <a:lnTo>
                    <a:pt x="1111" y="208"/>
                  </a:lnTo>
                  <a:cubicBezTo>
                    <a:pt x="1137" y="195"/>
                    <a:pt x="1137" y="171"/>
                    <a:pt x="1111" y="157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3925;p60">
              <a:extLst>
                <a:ext uri="{FF2B5EF4-FFF2-40B4-BE49-F238E27FC236}">
                  <a16:creationId xmlns:a16="http://schemas.microsoft.com/office/drawing/2014/main" id="{4364431B-26D9-EAD7-2942-554DFB28C4BD}"/>
                </a:ext>
              </a:extLst>
            </p:cNvPr>
            <p:cNvSpPr/>
            <p:nvPr/>
          </p:nvSpPr>
          <p:spPr>
            <a:xfrm>
              <a:off x="4463093" y="2423371"/>
              <a:ext cx="42977" cy="23680"/>
            </a:xfrm>
            <a:custGeom>
              <a:avLst/>
              <a:gdLst/>
              <a:ahLst/>
              <a:cxnLst/>
              <a:rect l="l" t="t" r="r" b="b"/>
              <a:pathLst>
                <a:path w="559" h="308" extrusionOk="0">
                  <a:moveTo>
                    <a:pt x="407" y="1"/>
                  </a:moveTo>
                  <a:cubicBezTo>
                    <a:pt x="391" y="1"/>
                    <a:pt x="375" y="4"/>
                    <a:pt x="362" y="12"/>
                  </a:cubicBezTo>
                  <a:lnTo>
                    <a:pt x="1" y="220"/>
                  </a:lnTo>
                  <a:lnTo>
                    <a:pt x="152" y="308"/>
                  </a:lnTo>
                  <a:lnTo>
                    <a:pt x="558" y="73"/>
                  </a:lnTo>
                  <a:lnTo>
                    <a:pt x="453" y="12"/>
                  </a:lnTo>
                  <a:cubicBezTo>
                    <a:pt x="440" y="4"/>
                    <a:pt x="424" y="1"/>
                    <a:pt x="407" y="1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3926;p60">
              <a:extLst>
                <a:ext uri="{FF2B5EF4-FFF2-40B4-BE49-F238E27FC236}">
                  <a16:creationId xmlns:a16="http://schemas.microsoft.com/office/drawing/2014/main" id="{D283ADBB-2F60-2C03-B822-4CCCCF5399A4}"/>
                </a:ext>
              </a:extLst>
            </p:cNvPr>
            <p:cNvSpPr/>
            <p:nvPr/>
          </p:nvSpPr>
          <p:spPr>
            <a:xfrm>
              <a:off x="4431342" y="2441360"/>
              <a:ext cx="41440" cy="24833"/>
            </a:xfrm>
            <a:custGeom>
              <a:avLst/>
              <a:gdLst/>
              <a:ahLst/>
              <a:cxnLst/>
              <a:rect l="l" t="t" r="r" b="b"/>
              <a:pathLst>
                <a:path w="539" h="323" extrusionOk="0">
                  <a:moveTo>
                    <a:pt x="388" y="1"/>
                  </a:moveTo>
                  <a:lnTo>
                    <a:pt x="26" y="210"/>
                  </a:lnTo>
                  <a:cubicBezTo>
                    <a:pt x="0" y="224"/>
                    <a:pt x="0" y="247"/>
                    <a:pt x="26" y="262"/>
                  </a:cubicBezTo>
                  <a:lnTo>
                    <a:pt x="132" y="323"/>
                  </a:lnTo>
                  <a:lnTo>
                    <a:pt x="539" y="89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3927;p60">
              <a:extLst>
                <a:ext uri="{FF2B5EF4-FFF2-40B4-BE49-F238E27FC236}">
                  <a16:creationId xmlns:a16="http://schemas.microsoft.com/office/drawing/2014/main" id="{E9942232-4C37-D7B1-5F7B-6461487C8FAB}"/>
                </a:ext>
              </a:extLst>
            </p:cNvPr>
            <p:cNvSpPr/>
            <p:nvPr/>
          </p:nvSpPr>
          <p:spPr>
            <a:xfrm>
              <a:off x="4724479" y="2449279"/>
              <a:ext cx="35366" cy="20451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5" y="0"/>
                  </a:moveTo>
                  <a:lnTo>
                    <a:pt x="0" y="135"/>
                  </a:lnTo>
                  <a:lnTo>
                    <a:pt x="225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3928;p60">
              <a:extLst>
                <a:ext uri="{FF2B5EF4-FFF2-40B4-BE49-F238E27FC236}">
                  <a16:creationId xmlns:a16="http://schemas.microsoft.com/office/drawing/2014/main" id="{ACB60726-D40B-CA8A-075A-C6C4AE67AEAB}"/>
                </a:ext>
              </a:extLst>
            </p:cNvPr>
            <p:cNvSpPr/>
            <p:nvPr/>
          </p:nvSpPr>
          <p:spPr>
            <a:xfrm>
              <a:off x="4703876" y="2461195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5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3929;p60">
              <a:extLst>
                <a:ext uri="{FF2B5EF4-FFF2-40B4-BE49-F238E27FC236}">
                  <a16:creationId xmlns:a16="http://schemas.microsoft.com/office/drawing/2014/main" id="{4F031F94-C88C-E879-D6DD-F8097568FB91}"/>
                </a:ext>
              </a:extLst>
            </p:cNvPr>
            <p:cNvSpPr/>
            <p:nvPr/>
          </p:nvSpPr>
          <p:spPr>
            <a:xfrm>
              <a:off x="4683196" y="2473188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4" y="0"/>
                  </a:moveTo>
                  <a:lnTo>
                    <a:pt x="0" y="135"/>
                  </a:lnTo>
                  <a:lnTo>
                    <a:pt x="225" y="266"/>
                  </a:lnTo>
                  <a:lnTo>
                    <a:pt x="461" y="130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3930;p60">
              <a:extLst>
                <a:ext uri="{FF2B5EF4-FFF2-40B4-BE49-F238E27FC236}">
                  <a16:creationId xmlns:a16="http://schemas.microsoft.com/office/drawing/2014/main" id="{D286621C-E5FF-E9FF-7F0C-B4796734D4D6}"/>
                </a:ext>
              </a:extLst>
            </p:cNvPr>
            <p:cNvSpPr/>
            <p:nvPr/>
          </p:nvSpPr>
          <p:spPr>
            <a:xfrm>
              <a:off x="4662592" y="2485027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0"/>
                  </a:moveTo>
                  <a:lnTo>
                    <a:pt x="0" y="137"/>
                  </a:lnTo>
                  <a:lnTo>
                    <a:pt x="225" y="266"/>
                  </a:lnTo>
                  <a:lnTo>
                    <a:pt x="460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3931;p60">
              <a:extLst>
                <a:ext uri="{FF2B5EF4-FFF2-40B4-BE49-F238E27FC236}">
                  <a16:creationId xmlns:a16="http://schemas.microsoft.com/office/drawing/2014/main" id="{51DDEB71-1E11-0F74-A6D6-CDB39CF8DE42}"/>
                </a:ext>
              </a:extLst>
            </p:cNvPr>
            <p:cNvSpPr/>
            <p:nvPr/>
          </p:nvSpPr>
          <p:spPr>
            <a:xfrm>
              <a:off x="4641912" y="2496943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4" y="1"/>
                  </a:moveTo>
                  <a:lnTo>
                    <a:pt x="0" y="136"/>
                  </a:lnTo>
                  <a:lnTo>
                    <a:pt x="225" y="266"/>
                  </a:lnTo>
                  <a:lnTo>
                    <a:pt x="461" y="13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3932;p60">
              <a:extLst>
                <a:ext uri="{FF2B5EF4-FFF2-40B4-BE49-F238E27FC236}">
                  <a16:creationId xmlns:a16="http://schemas.microsoft.com/office/drawing/2014/main" id="{0626BF1F-A7DC-A65B-389E-58B85CC8DB4F}"/>
                </a:ext>
              </a:extLst>
            </p:cNvPr>
            <p:cNvSpPr/>
            <p:nvPr/>
          </p:nvSpPr>
          <p:spPr>
            <a:xfrm>
              <a:off x="4621309" y="2508936"/>
              <a:ext cx="35366" cy="20451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4" y="0"/>
                  </a:moveTo>
                  <a:lnTo>
                    <a:pt x="0" y="135"/>
                  </a:lnTo>
                  <a:lnTo>
                    <a:pt x="225" y="266"/>
                  </a:lnTo>
                  <a:lnTo>
                    <a:pt x="459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3933;p60">
              <a:extLst>
                <a:ext uri="{FF2B5EF4-FFF2-40B4-BE49-F238E27FC236}">
                  <a16:creationId xmlns:a16="http://schemas.microsoft.com/office/drawing/2014/main" id="{0F7856E8-E4FD-AD3C-9CB5-DC5263BB5965}"/>
                </a:ext>
              </a:extLst>
            </p:cNvPr>
            <p:cNvSpPr/>
            <p:nvPr/>
          </p:nvSpPr>
          <p:spPr>
            <a:xfrm>
              <a:off x="4600551" y="2520776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0"/>
                  </a:moveTo>
                  <a:lnTo>
                    <a:pt x="1" y="137"/>
                  </a:lnTo>
                  <a:lnTo>
                    <a:pt x="227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3934;p60">
              <a:extLst>
                <a:ext uri="{FF2B5EF4-FFF2-40B4-BE49-F238E27FC236}">
                  <a16:creationId xmlns:a16="http://schemas.microsoft.com/office/drawing/2014/main" id="{FD009D07-74EA-B1A5-F642-442D36843AAB}"/>
                </a:ext>
              </a:extLst>
            </p:cNvPr>
            <p:cNvSpPr/>
            <p:nvPr/>
          </p:nvSpPr>
          <p:spPr>
            <a:xfrm>
              <a:off x="4579948" y="2532692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3935;p60">
              <a:extLst>
                <a:ext uri="{FF2B5EF4-FFF2-40B4-BE49-F238E27FC236}">
                  <a16:creationId xmlns:a16="http://schemas.microsoft.com/office/drawing/2014/main" id="{B917037E-4CD1-AF3A-E374-98DA9BE61DBD}"/>
                </a:ext>
              </a:extLst>
            </p:cNvPr>
            <p:cNvSpPr/>
            <p:nvPr/>
          </p:nvSpPr>
          <p:spPr>
            <a:xfrm>
              <a:off x="4559230" y="2544685"/>
              <a:ext cx="35520" cy="20451"/>
            </a:xfrm>
            <a:custGeom>
              <a:avLst/>
              <a:gdLst/>
              <a:ahLst/>
              <a:cxnLst/>
              <a:rect l="l" t="t" r="r" b="b"/>
              <a:pathLst>
                <a:path w="462" h="266" extrusionOk="0">
                  <a:moveTo>
                    <a:pt x="235" y="0"/>
                  </a:moveTo>
                  <a:lnTo>
                    <a:pt x="1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3936;p60">
              <a:extLst>
                <a:ext uri="{FF2B5EF4-FFF2-40B4-BE49-F238E27FC236}">
                  <a16:creationId xmlns:a16="http://schemas.microsoft.com/office/drawing/2014/main" id="{BB071FFB-EB86-9D66-6BBC-1D77A5BF4BC6}"/>
                </a:ext>
              </a:extLst>
            </p:cNvPr>
            <p:cNvSpPr/>
            <p:nvPr/>
          </p:nvSpPr>
          <p:spPr>
            <a:xfrm>
              <a:off x="4538627" y="2556601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3937;p60">
              <a:extLst>
                <a:ext uri="{FF2B5EF4-FFF2-40B4-BE49-F238E27FC236}">
                  <a16:creationId xmlns:a16="http://schemas.microsoft.com/office/drawing/2014/main" id="{E3D0508D-2C63-145D-9C5B-F2886AD62243}"/>
                </a:ext>
              </a:extLst>
            </p:cNvPr>
            <p:cNvSpPr/>
            <p:nvPr/>
          </p:nvSpPr>
          <p:spPr>
            <a:xfrm>
              <a:off x="4517946" y="2568440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7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3938;p60">
              <a:extLst>
                <a:ext uri="{FF2B5EF4-FFF2-40B4-BE49-F238E27FC236}">
                  <a16:creationId xmlns:a16="http://schemas.microsoft.com/office/drawing/2014/main" id="{25FF6CED-4A2D-B3BB-B684-C54C7C2463E2}"/>
                </a:ext>
              </a:extLst>
            </p:cNvPr>
            <p:cNvSpPr/>
            <p:nvPr/>
          </p:nvSpPr>
          <p:spPr>
            <a:xfrm>
              <a:off x="4476700" y="2580433"/>
              <a:ext cx="56124" cy="32368"/>
            </a:xfrm>
            <a:custGeom>
              <a:avLst/>
              <a:gdLst/>
              <a:ahLst/>
              <a:cxnLst/>
              <a:rect l="l" t="t" r="r" b="b"/>
              <a:pathLst>
                <a:path w="730" h="421" extrusionOk="0">
                  <a:moveTo>
                    <a:pt x="504" y="0"/>
                  </a:moveTo>
                  <a:lnTo>
                    <a:pt x="1" y="291"/>
                  </a:lnTo>
                  <a:lnTo>
                    <a:pt x="227" y="420"/>
                  </a:lnTo>
                  <a:lnTo>
                    <a:pt x="729" y="131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3939;p60">
              <a:extLst>
                <a:ext uri="{FF2B5EF4-FFF2-40B4-BE49-F238E27FC236}">
                  <a16:creationId xmlns:a16="http://schemas.microsoft.com/office/drawing/2014/main" id="{5D323274-5FBE-BD1E-9F84-3FAD3E69D4B1}"/>
                </a:ext>
              </a:extLst>
            </p:cNvPr>
            <p:cNvSpPr/>
            <p:nvPr/>
          </p:nvSpPr>
          <p:spPr>
            <a:xfrm>
              <a:off x="4704491" y="2437747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0"/>
                  </a:moveTo>
                  <a:lnTo>
                    <a:pt x="0" y="136"/>
                  </a:lnTo>
                  <a:lnTo>
                    <a:pt x="227" y="266"/>
                  </a:lnTo>
                  <a:lnTo>
                    <a:pt x="460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3940;p60">
              <a:extLst>
                <a:ext uri="{FF2B5EF4-FFF2-40B4-BE49-F238E27FC236}">
                  <a16:creationId xmlns:a16="http://schemas.microsoft.com/office/drawing/2014/main" id="{0F12C8A4-A04F-83D9-D859-79CEE3A569BA}"/>
                </a:ext>
              </a:extLst>
            </p:cNvPr>
            <p:cNvSpPr/>
            <p:nvPr/>
          </p:nvSpPr>
          <p:spPr>
            <a:xfrm>
              <a:off x="4683888" y="2449663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1"/>
                  </a:moveTo>
                  <a:lnTo>
                    <a:pt x="0" y="136"/>
                  </a:lnTo>
                  <a:lnTo>
                    <a:pt x="225" y="267"/>
                  </a:lnTo>
                  <a:lnTo>
                    <a:pt x="460" y="130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3941;p60">
              <a:extLst>
                <a:ext uri="{FF2B5EF4-FFF2-40B4-BE49-F238E27FC236}">
                  <a16:creationId xmlns:a16="http://schemas.microsoft.com/office/drawing/2014/main" id="{B53BCA81-D577-DB14-EB70-0DF71B216AFD}"/>
                </a:ext>
              </a:extLst>
            </p:cNvPr>
            <p:cNvSpPr/>
            <p:nvPr/>
          </p:nvSpPr>
          <p:spPr>
            <a:xfrm>
              <a:off x="4663207" y="2461579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4" y="0"/>
                  </a:moveTo>
                  <a:lnTo>
                    <a:pt x="0" y="136"/>
                  </a:lnTo>
                  <a:lnTo>
                    <a:pt x="226" y="266"/>
                  </a:lnTo>
                  <a:lnTo>
                    <a:pt x="461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3942;p60">
              <a:extLst>
                <a:ext uri="{FF2B5EF4-FFF2-40B4-BE49-F238E27FC236}">
                  <a16:creationId xmlns:a16="http://schemas.microsoft.com/office/drawing/2014/main" id="{12A4D76F-9C25-ACBF-903D-84FA1C008A3F}"/>
                </a:ext>
              </a:extLst>
            </p:cNvPr>
            <p:cNvSpPr/>
            <p:nvPr/>
          </p:nvSpPr>
          <p:spPr>
            <a:xfrm>
              <a:off x="4642604" y="2473496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1"/>
                  </a:moveTo>
                  <a:lnTo>
                    <a:pt x="0" y="136"/>
                  </a:lnTo>
                  <a:lnTo>
                    <a:pt x="225" y="266"/>
                  </a:lnTo>
                  <a:lnTo>
                    <a:pt x="459" y="13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3943;p60">
              <a:extLst>
                <a:ext uri="{FF2B5EF4-FFF2-40B4-BE49-F238E27FC236}">
                  <a16:creationId xmlns:a16="http://schemas.microsoft.com/office/drawing/2014/main" id="{2EBAAC23-C629-1661-473F-68A5CD61FD51}"/>
                </a:ext>
              </a:extLst>
            </p:cNvPr>
            <p:cNvSpPr/>
            <p:nvPr/>
          </p:nvSpPr>
          <p:spPr>
            <a:xfrm>
              <a:off x="4621847" y="2485412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7"/>
                  </a:lnTo>
                  <a:lnTo>
                    <a:pt x="461" y="132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3944;p60">
              <a:extLst>
                <a:ext uri="{FF2B5EF4-FFF2-40B4-BE49-F238E27FC236}">
                  <a16:creationId xmlns:a16="http://schemas.microsoft.com/office/drawing/2014/main" id="{08470B1E-5F8D-D4DE-7C70-1FC64FCFCB10}"/>
                </a:ext>
              </a:extLst>
            </p:cNvPr>
            <p:cNvSpPr/>
            <p:nvPr/>
          </p:nvSpPr>
          <p:spPr>
            <a:xfrm>
              <a:off x="4601243" y="2497405"/>
              <a:ext cx="35443" cy="20374"/>
            </a:xfrm>
            <a:custGeom>
              <a:avLst/>
              <a:gdLst/>
              <a:ahLst/>
              <a:cxnLst/>
              <a:rect l="l" t="t" r="r" b="b"/>
              <a:pathLst>
                <a:path w="461" h="265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3945;p60">
              <a:extLst>
                <a:ext uri="{FF2B5EF4-FFF2-40B4-BE49-F238E27FC236}">
                  <a16:creationId xmlns:a16="http://schemas.microsoft.com/office/drawing/2014/main" id="{9C7A68F8-3BAD-FC83-3940-622876EE75E7}"/>
                </a:ext>
              </a:extLst>
            </p:cNvPr>
            <p:cNvSpPr/>
            <p:nvPr/>
          </p:nvSpPr>
          <p:spPr>
            <a:xfrm>
              <a:off x="4580563" y="2509244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3946;p60">
              <a:extLst>
                <a:ext uri="{FF2B5EF4-FFF2-40B4-BE49-F238E27FC236}">
                  <a16:creationId xmlns:a16="http://schemas.microsoft.com/office/drawing/2014/main" id="{F4462642-F85D-8C7C-3DD9-83467EC1652E}"/>
                </a:ext>
              </a:extLst>
            </p:cNvPr>
            <p:cNvSpPr/>
            <p:nvPr/>
          </p:nvSpPr>
          <p:spPr>
            <a:xfrm>
              <a:off x="4559922" y="2521160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7"/>
                  </a:lnTo>
                  <a:lnTo>
                    <a:pt x="460" y="132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3947;p60">
              <a:extLst>
                <a:ext uri="{FF2B5EF4-FFF2-40B4-BE49-F238E27FC236}">
                  <a16:creationId xmlns:a16="http://schemas.microsoft.com/office/drawing/2014/main" id="{269FC132-A6EE-24E4-F646-228CE16BF763}"/>
                </a:ext>
              </a:extLst>
            </p:cNvPr>
            <p:cNvSpPr/>
            <p:nvPr/>
          </p:nvSpPr>
          <p:spPr>
            <a:xfrm>
              <a:off x="4539242" y="2533153"/>
              <a:ext cx="35520" cy="20374"/>
            </a:xfrm>
            <a:custGeom>
              <a:avLst/>
              <a:gdLst/>
              <a:ahLst/>
              <a:cxnLst/>
              <a:rect l="l" t="t" r="r" b="b"/>
              <a:pathLst>
                <a:path w="462" h="265" extrusionOk="0">
                  <a:moveTo>
                    <a:pt x="235" y="0"/>
                  </a:moveTo>
                  <a:lnTo>
                    <a:pt x="1" y="136"/>
                  </a:lnTo>
                  <a:lnTo>
                    <a:pt x="227" y="265"/>
                  </a:lnTo>
                  <a:lnTo>
                    <a:pt x="461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3948;p60">
              <a:extLst>
                <a:ext uri="{FF2B5EF4-FFF2-40B4-BE49-F238E27FC236}">
                  <a16:creationId xmlns:a16="http://schemas.microsoft.com/office/drawing/2014/main" id="{0A07C59C-5735-C13A-7557-A9010C368072}"/>
                </a:ext>
              </a:extLst>
            </p:cNvPr>
            <p:cNvSpPr/>
            <p:nvPr/>
          </p:nvSpPr>
          <p:spPr>
            <a:xfrm>
              <a:off x="4518676" y="2544992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3949;p60">
              <a:extLst>
                <a:ext uri="{FF2B5EF4-FFF2-40B4-BE49-F238E27FC236}">
                  <a16:creationId xmlns:a16="http://schemas.microsoft.com/office/drawing/2014/main" id="{D1BEE807-21A6-3612-9F42-01E7A36E1381}"/>
                </a:ext>
              </a:extLst>
            </p:cNvPr>
            <p:cNvSpPr/>
            <p:nvPr/>
          </p:nvSpPr>
          <p:spPr>
            <a:xfrm>
              <a:off x="4497996" y="2556985"/>
              <a:ext cx="35520" cy="20451"/>
            </a:xfrm>
            <a:custGeom>
              <a:avLst/>
              <a:gdLst/>
              <a:ahLst/>
              <a:cxnLst/>
              <a:rect l="l" t="t" r="r" b="b"/>
              <a:pathLst>
                <a:path w="462" h="266" extrusionOk="0">
                  <a:moveTo>
                    <a:pt x="235" y="0"/>
                  </a:moveTo>
                  <a:lnTo>
                    <a:pt x="1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3950;p60">
              <a:extLst>
                <a:ext uri="{FF2B5EF4-FFF2-40B4-BE49-F238E27FC236}">
                  <a16:creationId xmlns:a16="http://schemas.microsoft.com/office/drawing/2014/main" id="{5BF57D4A-0EE2-E222-5915-CC0CD46B45DA}"/>
                </a:ext>
              </a:extLst>
            </p:cNvPr>
            <p:cNvSpPr/>
            <p:nvPr/>
          </p:nvSpPr>
          <p:spPr>
            <a:xfrm>
              <a:off x="4477392" y="2568901"/>
              <a:ext cx="35366" cy="20451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5" y="0"/>
                  </a:moveTo>
                  <a:lnTo>
                    <a:pt x="1" y="136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3951;p60">
              <a:extLst>
                <a:ext uri="{FF2B5EF4-FFF2-40B4-BE49-F238E27FC236}">
                  <a16:creationId xmlns:a16="http://schemas.microsoft.com/office/drawing/2014/main" id="{46D7021B-0A55-7A36-5EC5-E58F2B6C61CD}"/>
                </a:ext>
              </a:extLst>
            </p:cNvPr>
            <p:cNvSpPr/>
            <p:nvPr/>
          </p:nvSpPr>
          <p:spPr>
            <a:xfrm>
              <a:off x="4456712" y="2580741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3952;p60">
              <a:extLst>
                <a:ext uri="{FF2B5EF4-FFF2-40B4-BE49-F238E27FC236}">
                  <a16:creationId xmlns:a16="http://schemas.microsoft.com/office/drawing/2014/main" id="{7A5A85CC-45A1-ED03-8DAE-1B2C26AE0919}"/>
                </a:ext>
              </a:extLst>
            </p:cNvPr>
            <p:cNvSpPr/>
            <p:nvPr/>
          </p:nvSpPr>
          <p:spPr>
            <a:xfrm>
              <a:off x="4684503" y="2426215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4" y="1"/>
                  </a:moveTo>
                  <a:lnTo>
                    <a:pt x="0" y="136"/>
                  </a:lnTo>
                  <a:lnTo>
                    <a:pt x="226" y="265"/>
                  </a:lnTo>
                  <a:lnTo>
                    <a:pt x="461" y="130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3953;p60">
              <a:extLst>
                <a:ext uri="{FF2B5EF4-FFF2-40B4-BE49-F238E27FC236}">
                  <a16:creationId xmlns:a16="http://schemas.microsoft.com/office/drawing/2014/main" id="{C62164D3-26BC-7BC7-0625-165ED891D86B}"/>
                </a:ext>
              </a:extLst>
            </p:cNvPr>
            <p:cNvSpPr/>
            <p:nvPr/>
          </p:nvSpPr>
          <p:spPr>
            <a:xfrm>
              <a:off x="4663899" y="2438055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1"/>
                  </a:moveTo>
                  <a:lnTo>
                    <a:pt x="0" y="137"/>
                  </a:lnTo>
                  <a:lnTo>
                    <a:pt x="225" y="267"/>
                  </a:lnTo>
                  <a:lnTo>
                    <a:pt x="459" y="132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3954;p60">
              <a:extLst>
                <a:ext uri="{FF2B5EF4-FFF2-40B4-BE49-F238E27FC236}">
                  <a16:creationId xmlns:a16="http://schemas.microsoft.com/office/drawing/2014/main" id="{941827AE-80CA-EE1C-9009-F0B1B002B028}"/>
                </a:ext>
              </a:extLst>
            </p:cNvPr>
            <p:cNvSpPr/>
            <p:nvPr/>
          </p:nvSpPr>
          <p:spPr>
            <a:xfrm>
              <a:off x="4643142" y="2450048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0"/>
                  </a:moveTo>
                  <a:lnTo>
                    <a:pt x="1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3955;p60">
              <a:extLst>
                <a:ext uri="{FF2B5EF4-FFF2-40B4-BE49-F238E27FC236}">
                  <a16:creationId xmlns:a16="http://schemas.microsoft.com/office/drawing/2014/main" id="{BF516EA1-4B70-B7E6-7014-DE2FFDF18FAB}"/>
                </a:ext>
              </a:extLst>
            </p:cNvPr>
            <p:cNvSpPr/>
            <p:nvPr/>
          </p:nvSpPr>
          <p:spPr>
            <a:xfrm>
              <a:off x="4622539" y="2461964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7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3956;p60">
              <a:extLst>
                <a:ext uri="{FF2B5EF4-FFF2-40B4-BE49-F238E27FC236}">
                  <a16:creationId xmlns:a16="http://schemas.microsoft.com/office/drawing/2014/main" id="{BE092F68-DC9A-7303-073F-6187FCAE49C8}"/>
                </a:ext>
              </a:extLst>
            </p:cNvPr>
            <p:cNvSpPr/>
            <p:nvPr/>
          </p:nvSpPr>
          <p:spPr>
            <a:xfrm>
              <a:off x="4601858" y="2473957"/>
              <a:ext cx="35520" cy="20374"/>
            </a:xfrm>
            <a:custGeom>
              <a:avLst/>
              <a:gdLst/>
              <a:ahLst/>
              <a:cxnLst/>
              <a:rect l="l" t="t" r="r" b="b"/>
              <a:pathLst>
                <a:path w="462" h="265" extrusionOk="0">
                  <a:moveTo>
                    <a:pt x="235" y="0"/>
                  </a:moveTo>
                  <a:lnTo>
                    <a:pt x="1" y="135"/>
                  </a:lnTo>
                  <a:lnTo>
                    <a:pt x="227" y="265"/>
                  </a:lnTo>
                  <a:lnTo>
                    <a:pt x="461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3957;p60">
              <a:extLst>
                <a:ext uri="{FF2B5EF4-FFF2-40B4-BE49-F238E27FC236}">
                  <a16:creationId xmlns:a16="http://schemas.microsoft.com/office/drawing/2014/main" id="{87485D7A-0756-BC14-A6C1-81B76695B0EC}"/>
                </a:ext>
              </a:extLst>
            </p:cNvPr>
            <p:cNvSpPr/>
            <p:nvPr/>
          </p:nvSpPr>
          <p:spPr>
            <a:xfrm>
              <a:off x="4581255" y="2485796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0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3958;p60">
              <a:extLst>
                <a:ext uri="{FF2B5EF4-FFF2-40B4-BE49-F238E27FC236}">
                  <a16:creationId xmlns:a16="http://schemas.microsoft.com/office/drawing/2014/main" id="{13A9CEA9-8CD1-C101-F13F-EB78A23B1E0D}"/>
                </a:ext>
              </a:extLst>
            </p:cNvPr>
            <p:cNvSpPr/>
            <p:nvPr/>
          </p:nvSpPr>
          <p:spPr>
            <a:xfrm>
              <a:off x="4560575" y="2497712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7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3959;p60">
              <a:extLst>
                <a:ext uri="{FF2B5EF4-FFF2-40B4-BE49-F238E27FC236}">
                  <a16:creationId xmlns:a16="http://schemas.microsoft.com/office/drawing/2014/main" id="{A9D44429-4E57-C885-B9BE-19EF27F96B42}"/>
                </a:ext>
              </a:extLst>
            </p:cNvPr>
            <p:cNvSpPr/>
            <p:nvPr/>
          </p:nvSpPr>
          <p:spPr>
            <a:xfrm>
              <a:off x="4539971" y="2509705"/>
              <a:ext cx="35443" cy="20374"/>
            </a:xfrm>
            <a:custGeom>
              <a:avLst/>
              <a:gdLst/>
              <a:ahLst/>
              <a:cxnLst/>
              <a:rect l="l" t="t" r="r" b="b"/>
              <a:pathLst>
                <a:path w="461" h="265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3960;p60">
              <a:extLst>
                <a:ext uri="{FF2B5EF4-FFF2-40B4-BE49-F238E27FC236}">
                  <a16:creationId xmlns:a16="http://schemas.microsoft.com/office/drawing/2014/main" id="{D43417B9-D857-A027-A646-9CEAE4B2C61C}"/>
                </a:ext>
              </a:extLst>
            </p:cNvPr>
            <p:cNvSpPr/>
            <p:nvPr/>
          </p:nvSpPr>
          <p:spPr>
            <a:xfrm>
              <a:off x="4519291" y="2521544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0"/>
                  </a:moveTo>
                  <a:lnTo>
                    <a:pt x="1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3961;p60">
              <a:extLst>
                <a:ext uri="{FF2B5EF4-FFF2-40B4-BE49-F238E27FC236}">
                  <a16:creationId xmlns:a16="http://schemas.microsoft.com/office/drawing/2014/main" id="{05A2FC8A-C610-88A8-63D1-B9AFCF62BD3D}"/>
                </a:ext>
              </a:extLst>
            </p:cNvPr>
            <p:cNvSpPr/>
            <p:nvPr/>
          </p:nvSpPr>
          <p:spPr>
            <a:xfrm>
              <a:off x="4498688" y="2533461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7"/>
                  </a:lnTo>
                  <a:lnTo>
                    <a:pt x="460" y="132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3962;p60">
              <a:extLst>
                <a:ext uri="{FF2B5EF4-FFF2-40B4-BE49-F238E27FC236}">
                  <a16:creationId xmlns:a16="http://schemas.microsoft.com/office/drawing/2014/main" id="{93917B00-1580-F1AB-FE26-F84F8DCC44E2}"/>
                </a:ext>
              </a:extLst>
            </p:cNvPr>
            <p:cNvSpPr/>
            <p:nvPr/>
          </p:nvSpPr>
          <p:spPr>
            <a:xfrm>
              <a:off x="4478007" y="2545454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0"/>
                  </a:moveTo>
                  <a:lnTo>
                    <a:pt x="0" y="135"/>
                  </a:lnTo>
                  <a:lnTo>
                    <a:pt x="227" y="266"/>
                  </a:lnTo>
                  <a:lnTo>
                    <a:pt x="461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3963;p60">
              <a:extLst>
                <a:ext uri="{FF2B5EF4-FFF2-40B4-BE49-F238E27FC236}">
                  <a16:creationId xmlns:a16="http://schemas.microsoft.com/office/drawing/2014/main" id="{1C532777-CE09-73C7-C32D-BB32BF29A8E9}"/>
                </a:ext>
              </a:extLst>
            </p:cNvPr>
            <p:cNvSpPr/>
            <p:nvPr/>
          </p:nvSpPr>
          <p:spPr>
            <a:xfrm>
              <a:off x="4457404" y="2557293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3964;p60">
              <a:extLst>
                <a:ext uri="{FF2B5EF4-FFF2-40B4-BE49-F238E27FC236}">
                  <a16:creationId xmlns:a16="http://schemas.microsoft.com/office/drawing/2014/main" id="{51AE42F8-3F53-1588-D231-FC50307B5DF3}"/>
                </a:ext>
              </a:extLst>
            </p:cNvPr>
            <p:cNvSpPr/>
            <p:nvPr/>
          </p:nvSpPr>
          <p:spPr>
            <a:xfrm>
              <a:off x="4416812" y="2545761"/>
              <a:ext cx="56047" cy="43977"/>
            </a:xfrm>
            <a:custGeom>
              <a:avLst/>
              <a:gdLst/>
              <a:ahLst/>
              <a:cxnLst/>
              <a:rect l="l" t="t" r="r" b="b"/>
              <a:pathLst>
                <a:path w="729" h="572" extrusionOk="0">
                  <a:moveTo>
                    <a:pt x="503" y="1"/>
                  </a:moveTo>
                  <a:cubicBezTo>
                    <a:pt x="258" y="143"/>
                    <a:pt x="0" y="291"/>
                    <a:pt x="0" y="291"/>
                  </a:cubicBezTo>
                  <a:cubicBezTo>
                    <a:pt x="0" y="291"/>
                    <a:pt x="25" y="306"/>
                    <a:pt x="486" y="572"/>
                  </a:cubicBezTo>
                  <a:lnTo>
                    <a:pt x="720" y="437"/>
                  </a:lnTo>
                  <a:lnTo>
                    <a:pt x="460" y="286"/>
                  </a:lnTo>
                  <a:lnTo>
                    <a:pt x="729" y="13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3965;p60">
              <a:extLst>
                <a:ext uri="{FF2B5EF4-FFF2-40B4-BE49-F238E27FC236}">
                  <a16:creationId xmlns:a16="http://schemas.microsoft.com/office/drawing/2014/main" id="{FAEEFB1D-6AD5-9757-C665-959808BCD395}"/>
                </a:ext>
              </a:extLst>
            </p:cNvPr>
            <p:cNvSpPr/>
            <p:nvPr/>
          </p:nvSpPr>
          <p:spPr>
            <a:xfrm>
              <a:off x="4643834" y="2414607"/>
              <a:ext cx="56124" cy="32444"/>
            </a:xfrm>
            <a:custGeom>
              <a:avLst/>
              <a:gdLst/>
              <a:ahLst/>
              <a:cxnLst/>
              <a:rect l="l" t="t" r="r" b="b"/>
              <a:pathLst>
                <a:path w="730" h="422" extrusionOk="0">
                  <a:moveTo>
                    <a:pt x="503" y="1"/>
                  </a:moveTo>
                  <a:lnTo>
                    <a:pt x="1" y="291"/>
                  </a:lnTo>
                  <a:lnTo>
                    <a:pt x="226" y="422"/>
                  </a:lnTo>
                  <a:lnTo>
                    <a:pt x="729" y="13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3966;p60">
              <a:extLst>
                <a:ext uri="{FF2B5EF4-FFF2-40B4-BE49-F238E27FC236}">
                  <a16:creationId xmlns:a16="http://schemas.microsoft.com/office/drawing/2014/main" id="{E0EAF88E-51FF-FA08-2274-E9E9281123E3}"/>
                </a:ext>
              </a:extLst>
            </p:cNvPr>
            <p:cNvSpPr/>
            <p:nvPr/>
          </p:nvSpPr>
          <p:spPr>
            <a:xfrm>
              <a:off x="4623154" y="2438516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3967;p60">
              <a:extLst>
                <a:ext uri="{FF2B5EF4-FFF2-40B4-BE49-F238E27FC236}">
                  <a16:creationId xmlns:a16="http://schemas.microsoft.com/office/drawing/2014/main" id="{87927545-5616-DD5A-310E-5179B903D4E6}"/>
                </a:ext>
              </a:extLst>
            </p:cNvPr>
            <p:cNvSpPr/>
            <p:nvPr/>
          </p:nvSpPr>
          <p:spPr>
            <a:xfrm>
              <a:off x="4602550" y="2450432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3968;p60">
              <a:extLst>
                <a:ext uri="{FF2B5EF4-FFF2-40B4-BE49-F238E27FC236}">
                  <a16:creationId xmlns:a16="http://schemas.microsoft.com/office/drawing/2014/main" id="{D89505B1-D53D-B9FB-6B69-65012A5899C7}"/>
                </a:ext>
              </a:extLst>
            </p:cNvPr>
            <p:cNvSpPr/>
            <p:nvPr/>
          </p:nvSpPr>
          <p:spPr>
            <a:xfrm>
              <a:off x="4581870" y="2462348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6" y="0"/>
                  </a:moveTo>
                  <a:lnTo>
                    <a:pt x="1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3969;p60">
              <a:extLst>
                <a:ext uri="{FF2B5EF4-FFF2-40B4-BE49-F238E27FC236}">
                  <a16:creationId xmlns:a16="http://schemas.microsoft.com/office/drawing/2014/main" id="{3AD6B319-FA2C-B3CA-23D9-D8548C85334B}"/>
                </a:ext>
              </a:extLst>
            </p:cNvPr>
            <p:cNvSpPr/>
            <p:nvPr/>
          </p:nvSpPr>
          <p:spPr>
            <a:xfrm>
              <a:off x="4561267" y="2474264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3970;p60">
              <a:extLst>
                <a:ext uri="{FF2B5EF4-FFF2-40B4-BE49-F238E27FC236}">
                  <a16:creationId xmlns:a16="http://schemas.microsoft.com/office/drawing/2014/main" id="{AD0C0753-2AE7-AADA-E69B-248BB7FA9D6D}"/>
                </a:ext>
              </a:extLst>
            </p:cNvPr>
            <p:cNvSpPr/>
            <p:nvPr/>
          </p:nvSpPr>
          <p:spPr>
            <a:xfrm>
              <a:off x="4540663" y="2486257"/>
              <a:ext cx="35443" cy="20374"/>
            </a:xfrm>
            <a:custGeom>
              <a:avLst/>
              <a:gdLst/>
              <a:ahLst/>
              <a:cxnLst/>
              <a:rect l="l" t="t" r="r" b="b"/>
              <a:pathLst>
                <a:path w="461" h="265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3971;p60">
              <a:extLst>
                <a:ext uri="{FF2B5EF4-FFF2-40B4-BE49-F238E27FC236}">
                  <a16:creationId xmlns:a16="http://schemas.microsoft.com/office/drawing/2014/main" id="{EF01D25E-CC7D-9857-08B5-C42B3935CED5}"/>
                </a:ext>
              </a:extLst>
            </p:cNvPr>
            <p:cNvSpPr/>
            <p:nvPr/>
          </p:nvSpPr>
          <p:spPr>
            <a:xfrm>
              <a:off x="4519983" y="2498097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3972;p60">
              <a:extLst>
                <a:ext uri="{FF2B5EF4-FFF2-40B4-BE49-F238E27FC236}">
                  <a16:creationId xmlns:a16="http://schemas.microsoft.com/office/drawing/2014/main" id="{C2414095-B829-6A0D-F116-300448684F2B}"/>
                </a:ext>
              </a:extLst>
            </p:cNvPr>
            <p:cNvSpPr/>
            <p:nvPr/>
          </p:nvSpPr>
          <p:spPr>
            <a:xfrm>
              <a:off x="4499379" y="2510013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3973;p60">
              <a:extLst>
                <a:ext uri="{FF2B5EF4-FFF2-40B4-BE49-F238E27FC236}">
                  <a16:creationId xmlns:a16="http://schemas.microsoft.com/office/drawing/2014/main" id="{E044E16F-8CDE-0469-4D6A-FB38EF5711AC}"/>
                </a:ext>
              </a:extLst>
            </p:cNvPr>
            <p:cNvSpPr/>
            <p:nvPr/>
          </p:nvSpPr>
          <p:spPr>
            <a:xfrm>
              <a:off x="4478699" y="2522006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5" y="0"/>
                  </a:moveTo>
                  <a:lnTo>
                    <a:pt x="0" y="135"/>
                  </a:lnTo>
                  <a:lnTo>
                    <a:pt x="226" y="266"/>
                  </a:lnTo>
                  <a:lnTo>
                    <a:pt x="461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3974;p60">
              <a:extLst>
                <a:ext uri="{FF2B5EF4-FFF2-40B4-BE49-F238E27FC236}">
                  <a16:creationId xmlns:a16="http://schemas.microsoft.com/office/drawing/2014/main" id="{501AF4AF-F109-264C-1B3B-4791CE07B6ED}"/>
                </a:ext>
              </a:extLst>
            </p:cNvPr>
            <p:cNvSpPr/>
            <p:nvPr/>
          </p:nvSpPr>
          <p:spPr>
            <a:xfrm>
              <a:off x="4458096" y="2533845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0"/>
                  </a:moveTo>
                  <a:lnTo>
                    <a:pt x="0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3975;p60">
              <a:extLst>
                <a:ext uri="{FF2B5EF4-FFF2-40B4-BE49-F238E27FC236}">
                  <a16:creationId xmlns:a16="http://schemas.microsoft.com/office/drawing/2014/main" id="{07FA449D-54EF-D0B5-F4C6-421A3A0B078C}"/>
                </a:ext>
              </a:extLst>
            </p:cNvPr>
            <p:cNvSpPr/>
            <p:nvPr/>
          </p:nvSpPr>
          <p:spPr>
            <a:xfrm>
              <a:off x="4623846" y="2403152"/>
              <a:ext cx="56124" cy="32444"/>
            </a:xfrm>
            <a:custGeom>
              <a:avLst/>
              <a:gdLst/>
              <a:ahLst/>
              <a:cxnLst/>
              <a:rect l="l" t="t" r="r" b="b"/>
              <a:pathLst>
                <a:path w="730" h="422" extrusionOk="0">
                  <a:moveTo>
                    <a:pt x="504" y="0"/>
                  </a:moveTo>
                  <a:lnTo>
                    <a:pt x="235" y="155"/>
                  </a:lnTo>
                  <a:lnTo>
                    <a:pt x="144" y="208"/>
                  </a:lnTo>
                  <a:lnTo>
                    <a:pt x="1" y="291"/>
                  </a:lnTo>
                  <a:lnTo>
                    <a:pt x="226" y="421"/>
                  </a:lnTo>
                  <a:lnTo>
                    <a:pt x="729" y="131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3976;p60">
              <a:extLst>
                <a:ext uri="{FF2B5EF4-FFF2-40B4-BE49-F238E27FC236}">
                  <a16:creationId xmlns:a16="http://schemas.microsoft.com/office/drawing/2014/main" id="{B33CB5CF-AA56-B4E4-FBC1-FBAED168AC6A}"/>
                </a:ext>
              </a:extLst>
            </p:cNvPr>
            <p:cNvSpPr/>
            <p:nvPr/>
          </p:nvSpPr>
          <p:spPr>
            <a:xfrm>
              <a:off x="4603242" y="2426984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3977;p60">
              <a:extLst>
                <a:ext uri="{FF2B5EF4-FFF2-40B4-BE49-F238E27FC236}">
                  <a16:creationId xmlns:a16="http://schemas.microsoft.com/office/drawing/2014/main" id="{EE91E457-C368-D795-65EA-84CC297D6F3C}"/>
                </a:ext>
              </a:extLst>
            </p:cNvPr>
            <p:cNvSpPr/>
            <p:nvPr/>
          </p:nvSpPr>
          <p:spPr>
            <a:xfrm>
              <a:off x="4582562" y="2438900"/>
              <a:ext cx="35520" cy="20451"/>
            </a:xfrm>
            <a:custGeom>
              <a:avLst/>
              <a:gdLst/>
              <a:ahLst/>
              <a:cxnLst/>
              <a:rect l="l" t="t" r="r" b="b"/>
              <a:pathLst>
                <a:path w="462" h="266" extrusionOk="0">
                  <a:moveTo>
                    <a:pt x="235" y="0"/>
                  </a:moveTo>
                  <a:lnTo>
                    <a:pt x="1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3978;p60">
              <a:extLst>
                <a:ext uri="{FF2B5EF4-FFF2-40B4-BE49-F238E27FC236}">
                  <a16:creationId xmlns:a16="http://schemas.microsoft.com/office/drawing/2014/main" id="{BC19457A-26CE-6E62-AFD4-9E6FEE5DDCA4}"/>
                </a:ext>
              </a:extLst>
            </p:cNvPr>
            <p:cNvSpPr/>
            <p:nvPr/>
          </p:nvSpPr>
          <p:spPr>
            <a:xfrm>
              <a:off x="4561958" y="2450816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0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3979;p60">
              <a:extLst>
                <a:ext uri="{FF2B5EF4-FFF2-40B4-BE49-F238E27FC236}">
                  <a16:creationId xmlns:a16="http://schemas.microsoft.com/office/drawing/2014/main" id="{68588921-0CA6-FD21-B1DE-90D874BF8798}"/>
                </a:ext>
              </a:extLst>
            </p:cNvPr>
            <p:cNvSpPr/>
            <p:nvPr/>
          </p:nvSpPr>
          <p:spPr>
            <a:xfrm>
              <a:off x="4541278" y="2462733"/>
              <a:ext cx="35520" cy="20451"/>
            </a:xfrm>
            <a:custGeom>
              <a:avLst/>
              <a:gdLst/>
              <a:ahLst/>
              <a:cxnLst/>
              <a:rect l="l" t="t" r="r" b="b"/>
              <a:pathLst>
                <a:path w="462" h="266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6"/>
                  </a:lnTo>
                  <a:lnTo>
                    <a:pt x="461" y="13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3980;p60">
              <a:extLst>
                <a:ext uri="{FF2B5EF4-FFF2-40B4-BE49-F238E27FC236}">
                  <a16:creationId xmlns:a16="http://schemas.microsoft.com/office/drawing/2014/main" id="{B6D1A8FB-F5AB-A09C-2CEE-F3EFE94C1F48}"/>
                </a:ext>
              </a:extLst>
            </p:cNvPr>
            <p:cNvSpPr/>
            <p:nvPr/>
          </p:nvSpPr>
          <p:spPr>
            <a:xfrm>
              <a:off x="4520675" y="2474649"/>
              <a:ext cx="35366" cy="20451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3981;p60">
              <a:extLst>
                <a:ext uri="{FF2B5EF4-FFF2-40B4-BE49-F238E27FC236}">
                  <a16:creationId xmlns:a16="http://schemas.microsoft.com/office/drawing/2014/main" id="{308B1612-121A-F5AF-9A56-61C93DDE9507}"/>
                </a:ext>
              </a:extLst>
            </p:cNvPr>
            <p:cNvSpPr/>
            <p:nvPr/>
          </p:nvSpPr>
          <p:spPr>
            <a:xfrm>
              <a:off x="4499994" y="2486565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3982;p60">
              <a:extLst>
                <a:ext uri="{FF2B5EF4-FFF2-40B4-BE49-F238E27FC236}">
                  <a16:creationId xmlns:a16="http://schemas.microsoft.com/office/drawing/2014/main" id="{92743953-6E2C-0A48-4D7B-5892E89C9577}"/>
                </a:ext>
              </a:extLst>
            </p:cNvPr>
            <p:cNvSpPr/>
            <p:nvPr/>
          </p:nvSpPr>
          <p:spPr>
            <a:xfrm>
              <a:off x="4479391" y="2498481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6" y="267"/>
                  </a:lnTo>
                  <a:lnTo>
                    <a:pt x="460" y="13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3983;p60">
              <a:extLst>
                <a:ext uri="{FF2B5EF4-FFF2-40B4-BE49-F238E27FC236}">
                  <a16:creationId xmlns:a16="http://schemas.microsoft.com/office/drawing/2014/main" id="{2517E793-E822-A17A-9E0C-2862DCF4C6EE}"/>
                </a:ext>
              </a:extLst>
            </p:cNvPr>
            <p:cNvSpPr/>
            <p:nvPr/>
          </p:nvSpPr>
          <p:spPr>
            <a:xfrm>
              <a:off x="4458711" y="2510397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5" y="0"/>
                  </a:moveTo>
                  <a:lnTo>
                    <a:pt x="0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3984;p60">
              <a:extLst>
                <a:ext uri="{FF2B5EF4-FFF2-40B4-BE49-F238E27FC236}">
                  <a16:creationId xmlns:a16="http://schemas.microsoft.com/office/drawing/2014/main" id="{6D8DD2D0-DABD-9F3A-92BA-943ABE7AF5C6}"/>
                </a:ext>
              </a:extLst>
            </p:cNvPr>
            <p:cNvSpPr/>
            <p:nvPr/>
          </p:nvSpPr>
          <p:spPr>
            <a:xfrm>
              <a:off x="4438107" y="2522313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3985;p60">
              <a:extLst>
                <a:ext uri="{FF2B5EF4-FFF2-40B4-BE49-F238E27FC236}">
                  <a16:creationId xmlns:a16="http://schemas.microsoft.com/office/drawing/2014/main" id="{108F1CAD-52A6-EB0E-DE16-C0A142EB9A96}"/>
                </a:ext>
              </a:extLst>
            </p:cNvPr>
            <p:cNvSpPr/>
            <p:nvPr/>
          </p:nvSpPr>
          <p:spPr>
            <a:xfrm>
              <a:off x="4396824" y="2534306"/>
              <a:ext cx="56047" cy="32368"/>
            </a:xfrm>
            <a:custGeom>
              <a:avLst/>
              <a:gdLst/>
              <a:ahLst/>
              <a:cxnLst/>
              <a:rect l="l" t="t" r="r" b="b"/>
              <a:pathLst>
                <a:path w="729" h="421" extrusionOk="0">
                  <a:moveTo>
                    <a:pt x="502" y="0"/>
                  </a:moveTo>
                  <a:lnTo>
                    <a:pt x="0" y="291"/>
                  </a:lnTo>
                  <a:lnTo>
                    <a:pt x="225" y="420"/>
                  </a:lnTo>
                  <a:lnTo>
                    <a:pt x="729" y="130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3986;p60">
              <a:extLst>
                <a:ext uri="{FF2B5EF4-FFF2-40B4-BE49-F238E27FC236}">
                  <a16:creationId xmlns:a16="http://schemas.microsoft.com/office/drawing/2014/main" id="{483585B7-9F52-EE28-FC87-4DE3A4DB1E4F}"/>
                </a:ext>
              </a:extLst>
            </p:cNvPr>
            <p:cNvSpPr/>
            <p:nvPr/>
          </p:nvSpPr>
          <p:spPr>
            <a:xfrm>
              <a:off x="4624537" y="2391620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3987;p60">
              <a:extLst>
                <a:ext uri="{FF2B5EF4-FFF2-40B4-BE49-F238E27FC236}">
                  <a16:creationId xmlns:a16="http://schemas.microsoft.com/office/drawing/2014/main" id="{63D38D2F-8A32-BEAB-7DF5-74784A32CC6E}"/>
                </a:ext>
              </a:extLst>
            </p:cNvPr>
            <p:cNvSpPr/>
            <p:nvPr/>
          </p:nvSpPr>
          <p:spPr>
            <a:xfrm>
              <a:off x="4583254" y="2403536"/>
              <a:ext cx="56124" cy="32368"/>
            </a:xfrm>
            <a:custGeom>
              <a:avLst/>
              <a:gdLst/>
              <a:ahLst/>
              <a:cxnLst/>
              <a:rect l="l" t="t" r="r" b="b"/>
              <a:pathLst>
                <a:path w="730" h="421" extrusionOk="0">
                  <a:moveTo>
                    <a:pt x="503" y="1"/>
                  </a:moveTo>
                  <a:lnTo>
                    <a:pt x="235" y="155"/>
                  </a:lnTo>
                  <a:lnTo>
                    <a:pt x="149" y="204"/>
                  </a:lnTo>
                  <a:lnTo>
                    <a:pt x="1" y="290"/>
                  </a:lnTo>
                  <a:lnTo>
                    <a:pt x="226" y="421"/>
                  </a:lnTo>
                  <a:lnTo>
                    <a:pt x="375" y="335"/>
                  </a:lnTo>
                  <a:lnTo>
                    <a:pt x="460" y="286"/>
                  </a:lnTo>
                  <a:lnTo>
                    <a:pt x="729" y="130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3988;p60">
              <a:extLst>
                <a:ext uri="{FF2B5EF4-FFF2-40B4-BE49-F238E27FC236}">
                  <a16:creationId xmlns:a16="http://schemas.microsoft.com/office/drawing/2014/main" id="{077F08A2-3AB3-6A7F-0642-A8E6FFC42DCC}"/>
                </a:ext>
              </a:extLst>
            </p:cNvPr>
            <p:cNvSpPr/>
            <p:nvPr/>
          </p:nvSpPr>
          <p:spPr>
            <a:xfrm>
              <a:off x="4459403" y="2427369"/>
              <a:ext cx="138542" cy="80035"/>
            </a:xfrm>
            <a:custGeom>
              <a:avLst/>
              <a:gdLst/>
              <a:ahLst/>
              <a:cxnLst/>
              <a:rect l="l" t="t" r="r" b="b"/>
              <a:pathLst>
                <a:path w="1802" h="1041" extrusionOk="0">
                  <a:moveTo>
                    <a:pt x="1577" y="0"/>
                  </a:moveTo>
                  <a:cubicBezTo>
                    <a:pt x="1245" y="192"/>
                    <a:pt x="737" y="486"/>
                    <a:pt x="0" y="911"/>
                  </a:cubicBezTo>
                  <a:lnTo>
                    <a:pt x="226" y="1041"/>
                  </a:lnTo>
                  <a:cubicBezTo>
                    <a:pt x="969" y="612"/>
                    <a:pt x="1470" y="322"/>
                    <a:pt x="1802" y="131"/>
                  </a:cubicBezTo>
                  <a:lnTo>
                    <a:pt x="157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3989;p60">
              <a:extLst>
                <a:ext uri="{FF2B5EF4-FFF2-40B4-BE49-F238E27FC236}">
                  <a16:creationId xmlns:a16="http://schemas.microsoft.com/office/drawing/2014/main" id="{6C0510E2-5B7D-A419-A21D-DA1F1B2C8A32}"/>
                </a:ext>
              </a:extLst>
            </p:cNvPr>
            <p:cNvSpPr/>
            <p:nvPr/>
          </p:nvSpPr>
          <p:spPr>
            <a:xfrm>
              <a:off x="4438722" y="2498865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4" y="0"/>
                  </a:moveTo>
                  <a:lnTo>
                    <a:pt x="0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3990;p60">
              <a:extLst>
                <a:ext uri="{FF2B5EF4-FFF2-40B4-BE49-F238E27FC236}">
                  <a16:creationId xmlns:a16="http://schemas.microsoft.com/office/drawing/2014/main" id="{9094BA37-742D-6319-08D3-42C76931E413}"/>
                </a:ext>
              </a:extLst>
            </p:cNvPr>
            <p:cNvSpPr/>
            <p:nvPr/>
          </p:nvSpPr>
          <p:spPr>
            <a:xfrm>
              <a:off x="4418119" y="2510781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1"/>
                  </a:moveTo>
                  <a:lnTo>
                    <a:pt x="0" y="136"/>
                  </a:lnTo>
                  <a:lnTo>
                    <a:pt x="225" y="267"/>
                  </a:lnTo>
                  <a:lnTo>
                    <a:pt x="460" y="130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3991;p60">
              <a:extLst>
                <a:ext uri="{FF2B5EF4-FFF2-40B4-BE49-F238E27FC236}">
                  <a16:creationId xmlns:a16="http://schemas.microsoft.com/office/drawing/2014/main" id="{48BFCBF6-F3DD-6058-2077-3E23BE856598}"/>
                </a:ext>
              </a:extLst>
            </p:cNvPr>
            <p:cNvSpPr/>
            <p:nvPr/>
          </p:nvSpPr>
          <p:spPr>
            <a:xfrm>
              <a:off x="4397439" y="2522698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4" y="0"/>
                  </a:moveTo>
                  <a:lnTo>
                    <a:pt x="0" y="136"/>
                  </a:lnTo>
                  <a:lnTo>
                    <a:pt x="226" y="266"/>
                  </a:lnTo>
                  <a:lnTo>
                    <a:pt x="461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3992;p60">
              <a:extLst>
                <a:ext uri="{FF2B5EF4-FFF2-40B4-BE49-F238E27FC236}">
                  <a16:creationId xmlns:a16="http://schemas.microsoft.com/office/drawing/2014/main" id="{6A2952E3-9C2F-E278-0E45-AA45E16B103A}"/>
                </a:ext>
              </a:extLst>
            </p:cNvPr>
            <p:cNvSpPr/>
            <p:nvPr/>
          </p:nvSpPr>
          <p:spPr>
            <a:xfrm>
              <a:off x="4376835" y="2534614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1"/>
                  </a:moveTo>
                  <a:lnTo>
                    <a:pt x="0" y="136"/>
                  </a:lnTo>
                  <a:lnTo>
                    <a:pt x="225" y="266"/>
                  </a:lnTo>
                  <a:lnTo>
                    <a:pt x="459" y="13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3993;p60">
              <a:extLst>
                <a:ext uri="{FF2B5EF4-FFF2-40B4-BE49-F238E27FC236}">
                  <a16:creationId xmlns:a16="http://schemas.microsoft.com/office/drawing/2014/main" id="{1C7BBC37-3D06-98BF-A607-07ADB8AA073A}"/>
                </a:ext>
              </a:extLst>
            </p:cNvPr>
            <p:cNvSpPr/>
            <p:nvPr/>
          </p:nvSpPr>
          <p:spPr>
            <a:xfrm>
              <a:off x="4555347" y="2354104"/>
              <a:ext cx="102254" cy="76959"/>
            </a:xfrm>
            <a:custGeom>
              <a:avLst/>
              <a:gdLst/>
              <a:ahLst/>
              <a:cxnLst/>
              <a:rect l="l" t="t" r="r" b="b"/>
              <a:pathLst>
                <a:path w="1330" h="1001" extrusionOk="0">
                  <a:moveTo>
                    <a:pt x="414" y="1"/>
                  </a:moveTo>
                  <a:cubicBezTo>
                    <a:pt x="275" y="1"/>
                    <a:pt x="0" y="187"/>
                    <a:pt x="34" y="366"/>
                  </a:cubicBezTo>
                  <a:cubicBezTo>
                    <a:pt x="39" y="394"/>
                    <a:pt x="52" y="422"/>
                    <a:pt x="74" y="449"/>
                  </a:cubicBezTo>
                  <a:lnTo>
                    <a:pt x="309" y="653"/>
                  </a:lnTo>
                  <a:lnTo>
                    <a:pt x="350" y="690"/>
                  </a:lnTo>
                  <a:lnTo>
                    <a:pt x="706" y="1001"/>
                  </a:lnTo>
                  <a:lnTo>
                    <a:pt x="1330" y="485"/>
                  </a:lnTo>
                  <a:lnTo>
                    <a:pt x="774" y="225"/>
                  </a:lnTo>
                  <a:lnTo>
                    <a:pt x="453" y="7"/>
                  </a:lnTo>
                  <a:cubicBezTo>
                    <a:pt x="442" y="3"/>
                    <a:pt x="428" y="1"/>
                    <a:pt x="4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3994;p60">
              <a:extLst>
                <a:ext uri="{FF2B5EF4-FFF2-40B4-BE49-F238E27FC236}">
                  <a16:creationId xmlns:a16="http://schemas.microsoft.com/office/drawing/2014/main" id="{18CFD8FA-07F7-9C8B-A969-C3E53F833978}"/>
                </a:ext>
              </a:extLst>
            </p:cNvPr>
            <p:cNvSpPr/>
            <p:nvPr/>
          </p:nvSpPr>
          <p:spPr>
            <a:xfrm>
              <a:off x="4638991" y="2390851"/>
              <a:ext cx="56662" cy="60968"/>
            </a:xfrm>
            <a:custGeom>
              <a:avLst/>
              <a:gdLst/>
              <a:ahLst/>
              <a:cxnLst/>
              <a:rect l="l" t="t" r="r" b="b"/>
              <a:pathLst>
                <a:path w="737" h="793" extrusionOk="0">
                  <a:moveTo>
                    <a:pt x="225" y="1"/>
                  </a:moveTo>
                  <a:cubicBezTo>
                    <a:pt x="193" y="1"/>
                    <a:pt x="96" y="59"/>
                    <a:pt x="32" y="95"/>
                  </a:cubicBezTo>
                  <a:cubicBezTo>
                    <a:pt x="19" y="101"/>
                    <a:pt x="9" y="108"/>
                    <a:pt x="4" y="110"/>
                  </a:cubicBezTo>
                  <a:cubicBezTo>
                    <a:pt x="2" y="112"/>
                    <a:pt x="1" y="113"/>
                    <a:pt x="1" y="113"/>
                  </a:cubicBezTo>
                  <a:cubicBezTo>
                    <a:pt x="11" y="118"/>
                    <a:pt x="463" y="374"/>
                    <a:pt x="463" y="374"/>
                  </a:cubicBezTo>
                  <a:lnTo>
                    <a:pt x="548" y="678"/>
                  </a:lnTo>
                  <a:cubicBezTo>
                    <a:pt x="562" y="715"/>
                    <a:pt x="581" y="746"/>
                    <a:pt x="609" y="767"/>
                  </a:cubicBezTo>
                  <a:cubicBezTo>
                    <a:pt x="625" y="778"/>
                    <a:pt x="643" y="787"/>
                    <a:pt x="664" y="793"/>
                  </a:cubicBezTo>
                  <a:cubicBezTo>
                    <a:pt x="697" y="791"/>
                    <a:pt x="720" y="777"/>
                    <a:pt x="731" y="743"/>
                  </a:cubicBezTo>
                  <a:cubicBezTo>
                    <a:pt x="733" y="734"/>
                    <a:pt x="735" y="723"/>
                    <a:pt x="736" y="712"/>
                  </a:cubicBezTo>
                  <a:cubicBezTo>
                    <a:pt x="736" y="704"/>
                    <a:pt x="736" y="695"/>
                    <a:pt x="735" y="686"/>
                  </a:cubicBezTo>
                  <a:lnTo>
                    <a:pt x="630" y="263"/>
                  </a:lnTo>
                  <a:cubicBezTo>
                    <a:pt x="630" y="263"/>
                    <a:pt x="263" y="10"/>
                    <a:pt x="229" y="1"/>
                  </a:cubicBezTo>
                  <a:cubicBezTo>
                    <a:pt x="228" y="1"/>
                    <a:pt x="227" y="1"/>
                    <a:pt x="225" y="1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3995;p60">
              <a:extLst>
                <a:ext uri="{FF2B5EF4-FFF2-40B4-BE49-F238E27FC236}">
                  <a16:creationId xmlns:a16="http://schemas.microsoft.com/office/drawing/2014/main" id="{C7B4601C-3F7A-7EA6-72CF-60B4CC695ADE}"/>
                </a:ext>
              </a:extLst>
            </p:cNvPr>
            <p:cNvSpPr/>
            <p:nvPr/>
          </p:nvSpPr>
          <p:spPr>
            <a:xfrm>
              <a:off x="4648831" y="2400231"/>
              <a:ext cx="46821" cy="51588"/>
            </a:xfrm>
            <a:custGeom>
              <a:avLst/>
              <a:gdLst/>
              <a:ahLst/>
              <a:cxnLst/>
              <a:rect l="l" t="t" r="r" b="b"/>
              <a:pathLst>
                <a:path w="609" h="671" extrusionOk="0">
                  <a:moveTo>
                    <a:pt x="0" y="1"/>
                  </a:moveTo>
                  <a:lnTo>
                    <a:pt x="354" y="231"/>
                  </a:lnTo>
                  <a:lnTo>
                    <a:pt x="439" y="535"/>
                  </a:lnTo>
                  <a:cubicBezTo>
                    <a:pt x="449" y="564"/>
                    <a:pt x="463" y="607"/>
                    <a:pt x="481" y="645"/>
                  </a:cubicBezTo>
                  <a:cubicBezTo>
                    <a:pt x="497" y="656"/>
                    <a:pt x="515" y="665"/>
                    <a:pt x="536" y="671"/>
                  </a:cubicBezTo>
                  <a:cubicBezTo>
                    <a:pt x="569" y="669"/>
                    <a:pt x="592" y="655"/>
                    <a:pt x="603" y="621"/>
                  </a:cubicBezTo>
                  <a:cubicBezTo>
                    <a:pt x="605" y="612"/>
                    <a:pt x="607" y="601"/>
                    <a:pt x="608" y="590"/>
                  </a:cubicBezTo>
                  <a:cubicBezTo>
                    <a:pt x="544" y="535"/>
                    <a:pt x="482" y="361"/>
                    <a:pt x="446" y="2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3996;p60">
              <a:extLst>
                <a:ext uri="{FF2B5EF4-FFF2-40B4-BE49-F238E27FC236}">
                  <a16:creationId xmlns:a16="http://schemas.microsoft.com/office/drawing/2014/main" id="{98619CDF-DBC1-7C01-D249-FD857AC7F928}"/>
                </a:ext>
              </a:extLst>
            </p:cNvPr>
            <p:cNvSpPr/>
            <p:nvPr/>
          </p:nvSpPr>
          <p:spPr>
            <a:xfrm>
              <a:off x="4627766" y="2396694"/>
              <a:ext cx="67503" cy="67042"/>
            </a:xfrm>
            <a:custGeom>
              <a:avLst/>
              <a:gdLst/>
              <a:ahLst/>
              <a:cxnLst/>
              <a:rect l="l" t="t" r="r" b="b"/>
              <a:pathLst>
                <a:path w="878" h="872" extrusionOk="0">
                  <a:moveTo>
                    <a:pt x="190" y="1"/>
                  </a:moveTo>
                  <a:cubicBezTo>
                    <a:pt x="151" y="1"/>
                    <a:pt x="0" y="141"/>
                    <a:pt x="0" y="141"/>
                  </a:cubicBezTo>
                  <a:lnTo>
                    <a:pt x="157" y="242"/>
                  </a:lnTo>
                  <a:lnTo>
                    <a:pt x="531" y="480"/>
                  </a:lnTo>
                  <a:lnTo>
                    <a:pt x="674" y="775"/>
                  </a:lnTo>
                  <a:cubicBezTo>
                    <a:pt x="708" y="831"/>
                    <a:pt x="752" y="868"/>
                    <a:pt x="815" y="871"/>
                  </a:cubicBezTo>
                  <a:cubicBezTo>
                    <a:pt x="837" y="866"/>
                    <a:pt x="855" y="854"/>
                    <a:pt x="865" y="836"/>
                  </a:cubicBezTo>
                  <a:cubicBezTo>
                    <a:pt x="875" y="817"/>
                    <a:pt x="878" y="789"/>
                    <a:pt x="868" y="748"/>
                  </a:cubicBezTo>
                  <a:lnTo>
                    <a:pt x="686" y="314"/>
                  </a:lnTo>
                  <a:cubicBezTo>
                    <a:pt x="686" y="314"/>
                    <a:pt x="227" y="4"/>
                    <a:pt x="191" y="1"/>
                  </a:cubicBezTo>
                  <a:cubicBezTo>
                    <a:pt x="190" y="1"/>
                    <a:pt x="190" y="1"/>
                    <a:pt x="190" y="1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3997;p60">
              <a:extLst>
                <a:ext uri="{FF2B5EF4-FFF2-40B4-BE49-F238E27FC236}">
                  <a16:creationId xmlns:a16="http://schemas.microsoft.com/office/drawing/2014/main" id="{2854D22B-3149-0796-31A3-DC85AB4DDFEB}"/>
                </a:ext>
              </a:extLst>
            </p:cNvPr>
            <p:cNvSpPr/>
            <p:nvPr/>
          </p:nvSpPr>
          <p:spPr>
            <a:xfrm>
              <a:off x="4632840" y="2407534"/>
              <a:ext cx="61429" cy="56201"/>
            </a:xfrm>
            <a:custGeom>
              <a:avLst/>
              <a:gdLst/>
              <a:ahLst/>
              <a:cxnLst/>
              <a:rect l="l" t="t" r="r" b="b"/>
              <a:pathLst>
                <a:path w="799" h="731" extrusionOk="0">
                  <a:moveTo>
                    <a:pt x="1" y="0"/>
                  </a:moveTo>
                  <a:lnTo>
                    <a:pt x="91" y="101"/>
                  </a:lnTo>
                  <a:lnTo>
                    <a:pt x="465" y="339"/>
                  </a:lnTo>
                  <a:lnTo>
                    <a:pt x="608" y="634"/>
                  </a:lnTo>
                  <a:cubicBezTo>
                    <a:pt x="642" y="690"/>
                    <a:pt x="686" y="727"/>
                    <a:pt x="749" y="730"/>
                  </a:cubicBezTo>
                  <a:cubicBezTo>
                    <a:pt x="771" y="725"/>
                    <a:pt x="789" y="713"/>
                    <a:pt x="798" y="695"/>
                  </a:cubicBezTo>
                  <a:cubicBezTo>
                    <a:pt x="711" y="692"/>
                    <a:pt x="558" y="473"/>
                    <a:pt x="514" y="29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3998;p60">
              <a:extLst>
                <a:ext uri="{FF2B5EF4-FFF2-40B4-BE49-F238E27FC236}">
                  <a16:creationId xmlns:a16="http://schemas.microsoft.com/office/drawing/2014/main" id="{9F6CFF85-A5BE-9376-AFC5-35AA6F3DE178}"/>
                </a:ext>
              </a:extLst>
            </p:cNvPr>
            <p:cNvSpPr/>
            <p:nvPr/>
          </p:nvSpPr>
          <p:spPr>
            <a:xfrm>
              <a:off x="4614005" y="2405766"/>
              <a:ext cx="77651" cy="68502"/>
            </a:xfrm>
            <a:custGeom>
              <a:avLst/>
              <a:gdLst/>
              <a:ahLst/>
              <a:cxnLst/>
              <a:rect l="l" t="t" r="r" b="b"/>
              <a:pathLst>
                <a:path w="1010" h="891" extrusionOk="0">
                  <a:moveTo>
                    <a:pt x="206" y="1"/>
                  </a:moveTo>
                  <a:cubicBezTo>
                    <a:pt x="206" y="1"/>
                    <a:pt x="206" y="1"/>
                    <a:pt x="205" y="1"/>
                  </a:cubicBezTo>
                  <a:cubicBezTo>
                    <a:pt x="169" y="5"/>
                    <a:pt x="0" y="130"/>
                    <a:pt x="0" y="130"/>
                  </a:cubicBezTo>
                  <a:lnTo>
                    <a:pt x="258" y="311"/>
                  </a:lnTo>
                  <a:lnTo>
                    <a:pt x="603" y="553"/>
                  </a:lnTo>
                  <a:lnTo>
                    <a:pt x="802" y="823"/>
                  </a:lnTo>
                  <a:cubicBezTo>
                    <a:pt x="840" y="865"/>
                    <a:pt x="883" y="890"/>
                    <a:pt x="934" y="890"/>
                  </a:cubicBezTo>
                  <a:cubicBezTo>
                    <a:pt x="942" y="890"/>
                    <a:pt x="951" y="890"/>
                    <a:pt x="960" y="888"/>
                  </a:cubicBezTo>
                  <a:cubicBezTo>
                    <a:pt x="965" y="886"/>
                    <a:pt x="970" y="883"/>
                    <a:pt x="974" y="880"/>
                  </a:cubicBezTo>
                  <a:cubicBezTo>
                    <a:pt x="982" y="875"/>
                    <a:pt x="989" y="868"/>
                    <a:pt x="995" y="859"/>
                  </a:cubicBezTo>
                  <a:cubicBezTo>
                    <a:pt x="1009" y="836"/>
                    <a:pt x="1008" y="805"/>
                    <a:pt x="987" y="758"/>
                  </a:cubicBezTo>
                  <a:lnTo>
                    <a:pt x="720" y="370"/>
                  </a:lnTo>
                  <a:cubicBezTo>
                    <a:pt x="720" y="370"/>
                    <a:pt x="247" y="1"/>
                    <a:pt x="206" y="1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3999;p60">
              <a:extLst>
                <a:ext uri="{FF2B5EF4-FFF2-40B4-BE49-F238E27FC236}">
                  <a16:creationId xmlns:a16="http://schemas.microsoft.com/office/drawing/2014/main" id="{5B629D00-1533-9BB2-E7D5-5AF0B3890658}"/>
                </a:ext>
              </a:extLst>
            </p:cNvPr>
            <p:cNvSpPr/>
            <p:nvPr/>
          </p:nvSpPr>
          <p:spPr>
            <a:xfrm>
              <a:off x="4622769" y="2417759"/>
              <a:ext cx="67733" cy="56509"/>
            </a:xfrm>
            <a:custGeom>
              <a:avLst/>
              <a:gdLst/>
              <a:ahLst/>
              <a:cxnLst/>
              <a:rect l="l" t="t" r="r" b="b"/>
              <a:pathLst>
                <a:path w="881" h="735" extrusionOk="0">
                  <a:moveTo>
                    <a:pt x="0" y="0"/>
                  </a:moveTo>
                  <a:lnTo>
                    <a:pt x="144" y="155"/>
                  </a:lnTo>
                  <a:lnTo>
                    <a:pt x="489" y="397"/>
                  </a:lnTo>
                  <a:lnTo>
                    <a:pt x="688" y="667"/>
                  </a:lnTo>
                  <a:cubicBezTo>
                    <a:pt x="726" y="709"/>
                    <a:pt x="769" y="734"/>
                    <a:pt x="820" y="734"/>
                  </a:cubicBezTo>
                  <a:cubicBezTo>
                    <a:pt x="828" y="734"/>
                    <a:pt x="837" y="734"/>
                    <a:pt x="846" y="732"/>
                  </a:cubicBezTo>
                  <a:cubicBezTo>
                    <a:pt x="851" y="730"/>
                    <a:pt x="856" y="727"/>
                    <a:pt x="860" y="724"/>
                  </a:cubicBezTo>
                  <a:lnTo>
                    <a:pt x="881" y="703"/>
                  </a:lnTo>
                  <a:lnTo>
                    <a:pt x="881" y="703"/>
                  </a:lnTo>
                  <a:cubicBezTo>
                    <a:pt x="874" y="706"/>
                    <a:pt x="867" y="708"/>
                    <a:pt x="858" y="708"/>
                  </a:cubicBezTo>
                  <a:cubicBezTo>
                    <a:pt x="763" y="708"/>
                    <a:pt x="558" y="507"/>
                    <a:pt x="514" y="3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4000;p60">
              <a:extLst>
                <a:ext uri="{FF2B5EF4-FFF2-40B4-BE49-F238E27FC236}">
                  <a16:creationId xmlns:a16="http://schemas.microsoft.com/office/drawing/2014/main" id="{AE49B0F2-CE8F-EB2D-D9E6-A1C79976DB67}"/>
                </a:ext>
              </a:extLst>
            </p:cNvPr>
            <p:cNvSpPr/>
            <p:nvPr/>
          </p:nvSpPr>
          <p:spPr>
            <a:xfrm>
              <a:off x="4603780" y="2413684"/>
              <a:ext cx="64581" cy="70501"/>
            </a:xfrm>
            <a:custGeom>
              <a:avLst/>
              <a:gdLst/>
              <a:ahLst/>
              <a:cxnLst/>
              <a:rect l="l" t="t" r="r" b="b"/>
              <a:pathLst>
                <a:path w="840" h="917" extrusionOk="0">
                  <a:moveTo>
                    <a:pt x="171" y="0"/>
                  </a:moveTo>
                  <a:cubicBezTo>
                    <a:pt x="146" y="0"/>
                    <a:pt x="76" y="84"/>
                    <a:pt x="34" y="138"/>
                  </a:cubicBezTo>
                  <a:cubicBezTo>
                    <a:pt x="14" y="163"/>
                    <a:pt x="1" y="181"/>
                    <a:pt x="1" y="181"/>
                  </a:cubicBezTo>
                  <a:lnTo>
                    <a:pt x="466" y="542"/>
                  </a:lnTo>
                  <a:lnTo>
                    <a:pt x="635" y="834"/>
                  </a:lnTo>
                  <a:cubicBezTo>
                    <a:pt x="671" y="884"/>
                    <a:pt x="716" y="916"/>
                    <a:pt x="774" y="916"/>
                  </a:cubicBezTo>
                  <a:cubicBezTo>
                    <a:pt x="777" y="916"/>
                    <a:pt x="780" y="916"/>
                    <a:pt x="783" y="916"/>
                  </a:cubicBezTo>
                  <a:cubicBezTo>
                    <a:pt x="802" y="909"/>
                    <a:pt x="817" y="899"/>
                    <a:pt x="826" y="883"/>
                  </a:cubicBezTo>
                  <a:cubicBezTo>
                    <a:pt x="838" y="863"/>
                    <a:pt x="839" y="833"/>
                    <a:pt x="824" y="790"/>
                  </a:cubicBezTo>
                  <a:lnTo>
                    <a:pt x="602" y="374"/>
                  </a:lnTo>
                  <a:cubicBezTo>
                    <a:pt x="602" y="374"/>
                    <a:pt x="208" y="0"/>
                    <a:pt x="171" y="0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4001;p60">
              <a:extLst>
                <a:ext uri="{FF2B5EF4-FFF2-40B4-BE49-F238E27FC236}">
                  <a16:creationId xmlns:a16="http://schemas.microsoft.com/office/drawing/2014/main" id="{5A46F4EB-9EE5-53C1-B6D6-F042DA6573B3}"/>
                </a:ext>
              </a:extLst>
            </p:cNvPr>
            <p:cNvSpPr/>
            <p:nvPr/>
          </p:nvSpPr>
          <p:spPr>
            <a:xfrm>
              <a:off x="4603780" y="2424217"/>
              <a:ext cx="63505" cy="59968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34" y="1"/>
                  </a:moveTo>
                  <a:cubicBezTo>
                    <a:pt x="14" y="26"/>
                    <a:pt x="1" y="44"/>
                    <a:pt x="1" y="44"/>
                  </a:cubicBezTo>
                  <a:lnTo>
                    <a:pt x="466" y="405"/>
                  </a:lnTo>
                  <a:lnTo>
                    <a:pt x="635" y="697"/>
                  </a:lnTo>
                  <a:cubicBezTo>
                    <a:pt x="671" y="747"/>
                    <a:pt x="716" y="779"/>
                    <a:pt x="774" y="779"/>
                  </a:cubicBezTo>
                  <a:cubicBezTo>
                    <a:pt x="777" y="779"/>
                    <a:pt x="780" y="779"/>
                    <a:pt x="783" y="779"/>
                  </a:cubicBezTo>
                  <a:cubicBezTo>
                    <a:pt x="802" y="772"/>
                    <a:pt x="817" y="762"/>
                    <a:pt x="826" y="746"/>
                  </a:cubicBezTo>
                  <a:lnTo>
                    <a:pt x="826" y="746"/>
                  </a:lnTo>
                  <a:cubicBezTo>
                    <a:pt x="824" y="746"/>
                    <a:pt x="822" y="747"/>
                    <a:pt x="820" y="747"/>
                  </a:cubicBezTo>
                  <a:cubicBezTo>
                    <a:pt x="729" y="747"/>
                    <a:pt x="547" y="538"/>
                    <a:pt x="503" y="358"/>
                  </a:cubicBezTo>
                  <a:lnTo>
                    <a:pt x="3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4002;p60">
              <a:extLst>
                <a:ext uri="{FF2B5EF4-FFF2-40B4-BE49-F238E27FC236}">
                  <a16:creationId xmlns:a16="http://schemas.microsoft.com/office/drawing/2014/main" id="{922F5A03-1697-F522-DC31-748395A48D92}"/>
                </a:ext>
              </a:extLst>
            </p:cNvPr>
            <p:cNvSpPr/>
            <p:nvPr/>
          </p:nvSpPr>
          <p:spPr>
            <a:xfrm>
              <a:off x="4578487" y="2398616"/>
              <a:ext cx="48667" cy="80035"/>
            </a:xfrm>
            <a:custGeom>
              <a:avLst/>
              <a:gdLst/>
              <a:ahLst/>
              <a:cxnLst/>
              <a:rect l="l" t="t" r="r" b="b"/>
              <a:pathLst>
                <a:path w="633" h="1041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24"/>
                    <a:pt x="5" y="49"/>
                    <a:pt x="8" y="74"/>
                  </a:cubicBezTo>
                  <a:cubicBezTo>
                    <a:pt x="17" y="202"/>
                    <a:pt x="15" y="333"/>
                    <a:pt x="73" y="446"/>
                  </a:cubicBezTo>
                  <a:cubicBezTo>
                    <a:pt x="117" y="534"/>
                    <a:pt x="192" y="603"/>
                    <a:pt x="256" y="678"/>
                  </a:cubicBezTo>
                  <a:cubicBezTo>
                    <a:pt x="324" y="757"/>
                    <a:pt x="379" y="846"/>
                    <a:pt x="421" y="941"/>
                  </a:cubicBezTo>
                  <a:cubicBezTo>
                    <a:pt x="437" y="977"/>
                    <a:pt x="453" y="1017"/>
                    <a:pt x="489" y="1033"/>
                  </a:cubicBezTo>
                  <a:cubicBezTo>
                    <a:pt x="500" y="1038"/>
                    <a:pt x="510" y="1040"/>
                    <a:pt x="521" y="1040"/>
                  </a:cubicBezTo>
                  <a:cubicBezTo>
                    <a:pt x="530" y="1040"/>
                    <a:pt x="538" y="1039"/>
                    <a:pt x="547" y="1036"/>
                  </a:cubicBezTo>
                  <a:cubicBezTo>
                    <a:pt x="573" y="1029"/>
                    <a:pt x="596" y="1008"/>
                    <a:pt x="610" y="984"/>
                  </a:cubicBezTo>
                  <a:cubicBezTo>
                    <a:pt x="632" y="942"/>
                    <a:pt x="629" y="890"/>
                    <a:pt x="617" y="843"/>
                  </a:cubicBezTo>
                  <a:cubicBezTo>
                    <a:pt x="575" y="691"/>
                    <a:pt x="446" y="571"/>
                    <a:pt x="405" y="422"/>
                  </a:cubicBezTo>
                  <a:cubicBezTo>
                    <a:pt x="402" y="409"/>
                    <a:pt x="399" y="398"/>
                    <a:pt x="397" y="386"/>
                  </a:cubicBezTo>
                  <a:cubicBezTo>
                    <a:pt x="389" y="336"/>
                    <a:pt x="393" y="285"/>
                    <a:pt x="379" y="238"/>
                  </a:cubicBezTo>
                  <a:cubicBezTo>
                    <a:pt x="358" y="162"/>
                    <a:pt x="297" y="102"/>
                    <a:pt x="227" y="65"/>
                  </a:cubicBezTo>
                  <a:cubicBezTo>
                    <a:pt x="173" y="38"/>
                    <a:pt x="114" y="21"/>
                    <a:pt x="55" y="9"/>
                  </a:cubicBezTo>
                  <a:cubicBezTo>
                    <a:pt x="37" y="6"/>
                    <a:pt x="19" y="4"/>
                    <a:pt x="1" y="0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4003;p60">
              <a:extLst>
                <a:ext uri="{FF2B5EF4-FFF2-40B4-BE49-F238E27FC236}">
                  <a16:creationId xmlns:a16="http://schemas.microsoft.com/office/drawing/2014/main" id="{432C307F-57C0-B3D0-B9E0-A8F73655D2AA}"/>
                </a:ext>
              </a:extLst>
            </p:cNvPr>
            <p:cNvSpPr/>
            <p:nvPr/>
          </p:nvSpPr>
          <p:spPr>
            <a:xfrm>
              <a:off x="4557884" y="2382164"/>
              <a:ext cx="62659" cy="96488"/>
            </a:xfrm>
            <a:custGeom>
              <a:avLst/>
              <a:gdLst/>
              <a:ahLst/>
              <a:cxnLst/>
              <a:rect l="l" t="t" r="r" b="b"/>
              <a:pathLst>
                <a:path w="815" h="1255" extrusionOk="0">
                  <a:moveTo>
                    <a:pt x="1" y="1"/>
                  </a:moveTo>
                  <a:cubicBezTo>
                    <a:pt x="6" y="29"/>
                    <a:pt x="19" y="57"/>
                    <a:pt x="41" y="84"/>
                  </a:cubicBezTo>
                  <a:lnTo>
                    <a:pt x="276" y="288"/>
                  </a:lnTo>
                  <a:cubicBezTo>
                    <a:pt x="285" y="416"/>
                    <a:pt x="283" y="547"/>
                    <a:pt x="341" y="660"/>
                  </a:cubicBezTo>
                  <a:cubicBezTo>
                    <a:pt x="385" y="748"/>
                    <a:pt x="461" y="817"/>
                    <a:pt x="526" y="892"/>
                  </a:cubicBezTo>
                  <a:cubicBezTo>
                    <a:pt x="592" y="971"/>
                    <a:pt x="647" y="1060"/>
                    <a:pt x="689" y="1155"/>
                  </a:cubicBezTo>
                  <a:cubicBezTo>
                    <a:pt x="705" y="1191"/>
                    <a:pt x="721" y="1231"/>
                    <a:pt x="757" y="1247"/>
                  </a:cubicBezTo>
                  <a:cubicBezTo>
                    <a:pt x="768" y="1252"/>
                    <a:pt x="778" y="1254"/>
                    <a:pt x="789" y="1254"/>
                  </a:cubicBezTo>
                  <a:cubicBezTo>
                    <a:pt x="798" y="1254"/>
                    <a:pt x="806" y="1253"/>
                    <a:pt x="815" y="1250"/>
                  </a:cubicBezTo>
                  <a:cubicBezTo>
                    <a:pt x="792" y="1231"/>
                    <a:pt x="773" y="1207"/>
                    <a:pt x="757" y="1182"/>
                  </a:cubicBezTo>
                  <a:cubicBezTo>
                    <a:pt x="723" y="1124"/>
                    <a:pt x="702" y="1061"/>
                    <a:pt x="670" y="1004"/>
                  </a:cubicBezTo>
                  <a:cubicBezTo>
                    <a:pt x="614" y="908"/>
                    <a:pt x="528" y="835"/>
                    <a:pt x="461" y="747"/>
                  </a:cubicBezTo>
                  <a:cubicBezTo>
                    <a:pt x="370" y="627"/>
                    <a:pt x="321" y="476"/>
                    <a:pt x="317" y="325"/>
                  </a:cubicBezTo>
                  <a:cubicBezTo>
                    <a:pt x="317" y="291"/>
                    <a:pt x="318" y="257"/>
                    <a:pt x="323" y="223"/>
                  </a:cubicBezTo>
                  <a:cubicBezTo>
                    <a:pt x="326" y="198"/>
                    <a:pt x="331" y="171"/>
                    <a:pt x="337" y="145"/>
                  </a:cubicBezTo>
                  <a:lnTo>
                    <a:pt x="337" y="145"/>
                  </a:lnTo>
                  <a:cubicBezTo>
                    <a:pt x="320" y="155"/>
                    <a:pt x="301" y="159"/>
                    <a:pt x="281" y="159"/>
                  </a:cubicBezTo>
                  <a:cubicBezTo>
                    <a:pt x="265" y="159"/>
                    <a:pt x="248" y="156"/>
                    <a:pt x="233" y="150"/>
                  </a:cubicBezTo>
                  <a:cubicBezTo>
                    <a:pt x="198" y="139"/>
                    <a:pt x="167" y="118"/>
                    <a:pt x="138" y="97"/>
                  </a:cubicBezTo>
                  <a:cubicBezTo>
                    <a:pt x="92" y="65"/>
                    <a:pt x="47" y="32"/>
                    <a:pt x="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4004;p60">
              <a:extLst>
                <a:ext uri="{FF2B5EF4-FFF2-40B4-BE49-F238E27FC236}">
                  <a16:creationId xmlns:a16="http://schemas.microsoft.com/office/drawing/2014/main" id="{F01B444C-36EE-E10F-7010-C2B9112EF8DC}"/>
                </a:ext>
              </a:extLst>
            </p:cNvPr>
            <p:cNvSpPr/>
            <p:nvPr/>
          </p:nvSpPr>
          <p:spPr>
            <a:xfrm>
              <a:off x="4790825" y="2246551"/>
              <a:ext cx="84571" cy="211042"/>
            </a:xfrm>
            <a:custGeom>
              <a:avLst/>
              <a:gdLst/>
              <a:ahLst/>
              <a:cxnLst/>
              <a:rect l="l" t="t" r="r" b="b"/>
              <a:pathLst>
                <a:path w="1100" h="2745" extrusionOk="0">
                  <a:moveTo>
                    <a:pt x="982" y="0"/>
                  </a:moveTo>
                  <a:lnTo>
                    <a:pt x="1" y="2725"/>
                  </a:lnTo>
                  <a:lnTo>
                    <a:pt x="39" y="2739"/>
                  </a:lnTo>
                  <a:cubicBezTo>
                    <a:pt x="51" y="2743"/>
                    <a:pt x="63" y="2745"/>
                    <a:pt x="74" y="2745"/>
                  </a:cubicBezTo>
                  <a:cubicBezTo>
                    <a:pt x="115" y="2745"/>
                    <a:pt x="154" y="2719"/>
                    <a:pt x="168" y="2679"/>
                  </a:cubicBezTo>
                  <a:lnTo>
                    <a:pt x="1082" y="142"/>
                  </a:lnTo>
                  <a:cubicBezTo>
                    <a:pt x="1100" y="90"/>
                    <a:pt x="1073" y="33"/>
                    <a:pt x="1021" y="14"/>
                  </a:cubicBezTo>
                  <a:lnTo>
                    <a:pt x="9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4005;p60">
              <a:extLst>
                <a:ext uri="{FF2B5EF4-FFF2-40B4-BE49-F238E27FC236}">
                  <a16:creationId xmlns:a16="http://schemas.microsoft.com/office/drawing/2014/main" id="{1DA7C452-0333-32BC-60AA-0E0E86F35F7C}"/>
                </a:ext>
              </a:extLst>
            </p:cNvPr>
            <p:cNvSpPr/>
            <p:nvPr/>
          </p:nvSpPr>
          <p:spPr>
            <a:xfrm>
              <a:off x="4488309" y="2246551"/>
              <a:ext cx="378031" cy="384720"/>
            </a:xfrm>
            <a:custGeom>
              <a:avLst/>
              <a:gdLst/>
              <a:ahLst/>
              <a:cxnLst/>
              <a:rect l="l" t="t" r="r" b="b"/>
              <a:pathLst>
                <a:path w="4917" h="5004" extrusionOk="0">
                  <a:moveTo>
                    <a:pt x="4917" y="0"/>
                  </a:moveTo>
                  <a:lnTo>
                    <a:pt x="981" y="2278"/>
                  </a:lnTo>
                  <a:lnTo>
                    <a:pt x="0" y="5003"/>
                  </a:lnTo>
                  <a:lnTo>
                    <a:pt x="136" y="5003"/>
                  </a:lnTo>
                  <a:lnTo>
                    <a:pt x="4068" y="2725"/>
                  </a:lnTo>
                  <a:lnTo>
                    <a:pt x="49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4006;p60">
              <a:extLst>
                <a:ext uri="{FF2B5EF4-FFF2-40B4-BE49-F238E27FC236}">
                  <a16:creationId xmlns:a16="http://schemas.microsoft.com/office/drawing/2014/main" id="{E0EF307B-8E02-190A-6360-ABFEBA519B7E}"/>
                </a:ext>
              </a:extLst>
            </p:cNvPr>
            <p:cNvSpPr/>
            <p:nvPr/>
          </p:nvSpPr>
          <p:spPr>
            <a:xfrm>
              <a:off x="4488309" y="2421680"/>
              <a:ext cx="84571" cy="211042"/>
            </a:xfrm>
            <a:custGeom>
              <a:avLst/>
              <a:gdLst/>
              <a:ahLst/>
              <a:cxnLst/>
              <a:rect l="l" t="t" r="r" b="b"/>
              <a:pathLst>
                <a:path w="1100" h="2745" extrusionOk="0">
                  <a:moveTo>
                    <a:pt x="981" y="0"/>
                  </a:moveTo>
                  <a:lnTo>
                    <a:pt x="0" y="2725"/>
                  </a:lnTo>
                  <a:lnTo>
                    <a:pt x="39" y="2739"/>
                  </a:lnTo>
                  <a:cubicBezTo>
                    <a:pt x="50" y="2743"/>
                    <a:pt x="62" y="2745"/>
                    <a:pt x="74" y="2745"/>
                  </a:cubicBezTo>
                  <a:cubicBezTo>
                    <a:pt x="115" y="2745"/>
                    <a:pt x="153" y="2719"/>
                    <a:pt x="167" y="2679"/>
                  </a:cubicBezTo>
                  <a:lnTo>
                    <a:pt x="1081" y="142"/>
                  </a:lnTo>
                  <a:cubicBezTo>
                    <a:pt x="1099" y="90"/>
                    <a:pt x="1072" y="33"/>
                    <a:pt x="1021" y="14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4007;p60">
              <a:extLst>
                <a:ext uri="{FF2B5EF4-FFF2-40B4-BE49-F238E27FC236}">
                  <a16:creationId xmlns:a16="http://schemas.microsoft.com/office/drawing/2014/main" id="{11FDBE6B-434D-20BD-3FF3-FA5FCB8B0768}"/>
                </a:ext>
              </a:extLst>
            </p:cNvPr>
            <p:cNvSpPr/>
            <p:nvPr/>
          </p:nvSpPr>
          <p:spPr>
            <a:xfrm>
              <a:off x="4442643" y="2652622"/>
              <a:ext cx="281313" cy="162453"/>
            </a:xfrm>
            <a:custGeom>
              <a:avLst/>
              <a:gdLst/>
              <a:ahLst/>
              <a:cxnLst/>
              <a:rect l="l" t="t" r="r" b="b"/>
              <a:pathLst>
                <a:path w="3659" h="2113" extrusionOk="0">
                  <a:moveTo>
                    <a:pt x="1830" y="0"/>
                  </a:moveTo>
                  <a:lnTo>
                    <a:pt x="1" y="1057"/>
                  </a:lnTo>
                  <a:lnTo>
                    <a:pt x="1830" y="2113"/>
                  </a:lnTo>
                  <a:lnTo>
                    <a:pt x="3658" y="1057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4008;p60">
              <a:extLst>
                <a:ext uri="{FF2B5EF4-FFF2-40B4-BE49-F238E27FC236}">
                  <a16:creationId xmlns:a16="http://schemas.microsoft.com/office/drawing/2014/main" id="{A0E44ED2-F785-C0FF-B280-6AAA9AD28921}"/>
                </a:ext>
              </a:extLst>
            </p:cNvPr>
            <p:cNvSpPr/>
            <p:nvPr/>
          </p:nvSpPr>
          <p:spPr>
            <a:xfrm>
              <a:off x="4525518" y="2719429"/>
              <a:ext cx="104330" cy="54894"/>
            </a:xfrm>
            <a:custGeom>
              <a:avLst/>
              <a:gdLst/>
              <a:ahLst/>
              <a:cxnLst/>
              <a:rect l="l" t="t" r="r" b="b"/>
              <a:pathLst>
                <a:path w="1357" h="714" extrusionOk="0">
                  <a:moveTo>
                    <a:pt x="679" y="0"/>
                  </a:moveTo>
                  <a:cubicBezTo>
                    <a:pt x="521" y="0"/>
                    <a:pt x="363" y="35"/>
                    <a:pt x="242" y="104"/>
                  </a:cubicBezTo>
                  <a:cubicBezTo>
                    <a:pt x="1" y="244"/>
                    <a:pt x="1" y="469"/>
                    <a:pt x="242" y="609"/>
                  </a:cubicBezTo>
                  <a:cubicBezTo>
                    <a:pt x="363" y="679"/>
                    <a:pt x="521" y="713"/>
                    <a:pt x="679" y="713"/>
                  </a:cubicBezTo>
                  <a:cubicBezTo>
                    <a:pt x="837" y="713"/>
                    <a:pt x="995" y="679"/>
                    <a:pt x="1115" y="609"/>
                  </a:cubicBezTo>
                  <a:cubicBezTo>
                    <a:pt x="1356" y="469"/>
                    <a:pt x="1356" y="244"/>
                    <a:pt x="1115" y="104"/>
                  </a:cubicBezTo>
                  <a:cubicBezTo>
                    <a:pt x="995" y="35"/>
                    <a:pt x="837" y="0"/>
                    <a:pt x="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4009;p60">
              <a:extLst>
                <a:ext uri="{FF2B5EF4-FFF2-40B4-BE49-F238E27FC236}">
                  <a16:creationId xmlns:a16="http://schemas.microsoft.com/office/drawing/2014/main" id="{774DB345-6A52-C95F-F750-DD18E61E6675}"/>
                </a:ext>
              </a:extLst>
            </p:cNvPr>
            <p:cNvSpPr/>
            <p:nvPr/>
          </p:nvSpPr>
          <p:spPr>
            <a:xfrm>
              <a:off x="4491845" y="2678453"/>
              <a:ext cx="171679" cy="90337"/>
            </a:xfrm>
            <a:custGeom>
              <a:avLst/>
              <a:gdLst/>
              <a:ahLst/>
              <a:cxnLst/>
              <a:rect l="l" t="t" r="r" b="b"/>
              <a:pathLst>
                <a:path w="2233" h="1175" extrusionOk="0">
                  <a:moveTo>
                    <a:pt x="1117" y="1"/>
                  </a:moveTo>
                  <a:cubicBezTo>
                    <a:pt x="856" y="1"/>
                    <a:pt x="596" y="58"/>
                    <a:pt x="398" y="172"/>
                  </a:cubicBezTo>
                  <a:cubicBezTo>
                    <a:pt x="1" y="402"/>
                    <a:pt x="1" y="774"/>
                    <a:pt x="398" y="1002"/>
                  </a:cubicBezTo>
                  <a:cubicBezTo>
                    <a:pt x="596" y="1117"/>
                    <a:pt x="856" y="1174"/>
                    <a:pt x="1117" y="1174"/>
                  </a:cubicBezTo>
                  <a:cubicBezTo>
                    <a:pt x="1377" y="1174"/>
                    <a:pt x="1637" y="1117"/>
                    <a:pt x="1836" y="1002"/>
                  </a:cubicBezTo>
                  <a:cubicBezTo>
                    <a:pt x="2232" y="774"/>
                    <a:pt x="2232" y="402"/>
                    <a:pt x="1836" y="172"/>
                  </a:cubicBezTo>
                  <a:cubicBezTo>
                    <a:pt x="1637" y="58"/>
                    <a:pt x="1377" y="1"/>
                    <a:pt x="1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4010;p60">
              <a:extLst>
                <a:ext uri="{FF2B5EF4-FFF2-40B4-BE49-F238E27FC236}">
                  <a16:creationId xmlns:a16="http://schemas.microsoft.com/office/drawing/2014/main" id="{B3DA94EA-9825-F131-02C0-E6CC6181771E}"/>
                </a:ext>
              </a:extLst>
            </p:cNvPr>
            <p:cNvSpPr/>
            <p:nvPr/>
          </p:nvSpPr>
          <p:spPr>
            <a:xfrm>
              <a:off x="4531745" y="2700363"/>
              <a:ext cx="128471" cy="67042"/>
            </a:xfrm>
            <a:custGeom>
              <a:avLst/>
              <a:gdLst/>
              <a:ahLst/>
              <a:cxnLst/>
              <a:rect l="l" t="t" r="r" b="b"/>
              <a:pathLst>
                <a:path w="1671" h="872" extrusionOk="0">
                  <a:moveTo>
                    <a:pt x="1418" y="0"/>
                  </a:moveTo>
                  <a:cubicBezTo>
                    <a:pt x="1415" y="0"/>
                    <a:pt x="1411" y="2"/>
                    <a:pt x="1406" y="8"/>
                  </a:cubicBezTo>
                  <a:cubicBezTo>
                    <a:pt x="1610" y="221"/>
                    <a:pt x="1555" y="494"/>
                    <a:pt x="1242" y="675"/>
                  </a:cubicBezTo>
                  <a:cubicBezTo>
                    <a:pt x="1050" y="786"/>
                    <a:pt x="798" y="841"/>
                    <a:pt x="545" y="841"/>
                  </a:cubicBezTo>
                  <a:cubicBezTo>
                    <a:pt x="356" y="841"/>
                    <a:pt x="166" y="810"/>
                    <a:pt x="1" y="749"/>
                  </a:cubicBezTo>
                  <a:lnTo>
                    <a:pt x="1" y="749"/>
                  </a:lnTo>
                  <a:cubicBezTo>
                    <a:pt x="178" y="831"/>
                    <a:pt x="393" y="872"/>
                    <a:pt x="609" y="872"/>
                  </a:cubicBezTo>
                  <a:cubicBezTo>
                    <a:pt x="858" y="872"/>
                    <a:pt x="1107" y="817"/>
                    <a:pt x="1297" y="707"/>
                  </a:cubicBezTo>
                  <a:cubicBezTo>
                    <a:pt x="1629" y="516"/>
                    <a:pt x="1671" y="221"/>
                    <a:pt x="1423" y="2"/>
                  </a:cubicBezTo>
                  <a:cubicBezTo>
                    <a:pt x="1422" y="1"/>
                    <a:pt x="1420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4011;p60">
              <a:extLst>
                <a:ext uri="{FF2B5EF4-FFF2-40B4-BE49-F238E27FC236}">
                  <a16:creationId xmlns:a16="http://schemas.microsoft.com/office/drawing/2014/main" id="{93CCA599-56E7-147A-D5B6-6F5E1563B2EB}"/>
                </a:ext>
              </a:extLst>
            </p:cNvPr>
            <p:cNvSpPr/>
            <p:nvPr/>
          </p:nvSpPr>
          <p:spPr>
            <a:xfrm>
              <a:off x="4529746" y="2700825"/>
              <a:ext cx="95872" cy="50435"/>
            </a:xfrm>
            <a:custGeom>
              <a:avLst/>
              <a:gdLst/>
              <a:ahLst/>
              <a:cxnLst/>
              <a:rect l="l" t="t" r="r" b="b"/>
              <a:pathLst>
                <a:path w="1247" h="656" extrusionOk="0">
                  <a:moveTo>
                    <a:pt x="624" y="1"/>
                  </a:moveTo>
                  <a:cubicBezTo>
                    <a:pt x="479" y="1"/>
                    <a:pt x="334" y="33"/>
                    <a:pt x="223" y="96"/>
                  </a:cubicBezTo>
                  <a:cubicBezTo>
                    <a:pt x="1" y="225"/>
                    <a:pt x="1" y="432"/>
                    <a:pt x="223" y="560"/>
                  </a:cubicBezTo>
                  <a:cubicBezTo>
                    <a:pt x="334" y="624"/>
                    <a:pt x="479" y="656"/>
                    <a:pt x="624" y="656"/>
                  </a:cubicBezTo>
                  <a:cubicBezTo>
                    <a:pt x="769" y="656"/>
                    <a:pt x="915" y="624"/>
                    <a:pt x="1026" y="560"/>
                  </a:cubicBezTo>
                  <a:cubicBezTo>
                    <a:pt x="1246" y="432"/>
                    <a:pt x="1246" y="225"/>
                    <a:pt x="1026" y="96"/>
                  </a:cubicBezTo>
                  <a:cubicBezTo>
                    <a:pt x="915" y="33"/>
                    <a:pt x="769" y="1"/>
                    <a:pt x="6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4012;p60">
              <a:extLst>
                <a:ext uri="{FF2B5EF4-FFF2-40B4-BE49-F238E27FC236}">
                  <a16:creationId xmlns:a16="http://schemas.microsoft.com/office/drawing/2014/main" id="{C4173B33-5FCE-CE48-69D4-32C304E11528}"/>
                </a:ext>
              </a:extLst>
            </p:cNvPr>
            <p:cNvSpPr/>
            <p:nvPr/>
          </p:nvSpPr>
          <p:spPr>
            <a:xfrm>
              <a:off x="4523904" y="2636324"/>
              <a:ext cx="107636" cy="56586"/>
            </a:xfrm>
            <a:custGeom>
              <a:avLst/>
              <a:gdLst/>
              <a:ahLst/>
              <a:cxnLst/>
              <a:rect l="l" t="t" r="r" b="b"/>
              <a:pathLst>
                <a:path w="1400" h="736" extrusionOk="0">
                  <a:moveTo>
                    <a:pt x="700" y="0"/>
                  </a:moveTo>
                  <a:cubicBezTo>
                    <a:pt x="537" y="0"/>
                    <a:pt x="374" y="36"/>
                    <a:pt x="249" y="108"/>
                  </a:cubicBezTo>
                  <a:cubicBezTo>
                    <a:pt x="0" y="252"/>
                    <a:pt x="0" y="485"/>
                    <a:pt x="249" y="628"/>
                  </a:cubicBezTo>
                  <a:cubicBezTo>
                    <a:pt x="374" y="700"/>
                    <a:pt x="537" y="736"/>
                    <a:pt x="700" y="736"/>
                  </a:cubicBezTo>
                  <a:cubicBezTo>
                    <a:pt x="863" y="736"/>
                    <a:pt x="1027" y="700"/>
                    <a:pt x="1151" y="628"/>
                  </a:cubicBezTo>
                  <a:cubicBezTo>
                    <a:pt x="1400" y="485"/>
                    <a:pt x="1400" y="252"/>
                    <a:pt x="1151" y="108"/>
                  </a:cubicBezTo>
                  <a:cubicBezTo>
                    <a:pt x="1027" y="36"/>
                    <a:pt x="863" y="0"/>
                    <a:pt x="7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4013;p60">
              <a:extLst>
                <a:ext uri="{FF2B5EF4-FFF2-40B4-BE49-F238E27FC236}">
                  <a16:creationId xmlns:a16="http://schemas.microsoft.com/office/drawing/2014/main" id="{479BA06F-7CAD-20F4-C272-B7AB57CA5B51}"/>
                </a:ext>
              </a:extLst>
            </p:cNvPr>
            <p:cNvSpPr/>
            <p:nvPr/>
          </p:nvSpPr>
          <p:spPr>
            <a:xfrm>
              <a:off x="4534974" y="2701901"/>
              <a:ext cx="85493" cy="45053"/>
            </a:xfrm>
            <a:custGeom>
              <a:avLst/>
              <a:gdLst/>
              <a:ahLst/>
              <a:cxnLst/>
              <a:rect l="l" t="t" r="r" b="b"/>
              <a:pathLst>
                <a:path w="1112" h="586" extrusionOk="0">
                  <a:moveTo>
                    <a:pt x="556" y="0"/>
                  </a:moveTo>
                  <a:cubicBezTo>
                    <a:pt x="426" y="0"/>
                    <a:pt x="297" y="29"/>
                    <a:pt x="197" y="86"/>
                  </a:cubicBezTo>
                  <a:cubicBezTo>
                    <a:pt x="0" y="201"/>
                    <a:pt x="0" y="385"/>
                    <a:pt x="197" y="500"/>
                  </a:cubicBezTo>
                  <a:cubicBezTo>
                    <a:pt x="297" y="557"/>
                    <a:pt x="426" y="585"/>
                    <a:pt x="556" y="585"/>
                  </a:cubicBezTo>
                  <a:cubicBezTo>
                    <a:pt x="686" y="585"/>
                    <a:pt x="815" y="557"/>
                    <a:pt x="914" y="500"/>
                  </a:cubicBezTo>
                  <a:cubicBezTo>
                    <a:pt x="1112" y="385"/>
                    <a:pt x="1112" y="201"/>
                    <a:pt x="914" y="86"/>
                  </a:cubicBezTo>
                  <a:cubicBezTo>
                    <a:pt x="815" y="29"/>
                    <a:pt x="686" y="0"/>
                    <a:pt x="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4014;p60">
              <a:extLst>
                <a:ext uri="{FF2B5EF4-FFF2-40B4-BE49-F238E27FC236}">
                  <a16:creationId xmlns:a16="http://schemas.microsoft.com/office/drawing/2014/main" id="{6FD78ACB-82C4-5876-CD04-8D7A69085CDE}"/>
                </a:ext>
              </a:extLst>
            </p:cNvPr>
            <p:cNvSpPr/>
            <p:nvPr/>
          </p:nvSpPr>
          <p:spPr>
            <a:xfrm>
              <a:off x="4528670" y="2664538"/>
              <a:ext cx="98640" cy="65273"/>
            </a:xfrm>
            <a:custGeom>
              <a:avLst/>
              <a:gdLst/>
              <a:ahLst/>
              <a:cxnLst/>
              <a:rect l="l" t="t" r="r" b="b"/>
              <a:pathLst>
                <a:path w="1283" h="849" extrusionOk="0">
                  <a:moveTo>
                    <a:pt x="0" y="1"/>
                  </a:moveTo>
                  <a:cubicBezTo>
                    <a:pt x="4" y="332"/>
                    <a:pt x="42" y="668"/>
                    <a:pt x="147" y="849"/>
                  </a:cubicBezTo>
                  <a:lnTo>
                    <a:pt x="1134" y="837"/>
                  </a:lnTo>
                  <a:cubicBezTo>
                    <a:pt x="1238" y="590"/>
                    <a:pt x="1283" y="292"/>
                    <a:pt x="1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4015;p60">
              <a:extLst>
                <a:ext uri="{FF2B5EF4-FFF2-40B4-BE49-F238E27FC236}">
                  <a16:creationId xmlns:a16="http://schemas.microsoft.com/office/drawing/2014/main" id="{155AB17C-3ED8-5E87-917F-15F6EEEB8693}"/>
                </a:ext>
              </a:extLst>
            </p:cNvPr>
            <p:cNvSpPr/>
            <p:nvPr/>
          </p:nvSpPr>
          <p:spPr>
            <a:xfrm>
              <a:off x="4523904" y="2636324"/>
              <a:ext cx="107636" cy="56662"/>
            </a:xfrm>
            <a:custGeom>
              <a:avLst/>
              <a:gdLst/>
              <a:ahLst/>
              <a:cxnLst/>
              <a:rect l="l" t="t" r="r" b="b"/>
              <a:pathLst>
                <a:path w="1400" h="737" extrusionOk="0">
                  <a:moveTo>
                    <a:pt x="700" y="0"/>
                  </a:moveTo>
                  <a:cubicBezTo>
                    <a:pt x="537" y="0"/>
                    <a:pt x="374" y="36"/>
                    <a:pt x="249" y="108"/>
                  </a:cubicBezTo>
                  <a:cubicBezTo>
                    <a:pt x="0" y="252"/>
                    <a:pt x="0" y="485"/>
                    <a:pt x="249" y="629"/>
                  </a:cubicBezTo>
                  <a:cubicBezTo>
                    <a:pt x="374" y="700"/>
                    <a:pt x="537" y="736"/>
                    <a:pt x="700" y="736"/>
                  </a:cubicBezTo>
                  <a:cubicBezTo>
                    <a:pt x="863" y="736"/>
                    <a:pt x="1026" y="700"/>
                    <a:pt x="1151" y="629"/>
                  </a:cubicBezTo>
                  <a:cubicBezTo>
                    <a:pt x="1400" y="485"/>
                    <a:pt x="1400" y="252"/>
                    <a:pt x="1151" y="108"/>
                  </a:cubicBezTo>
                  <a:cubicBezTo>
                    <a:pt x="1026" y="36"/>
                    <a:pt x="863" y="0"/>
                    <a:pt x="7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4016;p60">
              <a:extLst>
                <a:ext uri="{FF2B5EF4-FFF2-40B4-BE49-F238E27FC236}">
                  <a16:creationId xmlns:a16="http://schemas.microsoft.com/office/drawing/2014/main" id="{E5E3FDB9-B7A8-86B5-F385-E81E462A7FBD}"/>
                </a:ext>
              </a:extLst>
            </p:cNvPr>
            <p:cNvSpPr/>
            <p:nvPr/>
          </p:nvSpPr>
          <p:spPr>
            <a:xfrm>
              <a:off x="4508144" y="2682374"/>
              <a:ext cx="36365" cy="45745"/>
            </a:xfrm>
            <a:custGeom>
              <a:avLst/>
              <a:gdLst/>
              <a:ahLst/>
              <a:cxnLst/>
              <a:rect l="l" t="t" r="r" b="b"/>
              <a:pathLst>
                <a:path w="473" h="595" extrusionOk="0">
                  <a:moveTo>
                    <a:pt x="230" y="1"/>
                  </a:moveTo>
                  <a:cubicBezTo>
                    <a:pt x="160" y="1"/>
                    <a:pt x="23" y="38"/>
                    <a:pt x="13" y="188"/>
                  </a:cubicBezTo>
                  <a:cubicBezTo>
                    <a:pt x="0" y="364"/>
                    <a:pt x="48" y="487"/>
                    <a:pt x="152" y="551"/>
                  </a:cubicBezTo>
                  <a:cubicBezTo>
                    <a:pt x="198" y="579"/>
                    <a:pt x="255" y="594"/>
                    <a:pt x="314" y="594"/>
                  </a:cubicBezTo>
                  <a:cubicBezTo>
                    <a:pt x="345" y="594"/>
                    <a:pt x="376" y="590"/>
                    <a:pt x="408" y="582"/>
                  </a:cubicBezTo>
                  <a:cubicBezTo>
                    <a:pt x="441" y="574"/>
                    <a:pt x="459" y="548"/>
                    <a:pt x="448" y="522"/>
                  </a:cubicBezTo>
                  <a:cubicBezTo>
                    <a:pt x="440" y="501"/>
                    <a:pt x="416" y="488"/>
                    <a:pt x="390" y="488"/>
                  </a:cubicBezTo>
                  <a:cubicBezTo>
                    <a:pt x="383" y="488"/>
                    <a:pt x="377" y="489"/>
                    <a:pt x="371" y="491"/>
                  </a:cubicBezTo>
                  <a:cubicBezTo>
                    <a:pt x="357" y="494"/>
                    <a:pt x="337" y="498"/>
                    <a:pt x="315" y="498"/>
                  </a:cubicBezTo>
                  <a:cubicBezTo>
                    <a:pt x="287" y="498"/>
                    <a:pt x="256" y="492"/>
                    <a:pt x="228" y="475"/>
                  </a:cubicBezTo>
                  <a:cubicBezTo>
                    <a:pt x="159" y="433"/>
                    <a:pt x="125" y="333"/>
                    <a:pt x="135" y="192"/>
                  </a:cubicBezTo>
                  <a:cubicBezTo>
                    <a:pt x="141" y="102"/>
                    <a:pt x="210" y="98"/>
                    <a:pt x="230" y="98"/>
                  </a:cubicBezTo>
                  <a:cubicBezTo>
                    <a:pt x="250" y="98"/>
                    <a:pt x="274" y="110"/>
                    <a:pt x="290" y="129"/>
                  </a:cubicBezTo>
                  <a:cubicBezTo>
                    <a:pt x="308" y="150"/>
                    <a:pt x="330" y="200"/>
                    <a:pt x="344" y="237"/>
                  </a:cubicBezTo>
                  <a:cubicBezTo>
                    <a:pt x="352" y="259"/>
                    <a:pt x="377" y="273"/>
                    <a:pt x="404" y="273"/>
                  </a:cubicBezTo>
                  <a:cubicBezTo>
                    <a:pt x="410" y="273"/>
                    <a:pt x="415" y="272"/>
                    <a:pt x="420" y="271"/>
                  </a:cubicBezTo>
                  <a:cubicBezTo>
                    <a:pt x="453" y="263"/>
                    <a:pt x="472" y="237"/>
                    <a:pt x="463" y="211"/>
                  </a:cubicBezTo>
                  <a:cubicBezTo>
                    <a:pt x="455" y="190"/>
                    <a:pt x="427" y="116"/>
                    <a:pt x="392" y="76"/>
                  </a:cubicBezTo>
                  <a:cubicBezTo>
                    <a:pt x="354" y="30"/>
                    <a:pt x="294" y="2"/>
                    <a:pt x="233" y="1"/>
                  </a:cubicBezTo>
                  <a:cubicBezTo>
                    <a:pt x="232" y="1"/>
                    <a:pt x="231" y="1"/>
                    <a:pt x="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4017;p60">
              <a:extLst>
                <a:ext uri="{FF2B5EF4-FFF2-40B4-BE49-F238E27FC236}">
                  <a16:creationId xmlns:a16="http://schemas.microsoft.com/office/drawing/2014/main" id="{094F1494-E9D1-73B8-6E1F-C767FFF8AFC0}"/>
                </a:ext>
              </a:extLst>
            </p:cNvPr>
            <p:cNvSpPr/>
            <p:nvPr/>
          </p:nvSpPr>
          <p:spPr>
            <a:xfrm>
              <a:off x="4524826" y="2636324"/>
              <a:ext cx="105790" cy="56586"/>
            </a:xfrm>
            <a:custGeom>
              <a:avLst/>
              <a:gdLst/>
              <a:ahLst/>
              <a:cxnLst/>
              <a:rect l="l" t="t" r="r" b="b"/>
              <a:pathLst>
                <a:path w="1376" h="736" extrusionOk="0">
                  <a:moveTo>
                    <a:pt x="689" y="61"/>
                  </a:moveTo>
                  <a:cubicBezTo>
                    <a:pt x="847" y="61"/>
                    <a:pt x="997" y="96"/>
                    <a:pt x="1109" y="161"/>
                  </a:cubicBezTo>
                  <a:cubicBezTo>
                    <a:pt x="1209" y="218"/>
                    <a:pt x="1265" y="292"/>
                    <a:pt x="1265" y="369"/>
                  </a:cubicBezTo>
                  <a:cubicBezTo>
                    <a:pt x="1265" y="391"/>
                    <a:pt x="1258" y="415"/>
                    <a:pt x="1248" y="439"/>
                  </a:cubicBezTo>
                  <a:cubicBezTo>
                    <a:pt x="1226" y="488"/>
                    <a:pt x="1177" y="536"/>
                    <a:pt x="1108" y="576"/>
                  </a:cubicBezTo>
                  <a:cubicBezTo>
                    <a:pt x="1100" y="581"/>
                    <a:pt x="1091" y="585"/>
                    <a:pt x="1082" y="590"/>
                  </a:cubicBezTo>
                  <a:cubicBezTo>
                    <a:pt x="974" y="645"/>
                    <a:pt x="835" y="675"/>
                    <a:pt x="689" y="675"/>
                  </a:cubicBezTo>
                  <a:cubicBezTo>
                    <a:pt x="541" y="675"/>
                    <a:pt x="403" y="645"/>
                    <a:pt x="295" y="590"/>
                  </a:cubicBezTo>
                  <a:cubicBezTo>
                    <a:pt x="285" y="586"/>
                    <a:pt x="276" y="581"/>
                    <a:pt x="267" y="576"/>
                  </a:cubicBezTo>
                  <a:cubicBezTo>
                    <a:pt x="199" y="536"/>
                    <a:pt x="150" y="488"/>
                    <a:pt x="128" y="438"/>
                  </a:cubicBezTo>
                  <a:cubicBezTo>
                    <a:pt x="117" y="415"/>
                    <a:pt x="111" y="391"/>
                    <a:pt x="111" y="369"/>
                  </a:cubicBezTo>
                  <a:cubicBezTo>
                    <a:pt x="111" y="292"/>
                    <a:pt x="167" y="218"/>
                    <a:pt x="267" y="161"/>
                  </a:cubicBezTo>
                  <a:cubicBezTo>
                    <a:pt x="379" y="96"/>
                    <a:pt x="529" y="61"/>
                    <a:pt x="689" y="61"/>
                  </a:cubicBezTo>
                  <a:close/>
                  <a:moveTo>
                    <a:pt x="689" y="1"/>
                  </a:moveTo>
                  <a:cubicBezTo>
                    <a:pt x="525" y="1"/>
                    <a:pt x="362" y="37"/>
                    <a:pt x="238" y="108"/>
                  </a:cubicBezTo>
                  <a:cubicBezTo>
                    <a:pt x="43" y="220"/>
                    <a:pt x="1" y="387"/>
                    <a:pt x="110" y="523"/>
                  </a:cubicBezTo>
                  <a:cubicBezTo>
                    <a:pt x="140" y="561"/>
                    <a:pt x="183" y="597"/>
                    <a:pt x="238" y="629"/>
                  </a:cubicBezTo>
                  <a:cubicBezTo>
                    <a:pt x="362" y="700"/>
                    <a:pt x="525" y="736"/>
                    <a:pt x="689" y="736"/>
                  </a:cubicBezTo>
                  <a:cubicBezTo>
                    <a:pt x="851" y="736"/>
                    <a:pt x="1014" y="700"/>
                    <a:pt x="1139" y="629"/>
                  </a:cubicBezTo>
                  <a:cubicBezTo>
                    <a:pt x="1193" y="597"/>
                    <a:pt x="1236" y="561"/>
                    <a:pt x="1266" y="524"/>
                  </a:cubicBezTo>
                  <a:cubicBezTo>
                    <a:pt x="1376" y="387"/>
                    <a:pt x="1334" y="220"/>
                    <a:pt x="1139" y="108"/>
                  </a:cubicBezTo>
                  <a:cubicBezTo>
                    <a:pt x="1014" y="37"/>
                    <a:pt x="851" y="1"/>
                    <a:pt x="6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4018;p60">
              <a:extLst>
                <a:ext uri="{FF2B5EF4-FFF2-40B4-BE49-F238E27FC236}">
                  <a16:creationId xmlns:a16="http://schemas.microsoft.com/office/drawing/2014/main" id="{7D205A81-82FD-3E9C-A0DB-EDC8138796F1}"/>
                </a:ext>
              </a:extLst>
            </p:cNvPr>
            <p:cNvSpPr/>
            <p:nvPr/>
          </p:nvSpPr>
          <p:spPr>
            <a:xfrm>
              <a:off x="4534590" y="2650700"/>
              <a:ext cx="86262" cy="37596"/>
            </a:xfrm>
            <a:custGeom>
              <a:avLst/>
              <a:gdLst/>
              <a:ahLst/>
              <a:cxnLst/>
              <a:rect l="l" t="t" r="r" b="b"/>
              <a:pathLst>
                <a:path w="1122" h="489" extrusionOk="0">
                  <a:moveTo>
                    <a:pt x="561" y="0"/>
                  </a:moveTo>
                  <a:cubicBezTo>
                    <a:pt x="414" y="0"/>
                    <a:pt x="266" y="33"/>
                    <a:pt x="153" y="97"/>
                  </a:cubicBezTo>
                  <a:cubicBezTo>
                    <a:pt x="75" y="141"/>
                    <a:pt x="24" y="194"/>
                    <a:pt x="1" y="251"/>
                  </a:cubicBezTo>
                  <a:cubicBezTo>
                    <a:pt x="23" y="301"/>
                    <a:pt x="72" y="349"/>
                    <a:pt x="140" y="389"/>
                  </a:cubicBezTo>
                  <a:cubicBezTo>
                    <a:pt x="149" y="394"/>
                    <a:pt x="158" y="399"/>
                    <a:pt x="168" y="403"/>
                  </a:cubicBezTo>
                  <a:cubicBezTo>
                    <a:pt x="276" y="458"/>
                    <a:pt x="414" y="488"/>
                    <a:pt x="562" y="488"/>
                  </a:cubicBezTo>
                  <a:cubicBezTo>
                    <a:pt x="708" y="488"/>
                    <a:pt x="847" y="458"/>
                    <a:pt x="955" y="403"/>
                  </a:cubicBezTo>
                  <a:cubicBezTo>
                    <a:pt x="964" y="398"/>
                    <a:pt x="973" y="394"/>
                    <a:pt x="981" y="389"/>
                  </a:cubicBezTo>
                  <a:cubicBezTo>
                    <a:pt x="1050" y="349"/>
                    <a:pt x="1099" y="301"/>
                    <a:pt x="1121" y="252"/>
                  </a:cubicBezTo>
                  <a:cubicBezTo>
                    <a:pt x="1098" y="195"/>
                    <a:pt x="1046" y="141"/>
                    <a:pt x="969" y="97"/>
                  </a:cubicBezTo>
                  <a:cubicBezTo>
                    <a:pt x="857" y="33"/>
                    <a:pt x="709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4019;p60">
              <a:extLst>
                <a:ext uri="{FF2B5EF4-FFF2-40B4-BE49-F238E27FC236}">
                  <a16:creationId xmlns:a16="http://schemas.microsoft.com/office/drawing/2014/main" id="{97E2C757-E46F-47DD-C35A-330AE4E2A96D}"/>
                </a:ext>
              </a:extLst>
            </p:cNvPr>
            <p:cNvSpPr/>
            <p:nvPr/>
          </p:nvSpPr>
          <p:spPr>
            <a:xfrm>
              <a:off x="4440414" y="2263387"/>
              <a:ext cx="159916" cy="133391"/>
            </a:xfrm>
            <a:custGeom>
              <a:avLst/>
              <a:gdLst/>
              <a:ahLst/>
              <a:cxnLst/>
              <a:rect l="l" t="t" r="r" b="b"/>
              <a:pathLst>
                <a:path w="2080" h="1735" extrusionOk="0">
                  <a:moveTo>
                    <a:pt x="683" y="1"/>
                  </a:moveTo>
                  <a:cubicBezTo>
                    <a:pt x="394" y="287"/>
                    <a:pt x="184" y="756"/>
                    <a:pt x="1" y="1285"/>
                  </a:cubicBezTo>
                  <a:cubicBezTo>
                    <a:pt x="391" y="1443"/>
                    <a:pt x="1055" y="1574"/>
                    <a:pt x="1582" y="1735"/>
                  </a:cubicBezTo>
                  <a:cubicBezTo>
                    <a:pt x="1761" y="1695"/>
                    <a:pt x="1711" y="1360"/>
                    <a:pt x="2079" y="1252"/>
                  </a:cubicBezTo>
                  <a:cubicBezTo>
                    <a:pt x="1320" y="603"/>
                    <a:pt x="1039" y="352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4020;p60">
              <a:extLst>
                <a:ext uri="{FF2B5EF4-FFF2-40B4-BE49-F238E27FC236}">
                  <a16:creationId xmlns:a16="http://schemas.microsoft.com/office/drawing/2014/main" id="{F73362F4-8F5D-247E-DDE0-EAC19CC0D792}"/>
                </a:ext>
              </a:extLst>
            </p:cNvPr>
            <p:cNvSpPr/>
            <p:nvPr/>
          </p:nvSpPr>
          <p:spPr>
            <a:xfrm>
              <a:off x="4086081" y="2127236"/>
              <a:ext cx="328288" cy="1358975"/>
            </a:xfrm>
            <a:custGeom>
              <a:avLst/>
              <a:gdLst/>
              <a:ahLst/>
              <a:cxnLst/>
              <a:rect l="l" t="t" r="r" b="b"/>
              <a:pathLst>
                <a:path w="4270" h="17676" extrusionOk="0">
                  <a:moveTo>
                    <a:pt x="23" y="0"/>
                  </a:moveTo>
                  <a:lnTo>
                    <a:pt x="23" y="0"/>
                  </a:lnTo>
                  <a:cubicBezTo>
                    <a:pt x="1" y="540"/>
                    <a:pt x="35" y="1579"/>
                    <a:pt x="182" y="3206"/>
                  </a:cubicBezTo>
                  <a:cubicBezTo>
                    <a:pt x="219" y="3623"/>
                    <a:pt x="267" y="4078"/>
                    <a:pt x="321" y="4575"/>
                  </a:cubicBezTo>
                  <a:cubicBezTo>
                    <a:pt x="382" y="5041"/>
                    <a:pt x="424" y="5310"/>
                    <a:pt x="647" y="5453"/>
                  </a:cubicBezTo>
                  <a:cubicBezTo>
                    <a:pt x="647" y="5453"/>
                    <a:pt x="594" y="5465"/>
                    <a:pt x="593" y="5465"/>
                  </a:cubicBezTo>
                  <a:cubicBezTo>
                    <a:pt x="576" y="5546"/>
                    <a:pt x="560" y="5624"/>
                    <a:pt x="548" y="5702"/>
                  </a:cubicBezTo>
                  <a:cubicBezTo>
                    <a:pt x="522" y="5859"/>
                    <a:pt x="506" y="6012"/>
                    <a:pt x="498" y="6162"/>
                  </a:cubicBezTo>
                  <a:cubicBezTo>
                    <a:pt x="489" y="6343"/>
                    <a:pt x="492" y="6519"/>
                    <a:pt x="504" y="6688"/>
                  </a:cubicBezTo>
                  <a:cubicBezTo>
                    <a:pt x="513" y="6794"/>
                    <a:pt x="524" y="6897"/>
                    <a:pt x="540" y="6998"/>
                  </a:cubicBezTo>
                  <a:cubicBezTo>
                    <a:pt x="542" y="7016"/>
                    <a:pt x="546" y="7031"/>
                    <a:pt x="549" y="7047"/>
                  </a:cubicBezTo>
                  <a:cubicBezTo>
                    <a:pt x="580" y="7239"/>
                    <a:pt x="625" y="7417"/>
                    <a:pt x="678" y="7580"/>
                  </a:cubicBezTo>
                  <a:cubicBezTo>
                    <a:pt x="573" y="8639"/>
                    <a:pt x="482" y="9884"/>
                    <a:pt x="680" y="11041"/>
                  </a:cubicBezTo>
                  <a:cubicBezTo>
                    <a:pt x="634" y="11170"/>
                    <a:pt x="593" y="11306"/>
                    <a:pt x="557" y="11444"/>
                  </a:cubicBezTo>
                  <a:cubicBezTo>
                    <a:pt x="546" y="11491"/>
                    <a:pt x="535" y="11538"/>
                    <a:pt x="522" y="11587"/>
                  </a:cubicBezTo>
                  <a:cubicBezTo>
                    <a:pt x="513" y="11627"/>
                    <a:pt x="504" y="11666"/>
                    <a:pt x="495" y="11707"/>
                  </a:cubicBezTo>
                  <a:cubicBezTo>
                    <a:pt x="487" y="11746"/>
                    <a:pt x="478" y="11787"/>
                    <a:pt x="470" y="11828"/>
                  </a:cubicBezTo>
                  <a:cubicBezTo>
                    <a:pt x="462" y="11869"/>
                    <a:pt x="455" y="11911"/>
                    <a:pt x="448" y="11953"/>
                  </a:cubicBezTo>
                  <a:cubicBezTo>
                    <a:pt x="440" y="11995"/>
                    <a:pt x="432" y="12037"/>
                    <a:pt x="425" y="12080"/>
                  </a:cubicBezTo>
                  <a:cubicBezTo>
                    <a:pt x="398" y="12234"/>
                    <a:pt x="377" y="12388"/>
                    <a:pt x="358" y="12541"/>
                  </a:cubicBezTo>
                  <a:cubicBezTo>
                    <a:pt x="352" y="12582"/>
                    <a:pt x="346" y="12622"/>
                    <a:pt x="342" y="12664"/>
                  </a:cubicBezTo>
                  <a:cubicBezTo>
                    <a:pt x="334" y="12736"/>
                    <a:pt x="325" y="12809"/>
                    <a:pt x="317" y="12879"/>
                  </a:cubicBezTo>
                  <a:cubicBezTo>
                    <a:pt x="313" y="12932"/>
                    <a:pt x="308" y="12984"/>
                    <a:pt x="303" y="13033"/>
                  </a:cubicBezTo>
                  <a:cubicBezTo>
                    <a:pt x="223" y="13813"/>
                    <a:pt x="221" y="16229"/>
                    <a:pt x="200" y="16775"/>
                  </a:cubicBezTo>
                  <a:cubicBezTo>
                    <a:pt x="200" y="16831"/>
                    <a:pt x="212" y="16881"/>
                    <a:pt x="235" y="16922"/>
                  </a:cubicBezTo>
                  <a:cubicBezTo>
                    <a:pt x="251" y="16952"/>
                    <a:pt x="271" y="16977"/>
                    <a:pt x="297" y="16998"/>
                  </a:cubicBezTo>
                  <a:cubicBezTo>
                    <a:pt x="296" y="17004"/>
                    <a:pt x="296" y="17009"/>
                    <a:pt x="295" y="17015"/>
                  </a:cubicBezTo>
                  <a:cubicBezTo>
                    <a:pt x="274" y="17139"/>
                    <a:pt x="267" y="17275"/>
                    <a:pt x="263" y="17417"/>
                  </a:cubicBezTo>
                  <a:cubicBezTo>
                    <a:pt x="274" y="17445"/>
                    <a:pt x="299" y="17478"/>
                    <a:pt x="335" y="17512"/>
                  </a:cubicBezTo>
                  <a:cubicBezTo>
                    <a:pt x="343" y="17521"/>
                    <a:pt x="354" y="17530"/>
                    <a:pt x="373" y="17547"/>
                  </a:cubicBezTo>
                  <a:cubicBezTo>
                    <a:pt x="408" y="17575"/>
                    <a:pt x="447" y="17603"/>
                    <a:pt x="492" y="17632"/>
                  </a:cubicBezTo>
                  <a:cubicBezTo>
                    <a:pt x="514" y="17648"/>
                    <a:pt x="536" y="17661"/>
                    <a:pt x="559" y="17676"/>
                  </a:cubicBezTo>
                  <a:cubicBezTo>
                    <a:pt x="596" y="17481"/>
                    <a:pt x="626" y="17295"/>
                    <a:pt x="647" y="17116"/>
                  </a:cubicBezTo>
                  <a:cubicBezTo>
                    <a:pt x="706" y="16673"/>
                    <a:pt x="725" y="16273"/>
                    <a:pt x="724" y="15916"/>
                  </a:cubicBezTo>
                  <a:cubicBezTo>
                    <a:pt x="724" y="15850"/>
                    <a:pt x="723" y="15783"/>
                    <a:pt x="720" y="15719"/>
                  </a:cubicBezTo>
                  <a:cubicBezTo>
                    <a:pt x="703" y="14988"/>
                    <a:pt x="607" y="14442"/>
                    <a:pt x="602" y="14052"/>
                  </a:cubicBezTo>
                  <a:cubicBezTo>
                    <a:pt x="585" y="12608"/>
                    <a:pt x="1190" y="11662"/>
                    <a:pt x="1225" y="11174"/>
                  </a:cubicBezTo>
                  <a:cubicBezTo>
                    <a:pt x="1226" y="11174"/>
                    <a:pt x="929" y="8942"/>
                    <a:pt x="1078" y="7051"/>
                  </a:cubicBezTo>
                  <a:cubicBezTo>
                    <a:pt x="1105" y="6698"/>
                    <a:pt x="1394" y="6215"/>
                    <a:pt x="1607" y="5932"/>
                  </a:cubicBezTo>
                  <a:cubicBezTo>
                    <a:pt x="1520" y="5819"/>
                    <a:pt x="1443" y="5700"/>
                    <a:pt x="1384" y="5581"/>
                  </a:cubicBezTo>
                  <a:cubicBezTo>
                    <a:pt x="1336" y="5499"/>
                    <a:pt x="1286" y="5404"/>
                    <a:pt x="1241" y="5302"/>
                  </a:cubicBezTo>
                  <a:cubicBezTo>
                    <a:pt x="1131" y="5060"/>
                    <a:pt x="1045" y="4779"/>
                    <a:pt x="1069" y="4551"/>
                  </a:cubicBezTo>
                  <a:cubicBezTo>
                    <a:pt x="1078" y="4470"/>
                    <a:pt x="1136" y="4437"/>
                    <a:pt x="1234" y="4437"/>
                  </a:cubicBezTo>
                  <a:cubicBezTo>
                    <a:pt x="1700" y="4437"/>
                    <a:pt x="3056" y="5195"/>
                    <a:pt x="4100" y="5198"/>
                  </a:cubicBezTo>
                  <a:cubicBezTo>
                    <a:pt x="4102" y="5182"/>
                    <a:pt x="4270" y="5146"/>
                    <a:pt x="4270" y="5131"/>
                  </a:cubicBezTo>
                  <a:cubicBezTo>
                    <a:pt x="4270" y="5131"/>
                    <a:pt x="2833" y="2805"/>
                    <a:pt x="2612" y="2612"/>
                  </a:cubicBezTo>
                  <a:cubicBezTo>
                    <a:pt x="2501" y="2511"/>
                    <a:pt x="1933" y="1134"/>
                    <a:pt x="1573" y="606"/>
                  </a:cubicBezTo>
                  <a:cubicBezTo>
                    <a:pt x="1229" y="791"/>
                    <a:pt x="613" y="868"/>
                    <a:pt x="273" y="1055"/>
                  </a:cubicBezTo>
                  <a:cubicBezTo>
                    <a:pt x="139" y="649"/>
                    <a:pt x="39" y="28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4021;p60">
              <a:extLst>
                <a:ext uri="{FF2B5EF4-FFF2-40B4-BE49-F238E27FC236}">
                  <a16:creationId xmlns:a16="http://schemas.microsoft.com/office/drawing/2014/main" id="{4645DC7E-6044-8EE0-94AE-213E1F9B224A}"/>
                </a:ext>
              </a:extLst>
            </p:cNvPr>
            <p:cNvSpPr/>
            <p:nvPr/>
          </p:nvSpPr>
          <p:spPr>
            <a:xfrm>
              <a:off x="4053177" y="2100405"/>
              <a:ext cx="213887" cy="328365"/>
            </a:xfrm>
            <a:custGeom>
              <a:avLst/>
              <a:gdLst/>
              <a:ahLst/>
              <a:cxnLst/>
              <a:rect l="l" t="t" r="r" b="b"/>
              <a:pathLst>
                <a:path w="2782" h="4271" extrusionOk="0">
                  <a:moveTo>
                    <a:pt x="805" y="1"/>
                  </a:moveTo>
                  <a:cubicBezTo>
                    <a:pt x="319" y="1"/>
                    <a:pt x="1" y="531"/>
                    <a:pt x="333" y="1574"/>
                  </a:cubicBezTo>
                  <a:cubicBezTo>
                    <a:pt x="732" y="2827"/>
                    <a:pt x="1019" y="3203"/>
                    <a:pt x="1527" y="4047"/>
                  </a:cubicBezTo>
                  <a:cubicBezTo>
                    <a:pt x="1593" y="4133"/>
                    <a:pt x="1657" y="4195"/>
                    <a:pt x="1718" y="4270"/>
                  </a:cubicBezTo>
                  <a:lnTo>
                    <a:pt x="2781" y="2962"/>
                  </a:lnTo>
                  <a:cubicBezTo>
                    <a:pt x="2407" y="1989"/>
                    <a:pt x="2203" y="1249"/>
                    <a:pt x="1885" y="757"/>
                  </a:cubicBezTo>
                  <a:cubicBezTo>
                    <a:pt x="1550" y="251"/>
                    <a:pt x="1138" y="1"/>
                    <a:pt x="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4022;p60">
              <a:extLst>
                <a:ext uri="{FF2B5EF4-FFF2-40B4-BE49-F238E27FC236}">
                  <a16:creationId xmlns:a16="http://schemas.microsoft.com/office/drawing/2014/main" id="{016DB428-FF70-EB3A-D227-7EC31DF4A44E}"/>
                </a:ext>
              </a:extLst>
            </p:cNvPr>
            <p:cNvSpPr/>
            <p:nvPr/>
          </p:nvSpPr>
          <p:spPr>
            <a:xfrm>
              <a:off x="4159654" y="2327965"/>
              <a:ext cx="281390" cy="180136"/>
            </a:xfrm>
            <a:custGeom>
              <a:avLst/>
              <a:gdLst/>
              <a:ahLst/>
              <a:cxnLst/>
              <a:rect l="l" t="t" r="r" b="b"/>
              <a:pathLst>
                <a:path w="3660" h="2343" extrusionOk="0">
                  <a:moveTo>
                    <a:pt x="1369" y="1"/>
                  </a:moveTo>
                  <a:cubicBezTo>
                    <a:pt x="990" y="1"/>
                    <a:pt x="34" y="662"/>
                    <a:pt x="34" y="662"/>
                  </a:cubicBezTo>
                  <a:cubicBezTo>
                    <a:pt x="1" y="1022"/>
                    <a:pt x="415" y="1481"/>
                    <a:pt x="852" y="1690"/>
                  </a:cubicBezTo>
                  <a:lnTo>
                    <a:pt x="2988" y="2334"/>
                  </a:lnTo>
                  <a:cubicBezTo>
                    <a:pt x="3000" y="2340"/>
                    <a:pt x="3014" y="2342"/>
                    <a:pt x="3030" y="2342"/>
                  </a:cubicBezTo>
                  <a:cubicBezTo>
                    <a:pt x="3227" y="2342"/>
                    <a:pt x="3659" y="1894"/>
                    <a:pt x="3451" y="1717"/>
                  </a:cubicBezTo>
                  <a:lnTo>
                    <a:pt x="1396" y="2"/>
                  </a:lnTo>
                  <a:cubicBezTo>
                    <a:pt x="1388" y="1"/>
                    <a:pt x="1379" y="1"/>
                    <a:pt x="13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4023;p60">
              <a:extLst>
                <a:ext uri="{FF2B5EF4-FFF2-40B4-BE49-F238E27FC236}">
                  <a16:creationId xmlns:a16="http://schemas.microsoft.com/office/drawing/2014/main" id="{0EE9D3F7-84B1-C522-FBE2-4A57320C9198}"/>
                </a:ext>
              </a:extLst>
            </p:cNvPr>
            <p:cNvSpPr/>
            <p:nvPr/>
          </p:nvSpPr>
          <p:spPr>
            <a:xfrm>
              <a:off x="4446180" y="2502786"/>
              <a:ext cx="32752" cy="49974"/>
            </a:xfrm>
            <a:custGeom>
              <a:avLst/>
              <a:gdLst/>
              <a:ahLst/>
              <a:cxnLst/>
              <a:rect l="l" t="t" r="r" b="b"/>
              <a:pathLst>
                <a:path w="426" h="650" extrusionOk="0">
                  <a:moveTo>
                    <a:pt x="410" y="0"/>
                  </a:moveTo>
                  <a:lnTo>
                    <a:pt x="161" y="148"/>
                  </a:lnTo>
                  <a:lnTo>
                    <a:pt x="162" y="177"/>
                  </a:lnTo>
                  <a:lnTo>
                    <a:pt x="166" y="242"/>
                  </a:lnTo>
                  <a:lnTo>
                    <a:pt x="168" y="300"/>
                  </a:lnTo>
                  <a:cubicBezTo>
                    <a:pt x="155" y="288"/>
                    <a:pt x="144" y="281"/>
                    <a:pt x="134" y="274"/>
                  </a:cubicBezTo>
                  <a:cubicBezTo>
                    <a:pt x="130" y="272"/>
                    <a:pt x="125" y="269"/>
                    <a:pt x="122" y="268"/>
                  </a:cubicBezTo>
                  <a:cubicBezTo>
                    <a:pt x="107" y="261"/>
                    <a:pt x="92" y="258"/>
                    <a:pt x="79" y="258"/>
                  </a:cubicBezTo>
                  <a:cubicBezTo>
                    <a:pt x="41" y="258"/>
                    <a:pt x="12" y="285"/>
                    <a:pt x="5" y="324"/>
                  </a:cubicBezTo>
                  <a:cubicBezTo>
                    <a:pt x="0" y="346"/>
                    <a:pt x="2" y="372"/>
                    <a:pt x="12" y="399"/>
                  </a:cubicBezTo>
                  <a:cubicBezTo>
                    <a:pt x="19" y="417"/>
                    <a:pt x="30" y="436"/>
                    <a:pt x="52" y="460"/>
                  </a:cubicBezTo>
                  <a:lnTo>
                    <a:pt x="160" y="573"/>
                  </a:lnTo>
                  <a:cubicBezTo>
                    <a:pt x="184" y="616"/>
                    <a:pt x="241" y="650"/>
                    <a:pt x="297" y="650"/>
                  </a:cubicBezTo>
                  <a:cubicBezTo>
                    <a:pt x="305" y="650"/>
                    <a:pt x="312" y="649"/>
                    <a:pt x="320" y="648"/>
                  </a:cubicBezTo>
                  <a:cubicBezTo>
                    <a:pt x="327" y="646"/>
                    <a:pt x="333" y="644"/>
                    <a:pt x="339" y="642"/>
                  </a:cubicBezTo>
                  <a:cubicBezTo>
                    <a:pt x="343" y="641"/>
                    <a:pt x="347" y="639"/>
                    <a:pt x="351" y="636"/>
                  </a:cubicBezTo>
                  <a:cubicBezTo>
                    <a:pt x="361" y="632"/>
                    <a:pt x="372" y="624"/>
                    <a:pt x="381" y="615"/>
                  </a:cubicBezTo>
                  <a:cubicBezTo>
                    <a:pt x="408" y="588"/>
                    <a:pt x="426" y="542"/>
                    <a:pt x="426" y="472"/>
                  </a:cubicBezTo>
                  <a:lnTo>
                    <a:pt x="420" y="301"/>
                  </a:lnTo>
                  <a:lnTo>
                    <a:pt x="416" y="171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4024;p60">
              <a:extLst>
                <a:ext uri="{FF2B5EF4-FFF2-40B4-BE49-F238E27FC236}">
                  <a16:creationId xmlns:a16="http://schemas.microsoft.com/office/drawing/2014/main" id="{E2379019-D2F4-7BD9-FB40-809EC9FF1BD0}"/>
                </a:ext>
              </a:extLst>
            </p:cNvPr>
            <p:cNvSpPr/>
            <p:nvPr/>
          </p:nvSpPr>
          <p:spPr>
            <a:xfrm>
              <a:off x="4391288" y="2465346"/>
              <a:ext cx="125472" cy="62429"/>
            </a:xfrm>
            <a:custGeom>
              <a:avLst/>
              <a:gdLst/>
              <a:ahLst/>
              <a:cxnLst/>
              <a:rect l="l" t="t" r="r" b="b"/>
              <a:pathLst>
                <a:path w="1632" h="812" extrusionOk="0">
                  <a:moveTo>
                    <a:pt x="410" y="1"/>
                  </a:moveTo>
                  <a:cubicBezTo>
                    <a:pt x="278" y="1"/>
                    <a:pt x="0" y="233"/>
                    <a:pt x="47" y="462"/>
                  </a:cubicBezTo>
                  <a:lnTo>
                    <a:pt x="136" y="500"/>
                  </a:lnTo>
                  <a:cubicBezTo>
                    <a:pt x="219" y="754"/>
                    <a:pt x="448" y="810"/>
                    <a:pt x="719" y="811"/>
                  </a:cubicBezTo>
                  <a:cubicBezTo>
                    <a:pt x="747" y="811"/>
                    <a:pt x="774" y="811"/>
                    <a:pt x="802" y="810"/>
                  </a:cubicBezTo>
                  <a:cubicBezTo>
                    <a:pt x="804" y="810"/>
                    <a:pt x="839" y="808"/>
                    <a:pt x="839" y="808"/>
                  </a:cubicBezTo>
                  <a:lnTo>
                    <a:pt x="1025" y="796"/>
                  </a:lnTo>
                  <a:lnTo>
                    <a:pt x="1041" y="795"/>
                  </a:lnTo>
                  <a:lnTo>
                    <a:pt x="1056" y="793"/>
                  </a:lnTo>
                  <a:lnTo>
                    <a:pt x="1106" y="790"/>
                  </a:lnTo>
                  <a:lnTo>
                    <a:pt x="1134" y="788"/>
                  </a:lnTo>
                  <a:lnTo>
                    <a:pt x="1177" y="786"/>
                  </a:lnTo>
                  <a:lnTo>
                    <a:pt x="1253" y="709"/>
                  </a:lnTo>
                  <a:cubicBezTo>
                    <a:pt x="1253" y="709"/>
                    <a:pt x="1289" y="673"/>
                    <a:pt x="1289" y="673"/>
                  </a:cubicBezTo>
                  <a:lnTo>
                    <a:pt x="1331" y="631"/>
                  </a:lnTo>
                  <a:lnTo>
                    <a:pt x="1466" y="496"/>
                  </a:lnTo>
                  <a:cubicBezTo>
                    <a:pt x="1466" y="496"/>
                    <a:pt x="1632" y="329"/>
                    <a:pt x="1632" y="329"/>
                  </a:cubicBezTo>
                  <a:cubicBezTo>
                    <a:pt x="1446" y="208"/>
                    <a:pt x="1241" y="138"/>
                    <a:pt x="979" y="78"/>
                  </a:cubicBezTo>
                  <a:lnTo>
                    <a:pt x="545" y="56"/>
                  </a:lnTo>
                  <a:lnTo>
                    <a:pt x="430" y="3"/>
                  </a:lnTo>
                  <a:cubicBezTo>
                    <a:pt x="424" y="1"/>
                    <a:pt x="417" y="1"/>
                    <a:pt x="4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4025;p60">
              <a:extLst>
                <a:ext uri="{FF2B5EF4-FFF2-40B4-BE49-F238E27FC236}">
                  <a16:creationId xmlns:a16="http://schemas.microsoft.com/office/drawing/2014/main" id="{FBD63D75-2DB1-131D-9493-764C1B62CEBF}"/>
                </a:ext>
              </a:extLst>
            </p:cNvPr>
            <p:cNvSpPr/>
            <p:nvPr/>
          </p:nvSpPr>
          <p:spPr>
            <a:xfrm>
              <a:off x="4497765" y="2490639"/>
              <a:ext cx="30599" cy="51665"/>
            </a:xfrm>
            <a:custGeom>
              <a:avLst/>
              <a:gdLst/>
              <a:ahLst/>
              <a:cxnLst/>
              <a:rect l="l" t="t" r="r" b="b"/>
              <a:pathLst>
                <a:path w="398" h="672" extrusionOk="0">
                  <a:moveTo>
                    <a:pt x="247" y="0"/>
                  </a:moveTo>
                  <a:lnTo>
                    <a:pt x="69" y="32"/>
                  </a:lnTo>
                  <a:lnTo>
                    <a:pt x="51" y="35"/>
                  </a:lnTo>
                  <a:lnTo>
                    <a:pt x="34" y="39"/>
                  </a:lnTo>
                  <a:lnTo>
                    <a:pt x="0" y="44"/>
                  </a:lnTo>
                  <a:lnTo>
                    <a:pt x="11" y="68"/>
                  </a:lnTo>
                  <a:cubicBezTo>
                    <a:pt x="16" y="77"/>
                    <a:pt x="28" y="105"/>
                    <a:pt x="28" y="105"/>
                  </a:cubicBezTo>
                  <a:lnTo>
                    <a:pt x="290" y="672"/>
                  </a:lnTo>
                  <a:cubicBezTo>
                    <a:pt x="290" y="672"/>
                    <a:pt x="290" y="672"/>
                    <a:pt x="290" y="672"/>
                  </a:cubicBezTo>
                  <a:cubicBezTo>
                    <a:pt x="295" y="672"/>
                    <a:pt x="398" y="384"/>
                    <a:pt x="398" y="384"/>
                  </a:cubicBezTo>
                  <a:lnTo>
                    <a:pt x="2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4026;p60">
              <a:extLst>
                <a:ext uri="{FF2B5EF4-FFF2-40B4-BE49-F238E27FC236}">
                  <a16:creationId xmlns:a16="http://schemas.microsoft.com/office/drawing/2014/main" id="{3F45A986-6719-81F9-5604-3BC009E1CEA6}"/>
                </a:ext>
              </a:extLst>
            </p:cNvPr>
            <p:cNvSpPr/>
            <p:nvPr/>
          </p:nvSpPr>
          <p:spPr>
            <a:xfrm>
              <a:off x="4486771" y="2499404"/>
              <a:ext cx="19144" cy="51204"/>
            </a:xfrm>
            <a:custGeom>
              <a:avLst/>
              <a:gdLst/>
              <a:ahLst/>
              <a:cxnLst/>
              <a:rect l="l" t="t" r="r" b="b"/>
              <a:pathLst>
                <a:path w="249" h="666" extrusionOk="0">
                  <a:moveTo>
                    <a:pt x="249" y="0"/>
                  </a:moveTo>
                  <a:cubicBezTo>
                    <a:pt x="249" y="0"/>
                    <a:pt x="232" y="10"/>
                    <a:pt x="222" y="17"/>
                  </a:cubicBezTo>
                  <a:lnTo>
                    <a:pt x="192" y="35"/>
                  </a:lnTo>
                  <a:lnTo>
                    <a:pt x="126" y="73"/>
                  </a:lnTo>
                  <a:cubicBezTo>
                    <a:pt x="126" y="73"/>
                    <a:pt x="99" y="88"/>
                    <a:pt x="89" y="95"/>
                  </a:cubicBezTo>
                  <a:lnTo>
                    <a:pt x="44" y="122"/>
                  </a:lnTo>
                  <a:cubicBezTo>
                    <a:pt x="44" y="122"/>
                    <a:pt x="1" y="148"/>
                    <a:pt x="0" y="148"/>
                  </a:cubicBezTo>
                  <a:lnTo>
                    <a:pt x="1" y="160"/>
                  </a:lnTo>
                  <a:cubicBezTo>
                    <a:pt x="1" y="160"/>
                    <a:pt x="11" y="266"/>
                    <a:pt x="13" y="278"/>
                  </a:cubicBezTo>
                  <a:lnTo>
                    <a:pt x="44" y="640"/>
                  </a:lnTo>
                  <a:cubicBezTo>
                    <a:pt x="49" y="644"/>
                    <a:pt x="54" y="648"/>
                    <a:pt x="59" y="650"/>
                  </a:cubicBezTo>
                  <a:cubicBezTo>
                    <a:pt x="67" y="654"/>
                    <a:pt x="77" y="659"/>
                    <a:pt x="86" y="661"/>
                  </a:cubicBezTo>
                  <a:cubicBezTo>
                    <a:pt x="95" y="664"/>
                    <a:pt x="106" y="665"/>
                    <a:pt x="116" y="665"/>
                  </a:cubicBezTo>
                  <a:cubicBezTo>
                    <a:pt x="179" y="665"/>
                    <a:pt x="249" y="616"/>
                    <a:pt x="249" y="493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4027;p60">
              <a:extLst>
                <a:ext uri="{FF2B5EF4-FFF2-40B4-BE49-F238E27FC236}">
                  <a16:creationId xmlns:a16="http://schemas.microsoft.com/office/drawing/2014/main" id="{D437D78A-AB89-5A8E-847A-341F01C2D7F2}"/>
                </a:ext>
              </a:extLst>
            </p:cNvPr>
            <p:cNvSpPr/>
            <p:nvPr/>
          </p:nvSpPr>
          <p:spPr>
            <a:xfrm>
              <a:off x="4505914" y="2503247"/>
              <a:ext cx="15530" cy="39210"/>
            </a:xfrm>
            <a:custGeom>
              <a:avLst/>
              <a:gdLst/>
              <a:ahLst/>
              <a:cxnLst/>
              <a:rect l="l" t="t" r="r" b="b"/>
              <a:pathLst>
                <a:path w="202" h="510" extrusionOk="0">
                  <a:moveTo>
                    <a:pt x="0" y="1"/>
                  </a:moveTo>
                  <a:lnTo>
                    <a:pt x="0" y="111"/>
                  </a:lnTo>
                  <a:lnTo>
                    <a:pt x="182" y="509"/>
                  </a:lnTo>
                  <a:cubicBezTo>
                    <a:pt x="183" y="509"/>
                    <a:pt x="183" y="509"/>
                    <a:pt x="183" y="509"/>
                  </a:cubicBezTo>
                  <a:cubicBezTo>
                    <a:pt x="189" y="509"/>
                    <a:pt x="202" y="474"/>
                    <a:pt x="202" y="474"/>
                  </a:cubicBezTo>
                  <a:cubicBezTo>
                    <a:pt x="195" y="460"/>
                    <a:pt x="190" y="448"/>
                    <a:pt x="187" y="43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4028;p60">
              <a:extLst>
                <a:ext uri="{FF2B5EF4-FFF2-40B4-BE49-F238E27FC236}">
                  <a16:creationId xmlns:a16="http://schemas.microsoft.com/office/drawing/2014/main" id="{A9818F07-0C54-77EB-7EF4-CC397929BB3A}"/>
                </a:ext>
              </a:extLst>
            </p:cNvPr>
            <p:cNvSpPr/>
            <p:nvPr/>
          </p:nvSpPr>
          <p:spPr>
            <a:xfrm>
              <a:off x="4486771" y="2504401"/>
              <a:ext cx="6919" cy="53587"/>
            </a:xfrm>
            <a:custGeom>
              <a:avLst/>
              <a:gdLst/>
              <a:ahLst/>
              <a:cxnLst/>
              <a:rect l="l" t="t" r="r" b="b"/>
              <a:pathLst>
                <a:path w="90" h="697" extrusionOk="0">
                  <a:moveTo>
                    <a:pt x="89" y="1"/>
                  </a:moveTo>
                  <a:lnTo>
                    <a:pt x="43" y="28"/>
                  </a:lnTo>
                  <a:lnTo>
                    <a:pt x="0" y="52"/>
                  </a:lnTo>
                  <a:lnTo>
                    <a:pt x="1" y="83"/>
                  </a:lnTo>
                  <a:lnTo>
                    <a:pt x="1" y="95"/>
                  </a:lnTo>
                  <a:lnTo>
                    <a:pt x="5" y="208"/>
                  </a:lnTo>
                  <a:lnTo>
                    <a:pt x="17" y="696"/>
                  </a:lnTo>
                  <a:cubicBezTo>
                    <a:pt x="38" y="675"/>
                    <a:pt x="54" y="639"/>
                    <a:pt x="59" y="585"/>
                  </a:cubicBezTo>
                  <a:cubicBezTo>
                    <a:pt x="67" y="591"/>
                    <a:pt x="76" y="594"/>
                    <a:pt x="86" y="596"/>
                  </a:cubicBezTo>
                  <a:lnTo>
                    <a:pt x="88" y="123"/>
                  </a:lnTo>
                  <a:lnTo>
                    <a:pt x="89" y="30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4029;p60">
              <a:extLst>
                <a:ext uri="{FF2B5EF4-FFF2-40B4-BE49-F238E27FC236}">
                  <a16:creationId xmlns:a16="http://schemas.microsoft.com/office/drawing/2014/main" id="{E9253BBF-AFB4-4D78-869B-0B98D88414E9}"/>
                </a:ext>
              </a:extLst>
            </p:cNvPr>
            <p:cNvSpPr/>
            <p:nvPr/>
          </p:nvSpPr>
          <p:spPr>
            <a:xfrm>
              <a:off x="4471088" y="2505631"/>
              <a:ext cx="20297" cy="54510"/>
            </a:xfrm>
            <a:custGeom>
              <a:avLst/>
              <a:gdLst/>
              <a:ahLst/>
              <a:cxnLst/>
              <a:rect l="l" t="t" r="r" b="b"/>
              <a:pathLst>
                <a:path w="264" h="709" extrusionOk="0">
                  <a:moveTo>
                    <a:pt x="246" y="0"/>
                  </a:moveTo>
                  <a:lnTo>
                    <a:pt x="204" y="36"/>
                  </a:lnTo>
                  <a:lnTo>
                    <a:pt x="92" y="134"/>
                  </a:lnTo>
                  <a:lnTo>
                    <a:pt x="71" y="152"/>
                  </a:lnTo>
                  <a:lnTo>
                    <a:pt x="16" y="200"/>
                  </a:lnTo>
                  <a:lnTo>
                    <a:pt x="0" y="214"/>
                  </a:lnTo>
                  <a:lnTo>
                    <a:pt x="3" y="271"/>
                  </a:lnTo>
                  <a:lnTo>
                    <a:pt x="15" y="605"/>
                  </a:lnTo>
                  <a:cubicBezTo>
                    <a:pt x="15" y="605"/>
                    <a:pt x="16" y="626"/>
                    <a:pt x="23" y="637"/>
                  </a:cubicBezTo>
                  <a:cubicBezTo>
                    <a:pt x="31" y="649"/>
                    <a:pt x="41" y="660"/>
                    <a:pt x="53" y="670"/>
                  </a:cubicBezTo>
                  <a:cubicBezTo>
                    <a:pt x="81" y="693"/>
                    <a:pt x="117" y="708"/>
                    <a:pt x="152" y="708"/>
                  </a:cubicBezTo>
                  <a:cubicBezTo>
                    <a:pt x="177" y="708"/>
                    <a:pt x="201" y="700"/>
                    <a:pt x="221" y="680"/>
                  </a:cubicBezTo>
                  <a:cubicBezTo>
                    <a:pt x="242" y="659"/>
                    <a:pt x="258" y="623"/>
                    <a:pt x="263" y="569"/>
                  </a:cubicBezTo>
                  <a:cubicBezTo>
                    <a:pt x="264" y="560"/>
                    <a:pt x="264" y="549"/>
                    <a:pt x="264" y="539"/>
                  </a:cubicBezTo>
                  <a:lnTo>
                    <a:pt x="250" y="149"/>
                  </a:lnTo>
                  <a:lnTo>
                    <a:pt x="247" y="42"/>
                  </a:lnTo>
                  <a:cubicBezTo>
                    <a:pt x="247" y="42"/>
                    <a:pt x="246" y="12"/>
                    <a:pt x="2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4030;p60">
              <a:extLst>
                <a:ext uri="{FF2B5EF4-FFF2-40B4-BE49-F238E27FC236}">
                  <a16:creationId xmlns:a16="http://schemas.microsoft.com/office/drawing/2014/main" id="{8C406C45-91C1-8008-0BB8-050FB1B4F79F}"/>
                </a:ext>
              </a:extLst>
            </p:cNvPr>
            <p:cNvSpPr/>
            <p:nvPr/>
          </p:nvSpPr>
          <p:spPr>
            <a:xfrm>
              <a:off x="4469858" y="2513472"/>
              <a:ext cx="6843" cy="45976"/>
            </a:xfrm>
            <a:custGeom>
              <a:avLst/>
              <a:gdLst/>
              <a:ahLst/>
              <a:cxnLst/>
              <a:rect l="l" t="t" r="r" b="b"/>
              <a:pathLst>
                <a:path w="89" h="598" extrusionOk="0">
                  <a:moveTo>
                    <a:pt x="88" y="1"/>
                  </a:moveTo>
                  <a:lnTo>
                    <a:pt x="30" y="36"/>
                  </a:lnTo>
                  <a:lnTo>
                    <a:pt x="1" y="53"/>
                  </a:lnTo>
                  <a:lnTo>
                    <a:pt x="3" y="170"/>
                  </a:lnTo>
                  <a:lnTo>
                    <a:pt x="12" y="509"/>
                  </a:lnTo>
                  <a:lnTo>
                    <a:pt x="14" y="598"/>
                  </a:lnTo>
                  <a:cubicBezTo>
                    <a:pt x="25" y="582"/>
                    <a:pt x="33" y="560"/>
                    <a:pt x="39" y="535"/>
                  </a:cubicBezTo>
                  <a:cubicBezTo>
                    <a:pt x="47" y="547"/>
                    <a:pt x="57" y="558"/>
                    <a:pt x="69" y="568"/>
                  </a:cubicBezTo>
                  <a:lnTo>
                    <a:pt x="73" y="476"/>
                  </a:lnTo>
                  <a:lnTo>
                    <a:pt x="83" y="164"/>
                  </a:lnTo>
                  <a:lnTo>
                    <a:pt x="87" y="50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878787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4031;p60">
              <a:extLst>
                <a:ext uri="{FF2B5EF4-FFF2-40B4-BE49-F238E27FC236}">
                  <a16:creationId xmlns:a16="http://schemas.microsoft.com/office/drawing/2014/main" id="{548F6BC0-39DE-0441-9B9D-C533F438FFB4}"/>
                </a:ext>
              </a:extLst>
            </p:cNvPr>
            <p:cNvSpPr/>
            <p:nvPr/>
          </p:nvSpPr>
          <p:spPr>
            <a:xfrm>
              <a:off x="4439876" y="2513472"/>
              <a:ext cx="33444" cy="50051"/>
            </a:xfrm>
            <a:custGeom>
              <a:avLst/>
              <a:gdLst/>
              <a:ahLst/>
              <a:cxnLst/>
              <a:rect l="l" t="t" r="r" b="b"/>
              <a:pathLst>
                <a:path w="435" h="651" extrusionOk="0">
                  <a:moveTo>
                    <a:pt x="419" y="1"/>
                  </a:moveTo>
                  <a:lnTo>
                    <a:pt x="248" y="103"/>
                  </a:lnTo>
                  <a:cubicBezTo>
                    <a:pt x="248" y="103"/>
                    <a:pt x="219" y="119"/>
                    <a:pt x="219" y="119"/>
                  </a:cubicBezTo>
                  <a:lnTo>
                    <a:pt x="204" y="129"/>
                  </a:lnTo>
                  <a:lnTo>
                    <a:pt x="170" y="148"/>
                  </a:lnTo>
                  <a:lnTo>
                    <a:pt x="171" y="184"/>
                  </a:lnTo>
                  <a:lnTo>
                    <a:pt x="175" y="300"/>
                  </a:lnTo>
                  <a:cubicBezTo>
                    <a:pt x="147" y="273"/>
                    <a:pt x="119" y="261"/>
                    <a:pt x="94" y="260"/>
                  </a:cubicBezTo>
                  <a:cubicBezTo>
                    <a:pt x="92" y="260"/>
                    <a:pt x="90" y="259"/>
                    <a:pt x="88" y="259"/>
                  </a:cubicBezTo>
                  <a:cubicBezTo>
                    <a:pt x="63" y="259"/>
                    <a:pt x="43" y="270"/>
                    <a:pt x="29" y="289"/>
                  </a:cubicBezTo>
                  <a:cubicBezTo>
                    <a:pt x="1" y="327"/>
                    <a:pt x="2" y="396"/>
                    <a:pt x="61" y="461"/>
                  </a:cubicBezTo>
                  <a:lnTo>
                    <a:pt x="169" y="574"/>
                  </a:lnTo>
                  <a:cubicBezTo>
                    <a:pt x="192" y="617"/>
                    <a:pt x="250" y="650"/>
                    <a:pt x="306" y="650"/>
                  </a:cubicBezTo>
                  <a:cubicBezTo>
                    <a:pt x="343" y="650"/>
                    <a:pt x="380" y="635"/>
                    <a:pt x="404" y="598"/>
                  </a:cubicBezTo>
                  <a:cubicBezTo>
                    <a:pt x="415" y="581"/>
                    <a:pt x="423" y="560"/>
                    <a:pt x="429" y="535"/>
                  </a:cubicBezTo>
                  <a:cubicBezTo>
                    <a:pt x="431" y="523"/>
                    <a:pt x="432" y="511"/>
                    <a:pt x="433" y="497"/>
                  </a:cubicBezTo>
                  <a:cubicBezTo>
                    <a:pt x="433" y="489"/>
                    <a:pt x="434" y="482"/>
                    <a:pt x="434" y="473"/>
                  </a:cubicBezTo>
                  <a:lnTo>
                    <a:pt x="424" y="167"/>
                  </a:lnTo>
                  <a:lnTo>
                    <a:pt x="422" y="98"/>
                  </a:lnTo>
                  <a:lnTo>
                    <a:pt x="420" y="36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4032;p60">
              <a:extLst>
                <a:ext uri="{FF2B5EF4-FFF2-40B4-BE49-F238E27FC236}">
                  <a16:creationId xmlns:a16="http://schemas.microsoft.com/office/drawing/2014/main" id="{03C6395A-B89D-41FB-3FA7-6A77C764F718}"/>
                </a:ext>
              </a:extLst>
            </p:cNvPr>
            <p:cNvSpPr/>
            <p:nvPr/>
          </p:nvSpPr>
          <p:spPr>
            <a:xfrm>
              <a:off x="4393441" y="2492792"/>
              <a:ext cx="65273" cy="54125"/>
            </a:xfrm>
            <a:custGeom>
              <a:avLst/>
              <a:gdLst/>
              <a:ahLst/>
              <a:cxnLst/>
              <a:rect l="l" t="t" r="r" b="b"/>
              <a:pathLst>
                <a:path w="849" h="704" extrusionOk="0">
                  <a:moveTo>
                    <a:pt x="14" y="1"/>
                  </a:moveTo>
                  <a:lnTo>
                    <a:pt x="14" y="1"/>
                  </a:lnTo>
                  <a:cubicBezTo>
                    <a:pt x="0" y="33"/>
                    <a:pt x="27" y="68"/>
                    <a:pt x="19" y="105"/>
                  </a:cubicBezTo>
                  <a:lnTo>
                    <a:pt x="108" y="143"/>
                  </a:lnTo>
                  <a:cubicBezTo>
                    <a:pt x="191" y="397"/>
                    <a:pt x="420" y="453"/>
                    <a:pt x="691" y="454"/>
                  </a:cubicBezTo>
                  <a:cubicBezTo>
                    <a:pt x="686" y="476"/>
                    <a:pt x="688" y="502"/>
                    <a:pt x="698" y="528"/>
                  </a:cubicBezTo>
                  <a:cubicBezTo>
                    <a:pt x="697" y="528"/>
                    <a:pt x="696" y="528"/>
                    <a:pt x="695" y="528"/>
                  </a:cubicBezTo>
                  <a:cubicBezTo>
                    <a:pt x="669" y="528"/>
                    <a:pt x="647" y="539"/>
                    <a:pt x="633" y="558"/>
                  </a:cubicBezTo>
                  <a:cubicBezTo>
                    <a:pt x="636" y="558"/>
                    <a:pt x="638" y="558"/>
                    <a:pt x="641" y="558"/>
                  </a:cubicBezTo>
                  <a:cubicBezTo>
                    <a:pt x="678" y="558"/>
                    <a:pt x="706" y="566"/>
                    <a:pt x="732" y="584"/>
                  </a:cubicBezTo>
                  <a:cubicBezTo>
                    <a:pt x="767" y="608"/>
                    <a:pt x="799" y="646"/>
                    <a:pt x="846" y="703"/>
                  </a:cubicBezTo>
                  <a:cubicBezTo>
                    <a:pt x="814" y="604"/>
                    <a:pt x="801" y="531"/>
                    <a:pt x="811" y="451"/>
                  </a:cubicBezTo>
                  <a:cubicBezTo>
                    <a:pt x="813" y="435"/>
                    <a:pt x="816" y="421"/>
                    <a:pt x="820" y="404"/>
                  </a:cubicBezTo>
                  <a:cubicBezTo>
                    <a:pt x="820" y="398"/>
                    <a:pt x="821" y="394"/>
                    <a:pt x="823" y="388"/>
                  </a:cubicBezTo>
                  <a:cubicBezTo>
                    <a:pt x="829" y="363"/>
                    <a:pt x="838" y="336"/>
                    <a:pt x="848" y="307"/>
                  </a:cubicBezTo>
                  <a:lnTo>
                    <a:pt x="848" y="307"/>
                  </a:lnTo>
                  <a:cubicBezTo>
                    <a:pt x="803" y="349"/>
                    <a:pt x="740" y="379"/>
                    <a:pt x="678" y="379"/>
                  </a:cubicBezTo>
                  <a:cubicBezTo>
                    <a:pt x="665" y="379"/>
                    <a:pt x="652" y="377"/>
                    <a:pt x="639" y="374"/>
                  </a:cubicBezTo>
                  <a:cubicBezTo>
                    <a:pt x="625" y="375"/>
                    <a:pt x="611" y="376"/>
                    <a:pt x="598" y="376"/>
                  </a:cubicBezTo>
                  <a:cubicBezTo>
                    <a:pt x="369" y="376"/>
                    <a:pt x="245" y="239"/>
                    <a:pt x="146" y="2"/>
                  </a:cubicBezTo>
                  <a:cubicBezTo>
                    <a:pt x="131" y="3"/>
                    <a:pt x="109" y="3"/>
                    <a:pt x="86" y="3"/>
                  </a:cubicBezTo>
                  <a:cubicBezTo>
                    <a:pt x="59" y="3"/>
                    <a:pt x="31" y="2"/>
                    <a:pt x="14" y="1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4033;p60">
              <a:extLst>
                <a:ext uri="{FF2B5EF4-FFF2-40B4-BE49-F238E27FC236}">
                  <a16:creationId xmlns:a16="http://schemas.microsoft.com/office/drawing/2014/main" id="{F6D3122A-929F-30B2-9B99-2C0E6FCEDD19}"/>
                </a:ext>
              </a:extLst>
            </p:cNvPr>
            <p:cNvSpPr/>
            <p:nvPr/>
          </p:nvSpPr>
          <p:spPr>
            <a:xfrm>
              <a:off x="4183947" y="1755837"/>
              <a:ext cx="263476" cy="418779"/>
            </a:xfrm>
            <a:custGeom>
              <a:avLst/>
              <a:gdLst/>
              <a:ahLst/>
              <a:cxnLst/>
              <a:rect l="l" t="t" r="r" b="b"/>
              <a:pathLst>
                <a:path w="3427" h="5447" extrusionOk="0">
                  <a:moveTo>
                    <a:pt x="2850" y="772"/>
                  </a:moveTo>
                  <a:cubicBezTo>
                    <a:pt x="2869" y="772"/>
                    <a:pt x="2887" y="774"/>
                    <a:pt x="2905" y="778"/>
                  </a:cubicBezTo>
                  <a:cubicBezTo>
                    <a:pt x="3009" y="799"/>
                    <a:pt x="3059" y="887"/>
                    <a:pt x="3100" y="984"/>
                  </a:cubicBezTo>
                  <a:cubicBezTo>
                    <a:pt x="3143" y="1083"/>
                    <a:pt x="3157" y="1169"/>
                    <a:pt x="3160" y="1276"/>
                  </a:cubicBezTo>
                  <a:cubicBezTo>
                    <a:pt x="3204" y="2492"/>
                    <a:pt x="2806" y="3741"/>
                    <a:pt x="2021" y="4673"/>
                  </a:cubicBezTo>
                  <a:cubicBezTo>
                    <a:pt x="1609" y="4061"/>
                    <a:pt x="1362" y="3316"/>
                    <a:pt x="1440" y="2580"/>
                  </a:cubicBezTo>
                  <a:cubicBezTo>
                    <a:pt x="1453" y="2473"/>
                    <a:pt x="1472" y="2364"/>
                    <a:pt x="1500" y="2258"/>
                  </a:cubicBezTo>
                  <a:cubicBezTo>
                    <a:pt x="1553" y="2049"/>
                    <a:pt x="1636" y="1844"/>
                    <a:pt x="1743" y="1659"/>
                  </a:cubicBezTo>
                  <a:cubicBezTo>
                    <a:pt x="1954" y="1300"/>
                    <a:pt x="2258" y="1000"/>
                    <a:pt x="2635" y="830"/>
                  </a:cubicBezTo>
                  <a:cubicBezTo>
                    <a:pt x="2703" y="800"/>
                    <a:pt x="2776" y="772"/>
                    <a:pt x="2850" y="772"/>
                  </a:cubicBezTo>
                  <a:close/>
                  <a:moveTo>
                    <a:pt x="2004" y="0"/>
                  </a:moveTo>
                  <a:cubicBezTo>
                    <a:pt x="1384" y="0"/>
                    <a:pt x="796" y="424"/>
                    <a:pt x="555" y="996"/>
                  </a:cubicBezTo>
                  <a:cubicBezTo>
                    <a:pt x="385" y="1400"/>
                    <a:pt x="374" y="1850"/>
                    <a:pt x="343" y="2288"/>
                  </a:cubicBezTo>
                  <a:cubicBezTo>
                    <a:pt x="311" y="2724"/>
                    <a:pt x="249" y="3179"/>
                    <a:pt x="0" y="3541"/>
                  </a:cubicBezTo>
                  <a:cubicBezTo>
                    <a:pt x="755" y="4175"/>
                    <a:pt x="1509" y="4810"/>
                    <a:pt x="2265" y="5446"/>
                  </a:cubicBezTo>
                  <a:cubicBezTo>
                    <a:pt x="2676" y="4727"/>
                    <a:pt x="2859" y="3997"/>
                    <a:pt x="3155" y="3223"/>
                  </a:cubicBezTo>
                  <a:cubicBezTo>
                    <a:pt x="3003" y="2902"/>
                    <a:pt x="3213" y="2506"/>
                    <a:pt x="3276" y="2158"/>
                  </a:cubicBezTo>
                  <a:cubicBezTo>
                    <a:pt x="3340" y="1807"/>
                    <a:pt x="3427" y="1451"/>
                    <a:pt x="3365" y="1101"/>
                  </a:cubicBezTo>
                  <a:cubicBezTo>
                    <a:pt x="3256" y="484"/>
                    <a:pt x="2649" y="7"/>
                    <a:pt x="2024" y="1"/>
                  </a:cubicBezTo>
                  <a:cubicBezTo>
                    <a:pt x="2017" y="0"/>
                    <a:pt x="2011" y="0"/>
                    <a:pt x="20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4034;p60">
              <a:extLst>
                <a:ext uri="{FF2B5EF4-FFF2-40B4-BE49-F238E27FC236}">
                  <a16:creationId xmlns:a16="http://schemas.microsoft.com/office/drawing/2014/main" id="{D8FD3030-F9D8-0CBD-3310-655AC0FDA701}"/>
                </a:ext>
              </a:extLst>
            </p:cNvPr>
            <p:cNvSpPr/>
            <p:nvPr/>
          </p:nvSpPr>
          <p:spPr>
            <a:xfrm>
              <a:off x="4299265" y="1883378"/>
              <a:ext cx="121397" cy="81803"/>
            </a:xfrm>
            <a:custGeom>
              <a:avLst/>
              <a:gdLst/>
              <a:ahLst/>
              <a:cxnLst/>
              <a:rect l="l" t="t" r="r" b="b"/>
              <a:pathLst>
                <a:path w="1579" h="1064" extrusionOk="0">
                  <a:moveTo>
                    <a:pt x="243" y="0"/>
                  </a:moveTo>
                  <a:cubicBezTo>
                    <a:pt x="136" y="185"/>
                    <a:pt x="53" y="390"/>
                    <a:pt x="0" y="599"/>
                  </a:cubicBezTo>
                  <a:cubicBezTo>
                    <a:pt x="18" y="624"/>
                    <a:pt x="37" y="649"/>
                    <a:pt x="56" y="671"/>
                  </a:cubicBezTo>
                  <a:cubicBezTo>
                    <a:pt x="178" y="814"/>
                    <a:pt x="328" y="937"/>
                    <a:pt x="508" y="992"/>
                  </a:cubicBezTo>
                  <a:cubicBezTo>
                    <a:pt x="615" y="1025"/>
                    <a:pt x="720" y="1063"/>
                    <a:pt x="818" y="1063"/>
                  </a:cubicBezTo>
                  <a:cubicBezTo>
                    <a:pt x="883" y="1063"/>
                    <a:pt x="945" y="1046"/>
                    <a:pt x="1003" y="999"/>
                  </a:cubicBezTo>
                  <a:cubicBezTo>
                    <a:pt x="1089" y="928"/>
                    <a:pt x="1176" y="703"/>
                    <a:pt x="1282" y="666"/>
                  </a:cubicBezTo>
                  <a:cubicBezTo>
                    <a:pt x="1282" y="666"/>
                    <a:pt x="1283" y="666"/>
                    <a:pt x="1284" y="666"/>
                  </a:cubicBezTo>
                  <a:cubicBezTo>
                    <a:pt x="1364" y="666"/>
                    <a:pt x="1381" y="720"/>
                    <a:pt x="1381" y="900"/>
                  </a:cubicBezTo>
                  <a:cubicBezTo>
                    <a:pt x="1535" y="625"/>
                    <a:pt x="1566" y="332"/>
                    <a:pt x="1579" y="17"/>
                  </a:cubicBezTo>
                  <a:lnTo>
                    <a:pt x="1579" y="17"/>
                  </a:lnTo>
                  <a:cubicBezTo>
                    <a:pt x="1460" y="178"/>
                    <a:pt x="1253" y="255"/>
                    <a:pt x="1050" y="255"/>
                  </a:cubicBezTo>
                  <a:cubicBezTo>
                    <a:pt x="1033" y="255"/>
                    <a:pt x="1015" y="255"/>
                    <a:pt x="998" y="254"/>
                  </a:cubicBezTo>
                  <a:cubicBezTo>
                    <a:pt x="779" y="241"/>
                    <a:pt x="573" y="154"/>
                    <a:pt x="377" y="58"/>
                  </a:cubicBezTo>
                  <a:cubicBezTo>
                    <a:pt x="336" y="37"/>
                    <a:pt x="290" y="14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4035;p60">
              <a:extLst>
                <a:ext uri="{FF2B5EF4-FFF2-40B4-BE49-F238E27FC236}">
                  <a16:creationId xmlns:a16="http://schemas.microsoft.com/office/drawing/2014/main" id="{EC1FC3E9-C2F3-9A19-CD33-BDF89C851045}"/>
                </a:ext>
              </a:extLst>
            </p:cNvPr>
            <p:cNvSpPr/>
            <p:nvPr/>
          </p:nvSpPr>
          <p:spPr>
            <a:xfrm>
              <a:off x="4353695" y="1918665"/>
              <a:ext cx="30599" cy="21066"/>
            </a:xfrm>
            <a:custGeom>
              <a:avLst/>
              <a:gdLst/>
              <a:ahLst/>
              <a:cxnLst/>
              <a:rect l="l" t="t" r="r" b="b"/>
              <a:pathLst>
                <a:path w="398" h="274" extrusionOk="0">
                  <a:moveTo>
                    <a:pt x="315" y="1"/>
                  </a:moveTo>
                  <a:cubicBezTo>
                    <a:pt x="299" y="1"/>
                    <a:pt x="284" y="3"/>
                    <a:pt x="268" y="5"/>
                  </a:cubicBezTo>
                  <a:cubicBezTo>
                    <a:pt x="222" y="12"/>
                    <a:pt x="176" y="18"/>
                    <a:pt x="131" y="24"/>
                  </a:cubicBezTo>
                  <a:cubicBezTo>
                    <a:pt x="101" y="29"/>
                    <a:pt x="68" y="33"/>
                    <a:pt x="42" y="57"/>
                  </a:cubicBezTo>
                  <a:cubicBezTo>
                    <a:pt x="9" y="86"/>
                    <a:pt x="0" y="137"/>
                    <a:pt x="9" y="176"/>
                  </a:cubicBezTo>
                  <a:cubicBezTo>
                    <a:pt x="23" y="234"/>
                    <a:pt x="73" y="274"/>
                    <a:pt x="130" y="274"/>
                  </a:cubicBezTo>
                  <a:cubicBezTo>
                    <a:pt x="134" y="274"/>
                    <a:pt x="139" y="274"/>
                    <a:pt x="143" y="273"/>
                  </a:cubicBezTo>
                  <a:cubicBezTo>
                    <a:pt x="199" y="268"/>
                    <a:pt x="250" y="229"/>
                    <a:pt x="300" y="193"/>
                  </a:cubicBezTo>
                  <a:cubicBezTo>
                    <a:pt x="324" y="175"/>
                    <a:pt x="349" y="156"/>
                    <a:pt x="367" y="130"/>
                  </a:cubicBezTo>
                  <a:cubicBezTo>
                    <a:pt x="387" y="105"/>
                    <a:pt x="398" y="70"/>
                    <a:pt x="389" y="45"/>
                  </a:cubicBezTo>
                  <a:cubicBezTo>
                    <a:pt x="382" y="21"/>
                    <a:pt x="361" y="7"/>
                    <a:pt x="338" y="3"/>
                  </a:cubicBezTo>
                  <a:cubicBezTo>
                    <a:pt x="330" y="1"/>
                    <a:pt x="323" y="1"/>
                    <a:pt x="315" y="1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4036;p60">
              <a:extLst>
                <a:ext uri="{FF2B5EF4-FFF2-40B4-BE49-F238E27FC236}">
                  <a16:creationId xmlns:a16="http://schemas.microsoft.com/office/drawing/2014/main" id="{0AE94976-95D6-F0A0-7682-D577B584B8D2}"/>
                </a:ext>
              </a:extLst>
            </p:cNvPr>
            <p:cNvSpPr/>
            <p:nvPr/>
          </p:nvSpPr>
          <p:spPr>
            <a:xfrm>
              <a:off x="4403896" y="1903905"/>
              <a:ext cx="18913" cy="22757"/>
            </a:xfrm>
            <a:custGeom>
              <a:avLst/>
              <a:gdLst/>
              <a:ahLst/>
              <a:cxnLst/>
              <a:rect l="l" t="t" r="r" b="b"/>
              <a:pathLst>
                <a:path w="246" h="296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76" y="28"/>
                    <a:pt x="150" y="42"/>
                    <a:pt x="100" y="70"/>
                  </a:cubicBezTo>
                  <a:cubicBezTo>
                    <a:pt x="31" y="106"/>
                    <a:pt x="1" y="151"/>
                    <a:pt x="33" y="212"/>
                  </a:cubicBezTo>
                  <a:cubicBezTo>
                    <a:pt x="53" y="250"/>
                    <a:pt x="83" y="294"/>
                    <a:pt x="124" y="295"/>
                  </a:cubicBezTo>
                  <a:cubicBezTo>
                    <a:pt x="125" y="295"/>
                    <a:pt x="126" y="295"/>
                    <a:pt x="127" y="295"/>
                  </a:cubicBezTo>
                  <a:cubicBezTo>
                    <a:pt x="155" y="295"/>
                    <a:pt x="180" y="275"/>
                    <a:pt x="193" y="250"/>
                  </a:cubicBezTo>
                  <a:cubicBezTo>
                    <a:pt x="213" y="210"/>
                    <a:pt x="246" y="62"/>
                    <a:pt x="227" y="0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4037;p60">
              <a:extLst>
                <a:ext uri="{FF2B5EF4-FFF2-40B4-BE49-F238E27FC236}">
                  <a16:creationId xmlns:a16="http://schemas.microsoft.com/office/drawing/2014/main" id="{DBF7D4E8-D04D-FF16-BD10-E35E5C4E2F26}"/>
                </a:ext>
              </a:extLst>
            </p:cNvPr>
            <p:cNvSpPr/>
            <p:nvPr/>
          </p:nvSpPr>
          <p:spPr>
            <a:xfrm>
              <a:off x="5512560" y="2527695"/>
              <a:ext cx="454914" cy="42208"/>
            </a:xfrm>
            <a:custGeom>
              <a:avLst/>
              <a:gdLst/>
              <a:ahLst/>
              <a:cxnLst/>
              <a:rect l="l" t="t" r="r" b="b"/>
              <a:pathLst>
                <a:path w="5917" h="549" extrusionOk="0">
                  <a:moveTo>
                    <a:pt x="1" y="0"/>
                  </a:moveTo>
                  <a:lnTo>
                    <a:pt x="1" y="530"/>
                  </a:lnTo>
                  <a:lnTo>
                    <a:pt x="5916" y="549"/>
                  </a:lnTo>
                  <a:lnTo>
                    <a:pt x="5916" y="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4038;p60">
              <a:extLst>
                <a:ext uri="{FF2B5EF4-FFF2-40B4-BE49-F238E27FC236}">
                  <a16:creationId xmlns:a16="http://schemas.microsoft.com/office/drawing/2014/main" id="{EC38F9A4-BCAB-0FFF-BD83-8701389E3DD9}"/>
                </a:ext>
              </a:extLst>
            </p:cNvPr>
            <p:cNvSpPr/>
            <p:nvPr/>
          </p:nvSpPr>
          <p:spPr>
            <a:xfrm>
              <a:off x="5490419" y="2434134"/>
              <a:ext cx="499275" cy="262631"/>
            </a:xfrm>
            <a:custGeom>
              <a:avLst/>
              <a:gdLst/>
              <a:ahLst/>
              <a:cxnLst/>
              <a:rect l="l" t="t" r="r" b="b"/>
              <a:pathLst>
                <a:path w="6494" h="3416" extrusionOk="0">
                  <a:moveTo>
                    <a:pt x="3246" y="0"/>
                  </a:moveTo>
                  <a:cubicBezTo>
                    <a:pt x="2489" y="0"/>
                    <a:pt x="1732" y="167"/>
                    <a:pt x="1155" y="500"/>
                  </a:cubicBezTo>
                  <a:cubicBezTo>
                    <a:pt x="1" y="1168"/>
                    <a:pt x="1" y="2249"/>
                    <a:pt x="1155" y="2916"/>
                  </a:cubicBezTo>
                  <a:cubicBezTo>
                    <a:pt x="1732" y="3249"/>
                    <a:pt x="2489" y="3415"/>
                    <a:pt x="3246" y="3415"/>
                  </a:cubicBezTo>
                  <a:cubicBezTo>
                    <a:pt x="4003" y="3415"/>
                    <a:pt x="4760" y="3249"/>
                    <a:pt x="5338" y="2916"/>
                  </a:cubicBezTo>
                  <a:cubicBezTo>
                    <a:pt x="6493" y="2249"/>
                    <a:pt x="6493" y="1168"/>
                    <a:pt x="5338" y="500"/>
                  </a:cubicBezTo>
                  <a:cubicBezTo>
                    <a:pt x="4760" y="167"/>
                    <a:pt x="4003" y="0"/>
                    <a:pt x="3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4039;p60">
              <a:extLst>
                <a:ext uri="{FF2B5EF4-FFF2-40B4-BE49-F238E27FC236}">
                  <a16:creationId xmlns:a16="http://schemas.microsoft.com/office/drawing/2014/main" id="{421BBEC3-6763-A47D-F41B-E229CC3AD922}"/>
                </a:ext>
              </a:extLst>
            </p:cNvPr>
            <p:cNvSpPr/>
            <p:nvPr/>
          </p:nvSpPr>
          <p:spPr>
            <a:xfrm>
              <a:off x="5490419" y="2397847"/>
              <a:ext cx="499275" cy="262631"/>
            </a:xfrm>
            <a:custGeom>
              <a:avLst/>
              <a:gdLst/>
              <a:ahLst/>
              <a:cxnLst/>
              <a:rect l="l" t="t" r="r" b="b"/>
              <a:pathLst>
                <a:path w="6494" h="3416" extrusionOk="0">
                  <a:moveTo>
                    <a:pt x="3246" y="0"/>
                  </a:moveTo>
                  <a:cubicBezTo>
                    <a:pt x="2489" y="0"/>
                    <a:pt x="1732" y="167"/>
                    <a:pt x="1155" y="500"/>
                  </a:cubicBezTo>
                  <a:cubicBezTo>
                    <a:pt x="1" y="1167"/>
                    <a:pt x="1" y="2248"/>
                    <a:pt x="1155" y="2915"/>
                  </a:cubicBezTo>
                  <a:cubicBezTo>
                    <a:pt x="1732" y="3248"/>
                    <a:pt x="2489" y="3415"/>
                    <a:pt x="3246" y="3415"/>
                  </a:cubicBezTo>
                  <a:cubicBezTo>
                    <a:pt x="4003" y="3415"/>
                    <a:pt x="4760" y="3248"/>
                    <a:pt x="5338" y="2915"/>
                  </a:cubicBezTo>
                  <a:cubicBezTo>
                    <a:pt x="6493" y="2248"/>
                    <a:pt x="6493" y="1167"/>
                    <a:pt x="5338" y="500"/>
                  </a:cubicBezTo>
                  <a:cubicBezTo>
                    <a:pt x="4760" y="167"/>
                    <a:pt x="4003" y="0"/>
                    <a:pt x="32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4040;p60">
              <a:extLst>
                <a:ext uri="{FF2B5EF4-FFF2-40B4-BE49-F238E27FC236}">
                  <a16:creationId xmlns:a16="http://schemas.microsoft.com/office/drawing/2014/main" id="{0A939DA8-1D3E-E365-E7CC-D11FDBAAB72C}"/>
                </a:ext>
              </a:extLst>
            </p:cNvPr>
            <p:cNvSpPr/>
            <p:nvPr/>
          </p:nvSpPr>
          <p:spPr>
            <a:xfrm>
              <a:off x="5642254" y="2116550"/>
              <a:ext cx="170295" cy="478670"/>
            </a:xfrm>
            <a:custGeom>
              <a:avLst/>
              <a:gdLst/>
              <a:ahLst/>
              <a:cxnLst/>
              <a:rect l="l" t="t" r="r" b="b"/>
              <a:pathLst>
                <a:path w="2215" h="6226" extrusionOk="0">
                  <a:moveTo>
                    <a:pt x="1" y="1"/>
                  </a:moveTo>
                  <a:lnTo>
                    <a:pt x="1" y="4948"/>
                  </a:lnTo>
                  <a:lnTo>
                    <a:pt x="2215" y="6226"/>
                  </a:lnTo>
                  <a:lnTo>
                    <a:pt x="2215" y="12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4041;p60">
              <a:extLst>
                <a:ext uri="{FF2B5EF4-FFF2-40B4-BE49-F238E27FC236}">
                  <a16:creationId xmlns:a16="http://schemas.microsoft.com/office/drawing/2014/main" id="{231ABC52-51E5-86E5-E2FF-0AF9BC895787}"/>
                </a:ext>
              </a:extLst>
            </p:cNvPr>
            <p:cNvSpPr/>
            <p:nvPr/>
          </p:nvSpPr>
          <p:spPr>
            <a:xfrm>
              <a:off x="5812463" y="2200270"/>
              <a:ext cx="46975" cy="394945"/>
            </a:xfrm>
            <a:custGeom>
              <a:avLst/>
              <a:gdLst/>
              <a:ahLst/>
              <a:cxnLst/>
              <a:rect l="l" t="t" r="r" b="b"/>
              <a:pathLst>
                <a:path w="611" h="5137" extrusionOk="0">
                  <a:moveTo>
                    <a:pt x="328" y="1"/>
                  </a:moveTo>
                  <a:lnTo>
                    <a:pt x="1" y="190"/>
                  </a:lnTo>
                  <a:lnTo>
                    <a:pt x="1" y="5137"/>
                  </a:lnTo>
                  <a:lnTo>
                    <a:pt x="611" y="4781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4042;p60">
              <a:extLst>
                <a:ext uri="{FF2B5EF4-FFF2-40B4-BE49-F238E27FC236}">
                  <a16:creationId xmlns:a16="http://schemas.microsoft.com/office/drawing/2014/main" id="{CEBD485E-2C74-CB35-604F-F16DF0D42391}"/>
                </a:ext>
              </a:extLst>
            </p:cNvPr>
            <p:cNvSpPr/>
            <p:nvPr/>
          </p:nvSpPr>
          <p:spPr>
            <a:xfrm>
              <a:off x="5642254" y="2102020"/>
              <a:ext cx="195512" cy="112864"/>
            </a:xfrm>
            <a:custGeom>
              <a:avLst/>
              <a:gdLst/>
              <a:ahLst/>
              <a:cxnLst/>
              <a:rect l="l" t="t" r="r" b="b"/>
              <a:pathLst>
                <a:path w="2543" h="1468" extrusionOk="0">
                  <a:moveTo>
                    <a:pt x="328" y="1"/>
                  </a:moveTo>
                  <a:lnTo>
                    <a:pt x="1" y="190"/>
                  </a:lnTo>
                  <a:lnTo>
                    <a:pt x="2215" y="1468"/>
                  </a:lnTo>
                  <a:lnTo>
                    <a:pt x="2542" y="1279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4043;p60">
              <a:extLst>
                <a:ext uri="{FF2B5EF4-FFF2-40B4-BE49-F238E27FC236}">
                  <a16:creationId xmlns:a16="http://schemas.microsoft.com/office/drawing/2014/main" id="{32F787B4-EF5F-A423-428F-6DF5B3882A00}"/>
                </a:ext>
              </a:extLst>
            </p:cNvPr>
            <p:cNvSpPr/>
            <p:nvPr/>
          </p:nvSpPr>
          <p:spPr>
            <a:xfrm>
              <a:off x="5342966" y="1578018"/>
              <a:ext cx="837481" cy="1032148"/>
            </a:xfrm>
            <a:custGeom>
              <a:avLst/>
              <a:gdLst/>
              <a:ahLst/>
              <a:cxnLst/>
              <a:rect l="l" t="t" r="r" b="b"/>
              <a:pathLst>
                <a:path w="10893" h="13425" extrusionOk="0">
                  <a:moveTo>
                    <a:pt x="1" y="1"/>
                  </a:moveTo>
                  <a:lnTo>
                    <a:pt x="1" y="7136"/>
                  </a:lnTo>
                  <a:lnTo>
                    <a:pt x="10892" y="13424"/>
                  </a:lnTo>
                  <a:lnTo>
                    <a:pt x="10892" y="62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4044;p60">
              <a:extLst>
                <a:ext uri="{FF2B5EF4-FFF2-40B4-BE49-F238E27FC236}">
                  <a16:creationId xmlns:a16="http://schemas.microsoft.com/office/drawing/2014/main" id="{F1AE1311-20AE-8724-F0FC-A69FBF9DD531}"/>
                </a:ext>
              </a:extLst>
            </p:cNvPr>
            <p:cNvSpPr/>
            <p:nvPr/>
          </p:nvSpPr>
          <p:spPr>
            <a:xfrm>
              <a:off x="5413848" y="1665274"/>
              <a:ext cx="695787" cy="857624"/>
            </a:xfrm>
            <a:custGeom>
              <a:avLst/>
              <a:gdLst/>
              <a:ahLst/>
              <a:cxnLst/>
              <a:rect l="l" t="t" r="r" b="b"/>
              <a:pathLst>
                <a:path w="9050" h="11155" extrusionOk="0">
                  <a:moveTo>
                    <a:pt x="0" y="1"/>
                  </a:moveTo>
                  <a:lnTo>
                    <a:pt x="0" y="5929"/>
                  </a:lnTo>
                  <a:lnTo>
                    <a:pt x="9049" y="11154"/>
                  </a:lnTo>
                  <a:lnTo>
                    <a:pt x="9049" y="52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4045;p60">
              <a:extLst>
                <a:ext uri="{FF2B5EF4-FFF2-40B4-BE49-F238E27FC236}">
                  <a16:creationId xmlns:a16="http://schemas.microsoft.com/office/drawing/2014/main" id="{8B2CA496-146C-93F8-7CA1-6291307878EF}"/>
                </a:ext>
              </a:extLst>
            </p:cNvPr>
            <p:cNvSpPr/>
            <p:nvPr/>
          </p:nvSpPr>
          <p:spPr>
            <a:xfrm>
              <a:off x="5453210" y="1733619"/>
              <a:ext cx="616982" cy="721004"/>
            </a:xfrm>
            <a:custGeom>
              <a:avLst/>
              <a:gdLst/>
              <a:ahLst/>
              <a:cxnLst/>
              <a:rect l="l" t="t" r="r" b="b"/>
              <a:pathLst>
                <a:path w="8025" h="9378" extrusionOk="0">
                  <a:moveTo>
                    <a:pt x="0" y="0"/>
                  </a:moveTo>
                  <a:lnTo>
                    <a:pt x="0" y="4745"/>
                  </a:lnTo>
                  <a:lnTo>
                    <a:pt x="8025" y="9378"/>
                  </a:lnTo>
                  <a:lnTo>
                    <a:pt x="8025" y="4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4046;p60">
              <a:extLst>
                <a:ext uri="{FF2B5EF4-FFF2-40B4-BE49-F238E27FC236}">
                  <a16:creationId xmlns:a16="http://schemas.microsoft.com/office/drawing/2014/main" id="{84B45B65-0304-B553-957E-2DA7CFDE643D}"/>
                </a:ext>
              </a:extLst>
            </p:cNvPr>
            <p:cNvSpPr/>
            <p:nvPr/>
          </p:nvSpPr>
          <p:spPr>
            <a:xfrm>
              <a:off x="5342966" y="1657202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1" y="1"/>
                  </a:moveTo>
                  <a:lnTo>
                    <a:pt x="1" y="174"/>
                  </a:lnTo>
                  <a:lnTo>
                    <a:pt x="456" y="437"/>
                  </a:lnTo>
                  <a:lnTo>
                    <a:pt x="456" y="2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4047;p60">
              <a:extLst>
                <a:ext uri="{FF2B5EF4-FFF2-40B4-BE49-F238E27FC236}">
                  <a16:creationId xmlns:a16="http://schemas.microsoft.com/office/drawing/2014/main" id="{C7873637-BA9C-5740-45F5-FB7DD50E5F35}"/>
                </a:ext>
              </a:extLst>
            </p:cNvPr>
            <p:cNvSpPr/>
            <p:nvPr/>
          </p:nvSpPr>
          <p:spPr>
            <a:xfrm>
              <a:off x="5342966" y="1682495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1" y="1"/>
                  </a:moveTo>
                  <a:lnTo>
                    <a:pt x="1" y="175"/>
                  </a:lnTo>
                  <a:lnTo>
                    <a:pt x="456" y="438"/>
                  </a:lnTo>
                  <a:lnTo>
                    <a:pt x="456" y="2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4048;p60">
              <a:extLst>
                <a:ext uri="{FF2B5EF4-FFF2-40B4-BE49-F238E27FC236}">
                  <a16:creationId xmlns:a16="http://schemas.microsoft.com/office/drawing/2014/main" id="{85379D21-C109-B29D-F28F-2967872398F6}"/>
                </a:ext>
              </a:extLst>
            </p:cNvPr>
            <p:cNvSpPr/>
            <p:nvPr/>
          </p:nvSpPr>
          <p:spPr>
            <a:xfrm>
              <a:off x="5342966" y="1707865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1" y="1"/>
                  </a:moveTo>
                  <a:lnTo>
                    <a:pt x="1" y="174"/>
                  </a:lnTo>
                  <a:lnTo>
                    <a:pt x="456" y="438"/>
                  </a:lnTo>
                  <a:lnTo>
                    <a:pt x="456" y="2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4049;p60">
              <a:extLst>
                <a:ext uri="{FF2B5EF4-FFF2-40B4-BE49-F238E27FC236}">
                  <a16:creationId xmlns:a16="http://schemas.microsoft.com/office/drawing/2014/main" id="{A269E053-EF9C-B93C-6B71-8038E315DB1B}"/>
                </a:ext>
              </a:extLst>
            </p:cNvPr>
            <p:cNvSpPr/>
            <p:nvPr/>
          </p:nvSpPr>
          <p:spPr>
            <a:xfrm>
              <a:off x="5342966" y="1733235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1" y="1"/>
                  </a:moveTo>
                  <a:lnTo>
                    <a:pt x="1" y="174"/>
                  </a:lnTo>
                  <a:lnTo>
                    <a:pt x="456" y="436"/>
                  </a:lnTo>
                  <a:lnTo>
                    <a:pt x="456" y="2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4050;p60">
              <a:extLst>
                <a:ext uri="{FF2B5EF4-FFF2-40B4-BE49-F238E27FC236}">
                  <a16:creationId xmlns:a16="http://schemas.microsoft.com/office/drawing/2014/main" id="{353A933D-C361-BC9E-7AC2-C9CBC164B5EA}"/>
                </a:ext>
              </a:extLst>
            </p:cNvPr>
            <p:cNvSpPr/>
            <p:nvPr/>
          </p:nvSpPr>
          <p:spPr>
            <a:xfrm>
              <a:off x="5342966" y="1758605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1" y="1"/>
                  </a:moveTo>
                  <a:lnTo>
                    <a:pt x="1" y="174"/>
                  </a:lnTo>
                  <a:lnTo>
                    <a:pt x="456" y="436"/>
                  </a:lnTo>
                  <a:lnTo>
                    <a:pt x="456" y="2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4051;p60">
              <a:extLst>
                <a:ext uri="{FF2B5EF4-FFF2-40B4-BE49-F238E27FC236}">
                  <a16:creationId xmlns:a16="http://schemas.microsoft.com/office/drawing/2014/main" id="{D90A51F7-27C4-D90D-8D99-FD8D6B861F04}"/>
                </a:ext>
              </a:extLst>
            </p:cNvPr>
            <p:cNvSpPr/>
            <p:nvPr/>
          </p:nvSpPr>
          <p:spPr>
            <a:xfrm>
              <a:off x="5342966" y="1783975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1" y="0"/>
                  </a:moveTo>
                  <a:lnTo>
                    <a:pt x="1" y="174"/>
                  </a:lnTo>
                  <a:lnTo>
                    <a:pt x="456" y="436"/>
                  </a:lnTo>
                  <a:lnTo>
                    <a:pt x="456" y="2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4052;p60">
              <a:extLst>
                <a:ext uri="{FF2B5EF4-FFF2-40B4-BE49-F238E27FC236}">
                  <a16:creationId xmlns:a16="http://schemas.microsoft.com/office/drawing/2014/main" id="{6C63A414-9FC4-B381-EEA3-0C0F0C52B995}"/>
                </a:ext>
              </a:extLst>
            </p:cNvPr>
            <p:cNvSpPr/>
            <p:nvPr/>
          </p:nvSpPr>
          <p:spPr>
            <a:xfrm>
              <a:off x="5342966" y="1809267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1" y="0"/>
                  </a:moveTo>
                  <a:lnTo>
                    <a:pt x="1" y="175"/>
                  </a:lnTo>
                  <a:lnTo>
                    <a:pt x="456" y="437"/>
                  </a:lnTo>
                  <a:lnTo>
                    <a:pt x="456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4053;p60">
              <a:extLst>
                <a:ext uri="{FF2B5EF4-FFF2-40B4-BE49-F238E27FC236}">
                  <a16:creationId xmlns:a16="http://schemas.microsoft.com/office/drawing/2014/main" id="{F9EFBF6C-A6AA-1688-68BF-8A32F57CA555}"/>
                </a:ext>
              </a:extLst>
            </p:cNvPr>
            <p:cNvSpPr/>
            <p:nvPr/>
          </p:nvSpPr>
          <p:spPr>
            <a:xfrm>
              <a:off x="5342966" y="1834637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1" y="0"/>
                  </a:moveTo>
                  <a:lnTo>
                    <a:pt x="1" y="174"/>
                  </a:lnTo>
                  <a:lnTo>
                    <a:pt x="456" y="437"/>
                  </a:lnTo>
                  <a:lnTo>
                    <a:pt x="456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4054;p60">
              <a:extLst>
                <a:ext uri="{FF2B5EF4-FFF2-40B4-BE49-F238E27FC236}">
                  <a16:creationId xmlns:a16="http://schemas.microsoft.com/office/drawing/2014/main" id="{115D1C28-844B-6892-27DD-E749B39209D1}"/>
                </a:ext>
              </a:extLst>
            </p:cNvPr>
            <p:cNvSpPr/>
            <p:nvPr/>
          </p:nvSpPr>
          <p:spPr>
            <a:xfrm>
              <a:off x="5342966" y="1860007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1" y="0"/>
                  </a:moveTo>
                  <a:lnTo>
                    <a:pt x="1" y="174"/>
                  </a:lnTo>
                  <a:lnTo>
                    <a:pt x="456" y="437"/>
                  </a:lnTo>
                  <a:lnTo>
                    <a:pt x="456" y="2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4055;p60">
              <a:extLst>
                <a:ext uri="{FF2B5EF4-FFF2-40B4-BE49-F238E27FC236}">
                  <a16:creationId xmlns:a16="http://schemas.microsoft.com/office/drawing/2014/main" id="{71D70C17-8A7F-C142-0986-8FE3B3E2BB8F}"/>
                </a:ext>
              </a:extLst>
            </p:cNvPr>
            <p:cNvSpPr/>
            <p:nvPr/>
          </p:nvSpPr>
          <p:spPr>
            <a:xfrm>
              <a:off x="5342966" y="1885377"/>
              <a:ext cx="35058" cy="33521"/>
            </a:xfrm>
            <a:custGeom>
              <a:avLst/>
              <a:gdLst/>
              <a:ahLst/>
              <a:cxnLst/>
              <a:rect l="l" t="t" r="r" b="b"/>
              <a:pathLst>
                <a:path w="456" h="436" extrusionOk="0">
                  <a:moveTo>
                    <a:pt x="1" y="0"/>
                  </a:moveTo>
                  <a:lnTo>
                    <a:pt x="1" y="174"/>
                  </a:lnTo>
                  <a:lnTo>
                    <a:pt x="456" y="436"/>
                  </a:lnTo>
                  <a:lnTo>
                    <a:pt x="456" y="2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4056;p60">
              <a:extLst>
                <a:ext uri="{FF2B5EF4-FFF2-40B4-BE49-F238E27FC236}">
                  <a16:creationId xmlns:a16="http://schemas.microsoft.com/office/drawing/2014/main" id="{A9731A53-BE5E-46F7-D93B-4B2F8EA71038}"/>
                </a:ext>
              </a:extLst>
            </p:cNvPr>
            <p:cNvSpPr/>
            <p:nvPr/>
          </p:nvSpPr>
          <p:spPr>
            <a:xfrm>
              <a:off x="6145346" y="2120471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0" y="0"/>
                  </a:moveTo>
                  <a:lnTo>
                    <a:pt x="0" y="174"/>
                  </a:lnTo>
                  <a:lnTo>
                    <a:pt x="455" y="436"/>
                  </a:lnTo>
                  <a:lnTo>
                    <a:pt x="455" y="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4057;p60">
              <a:extLst>
                <a:ext uri="{FF2B5EF4-FFF2-40B4-BE49-F238E27FC236}">
                  <a16:creationId xmlns:a16="http://schemas.microsoft.com/office/drawing/2014/main" id="{681A4205-178D-4276-CFF9-E89CFBF3F3D6}"/>
                </a:ext>
              </a:extLst>
            </p:cNvPr>
            <p:cNvSpPr/>
            <p:nvPr/>
          </p:nvSpPr>
          <p:spPr>
            <a:xfrm>
              <a:off x="6145346" y="2145764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0" y="0"/>
                  </a:moveTo>
                  <a:lnTo>
                    <a:pt x="0" y="174"/>
                  </a:lnTo>
                  <a:lnTo>
                    <a:pt x="455" y="437"/>
                  </a:lnTo>
                  <a:lnTo>
                    <a:pt x="455" y="2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4058;p60">
              <a:extLst>
                <a:ext uri="{FF2B5EF4-FFF2-40B4-BE49-F238E27FC236}">
                  <a16:creationId xmlns:a16="http://schemas.microsoft.com/office/drawing/2014/main" id="{A3AAAA7F-4598-48B9-0B36-F5C4962E8F1D}"/>
                </a:ext>
              </a:extLst>
            </p:cNvPr>
            <p:cNvSpPr/>
            <p:nvPr/>
          </p:nvSpPr>
          <p:spPr>
            <a:xfrm>
              <a:off x="6145346" y="2171133"/>
              <a:ext cx="35058" cy="33521"/>
            </a:xfrm>
            <a:custGeom>
              <a:avLst/>
              <a:gdLst/>
              <a:ahLst/>
              <a:cxnLst/>
              <a:rect l="l" t="t" r="r" b="b"/>
              <a:pathLst>
                <a:path w="456" h="436" extrusionOk="0">
                  <a:moveTo>
                    <a:pt x="0" y="0"/>
                  </a:moveTo>
                  <a:lnTo>
                    <a:pt x="0" y="174"/>
                  </a:lnTo>
                  <a:lnTo>
                    <a:pt x="455" y="436"/>
                  </a:lnTo>
                  <a:lnTo>
                    <a:pt x="455" y="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4059;p60">
              <a:extLst>
                <a:ext uri="{FF2B5EF4-FFF2-40B4-BE49-F238E27FC236}">
                  <a16:creationId xmlns:a16="http://schemas.microsoft.com/office/drawing/2014/main" id="{50638CF4-6BFC-D310-60E3-8D90484E6896}"/>
                </a:ext>
              </a:extLst>
            </p:cNvPr>
            <p:cNvSpPr/>
            <p:nvPr/>
          </p:nvSpPr>
          <p:spPr>
            <a:xfrm>
              <a:off x="6145346" y="2196503"/>
              <a:ext cx="35058" cy="33521"/>
            </a:xfrm>
            <a:custGeom>
              <a:avLst/>
              <a:gdLst/>
              <a:ahLst/>
              <a:cxnLst/>
              <a:rect l="l" t="t" r="r" b="b"/>
              <a:pathLst>
                <a:path w="456" h="436" extrusionOk="0">
                  <a:moveTo>
                    <a:pt x="0" y="0"/>
                  </a:moveTo>
                  <a:lnTo>
                    <a:pt x="0" y="174"/>
                  </a:lnTo>
                  <a:lnTo>
                    <a:pt x="455" y="436"/>
                  </a:lnTo>
                  <a:lnTo>
                    <a:pt x="455" y="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4060;p60">
              <a:extLst>
                <a:ext uri="{FF2B5EF4-FFF2-40B4-BE49-F238E27FC236}">
                  <a16:creationId xmlns:a16="http://schemas.microsoft.com/office/drawing/2014/main" id="{1E70DEE8-9A27-BE8F-46D9-FB14BF2D284D}"/>
                </a:ext>
              </a:extLst>
            </p:cNvPr>
            <p:cNvSpPr/>
            <p:nvPr/>
          </p:nvSpPr>
          <p:spPr>
            <a:xfrm>
              <a:off x="6145346" y="2221873"/>
              <a:ext cx="35058" cy="33521"/>
            </a:xfrm>
            <a:custGeom>
              <a:avLst/>
              <a:gdLst/>
              <a:ahLst/>
              <a:cxnLst/>
              <a:rect l="l" t="t" r="r" b="b"/>
              <a:pathLst>
                <a:path w="456" h="436" extrusionOk="0">
                  <a:moveTo>
                    <a:pt x="0" y="0"/>
                  </a:moveTo>
                  <a:lnTo>
                    <a:pt x="0" y="173"/>
                  </a:lnTo>
                  <a:lnTo>
                    <a:pt x="455" y="436"/>
                  </a:lnTo>
                  <a:lnTo>
                    <a:pt x="455" y="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4061;p60">
              <a:extLst>
                <a:ext uri="{FF2B5EF4-FFF2-40B4-BE49-F238E27FC236}">
                  <a16:creationId xmlns:a16="http://schemas.microsoft.com/office/drawing/2014/main" id="{FF59F644-48E0-9D54-7435-576AF884E75A}"/>
                </a:ext>
              </a:extLst>
            </p:cNvPr>
            <p:cNvSpPr/>
            <p:nvPr/>
          </p:nvSpPr>
          <p:spPr>
            <a:xfrm>
              <a:off x="6145346" y="2247243"/>
              <a:ext cx="35058" cy="33521"/>
            </a:xfrm>
            <a:custGeom>
              <a:avLst/>
              <a:gdLst/>
              <a:ahLst/>
              <a:cxnLst/>
              <a:rect l="l" t="t" r="r" b="b"/>
              <a:pathLst>
                <a:path w="456" h="436" extrusionOk="0">
                  <a:moveTo>
                    <a:pt x="0" y="0"/>
                  </a:moveTo>
                  <a:lnTo>
                    <a:pt x="0" y="173"/>
                  </a:lnTo>
                  <a:lnTo>
                    <a:pt x="455" y="436"/>
                  </a:lnTo>
                  <a:lnTo>
                    <a:pt x="455" y="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4062;p60">
              <a:extLst>
                <a:ext uri="{FF2B5EF4-FFF2-40B4-BE49-F238E27FC236}">
                  <a16:creationId xmlns:a16="http://schemas.microsoft.com/office/drawing/2014/main" id="{44EFBDDE-5F87-5149-3BDE-ED85FDCCA699}"/>
                </a:ext>
              </a:extLst>
            </p:cNvPr>
            <p:cNvSpPr/>
            <p:nvPr/>
          </p:nvSpPr>
          <p:spPr>
            <a:xfrm>
              <a:off x="6145346" y="2272459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0" y="1"/>
                  </a:moveTo>
                  <a:lnTo>
                    <a:pt x="0" y="175"/>
                  </a:lnTo>
                  <a:lnTo>
                    <a:pt x="455" y="438"/>
                  </a:lnTo>
                  <a:lnTo>
                    <a:pt x="455" y="2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4063;p60">
              <a:extLst>
                <a:ext uri="{FF2B5EF4-FFF2-40B4-BE49-F238E27FC236}">
                  <a16:creationId xmlns:a16="http://schemas.microsoft.com/office/drawing/2014/main" id="{1611C4A0-CA62-4A23-B76B-5F240A8DED11}"/>
                </a:ext>
              </a:extLst>
            </p:cNvPr>
            <p:cNvSpPr/>
            <p:nvPr/>
          </p:nvSpPr>
          <p:spPr>
            <a:xfrm>
              <a:off x="6145346" y="2297829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0" y="1"/>
                  </a:moveTo>
                  <a:lnTo>
                    <a:pt x="0" y="174"/>
                  </a:lnTo>
                  <a:lnTo>
                    <a:pt x="455" y="438"/>
                  </a:lnTo>
                  <a:lnTo>
                    <a:pt x="455" y="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4064;p60">
              <a:extLst>
                <a:ext uri="{FF2B5EF4-FFF2-40B4-BE49-F238E27FC236}">
                  <a16:creationId xmlns:a16="http://schemas.microsoft.com/office/drawing/2014/main" id="{80780570-350C-5D63-2155-F27B2AD2C353}"/>
                </a:ext>
              </a:extLst>
            </p:cNvPr>
            <p:cNvSpPr/>
            <p:nvPr/>
          </p:nvSpPr>
          <p:spPr>
            <a:xfrm>
              <a:off x="6145346" y="2323199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0" y="1"/>
                  </a:moveTo>
                  <a:lnTo>
                    <a:pt x="0" y="174"/>
                  </a:lnTo>
                  <a:lnTo>
                    <a:pt x="455" y="436"/>
                  </a:lnTo>
                  <a:lnTo>
                    <a:pt x="455" y="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4065;p60">
              <a:extLst>
                <a:ext uri="{FF2B5EF4-FFF2-40B4-BE49-F238E27FC236}">
                  <a16:creationId xmlns:a16="http://schemas.microsoft.com/office/drawing/2014/main" id="{1500F5B7-04B8-8DD5-4FA9-76562C6D8E90}"/>
                </a:ext>
              </a:extLst>
            </p:cNvPr>
            <p:cNvSpPr/>
            <p:nvPr/>
          </p:nvSpPr>
          <p:spPr>
            <a:xfrm>
              <a:off x="6145346" y="2348568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0" y="1"/>
                  </a:moveTo>
                  <a:lnTo>
                    <a:pt x="0" y="174"/>
                  </a:lnTo>
                  <a:lnTo>
                    <a:pt x="455" y="436"/>
                  </a:lnTo>
                  <a:lnTo>
                    <a:pt x="455" y="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4066;p60">
              <a:extLst>
                <a:ext uri="{FF2B5EF4-FFF2-40B4-BE49-F238E27FC236}">
                  <a16:creationId xmlns:a16="http://schemas.microsoft.com/office/drawing/2014/main" id="{A70FE7B3-942A-B4C8-BCB2-EF020CF8D959}"/>
                </a:ext>
              </a:extLst>
            </p:cNvPr>
            <p:cNvSpPr/>
            <p:nvPr/>
          </p:nvSpPr>
          <p:spPr>
            <a:xfrm>
              <a:off x="6074695" y="2522621"/>
              <a:ext cx="24295" cy="24679"/>
            </a:xfrm>
            <a:custGeom>
              <a:avLst/>
              <a:gdLst/>
              <a:ahLst/>
              <a:cxnLst/>
              <a:rect l="l" t="t" r="r" b="b"/>
              <a:pathLst>
                <a:path w="316" h="321" extrusionOk="0">
                  <a:moveTo>
                    <a:pt x="0" y="0"/>
                  </a:moveTo>
                  <a:lnTo>
                    <a:pt x="0" y="139"/>
                  </a:lnTo>
                  <a:lnTo>
                    <a:pt x="316" y="321"/>
                  </a:lnTo>
                  <a:lnTo>
                    <a:pt x="316" y="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4067;p60">
              <a:extLst>
                <a:ext uri="{FF2B5EF4-FFF2-40B4-BE49-F238E27FC236}">
                  <a16:creationId xmlns:a16="http://schemas.microsoft.com/office/drawing/2014/main" id="{06E1F39C-1F87-56D1-9A0E-595F15315152}"/>
                </a:ext>
              </a:extLst>
            </p:cNvPr>
            <p:cNvSpPr/>
            <p:nvPr/>
          </p:nvSpPr>
          <p:spPr>
            <a:xfrm>
              <a:off x="5342966" y="1558875"/>
              <a:ext cx="870617" cy="502658"/>
            </a:xfrm>
            <a:custGeom>
              <a:avLst/>
              <a:gdLst/>
              <a:ahLst/>
              <a:cxnLst/>
              <a:rect l="l" t="t" r="r" b="b"/>
              <a:pathLst>
                <a:path w="11324" h="6538" extrusionOk="0">
                  <a:moveTo>
                    <a:pt x="432" y="1"/>
                  </a:moveTo>
                  <a:lnTo>
                    <a:pt x="1" y="250"/>
                  </a:lnTo>
                  <a:lnTo>
                    <a:pt x="10892" y="6538"/>
                  </a:lnTo>
                  <a:lnTo>
                    <a:pt x="11323" y="6289"/>
                  </a:lnTo>
                  <a:lnTo>
                    <a:pt x="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4068;p60">
              <a:extLst>
                <a:ext uri="{FF2B5EF4-FFF2-40B4-BE49-F238E27FC236}">
                  <a16:creationId xmlns:a16="http://schemas.microsoft.com/office/drawing/2014/main" id="{2EFDFB59-D09D-0F0F-B938-E86D4E9686D9}"/>
                </a:ext>
              </a:extLst>
            </p:cNvPr>
            <p:cNvSpPr/>
            <p:nvPr/>
          </p:nvSpPr>
          <p:spPr>
            <a:xfrm>
              <a:off x="6180326" y="2042285"/>
              <a:ext cx="33213" cy="567854"/>
            </a:xfrm>
            <a:custGeom>
              <a:avLst/>
              <a:gdLst/>
              <a:ahLst/>
              <a:cxnLst/>
              <a:rect l="l" t="t" r="r" b="b"/>
              <a:pathLst>
                <a:path w="432" h="7386" extrusionOk="0">
                  <a:moveTo>
                    <a:pt x="431" y="1"/>
                  </a:moveTo>
                  <a:lnTo>
                    <a:pt x="0" y="250"/>
                  </a:lnTo>
                  <a:lnTo>
                    <a:pt x="1" y="7385"/>
                  </a:lnTo>
                  <a:lnTo>
                    <a:pt x="431" y="7136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4069;p60">
              <a:extLst>
                <a:ext uri="{FF2B5EF4-FFF2-40B4-BE49-F238E27FC236}">
                  <a16:creationId xmlns:a16="http://schemas.microsoft.com/office/drawing/2014/main" id="{977C19B4-D0F8-3908-0A8F-AEDF5023F89C}"/>
                </a:ext>
              </a:extLst>
            </p:cNvPr>
            <p:cNvSpPr/>
            <p:nvPr/>
          </p:nvSpPr>
          <p:spPr>
            <a:xfrm>
              <a:off x="6180326" y="213069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2"/>
                  </a:lnTo>
                  <a:lnTo>
                    <a:pt x="0" y="306"/>
                  </a:lnTo>
                  <a:lnTo>
                    <a:pt x="229" y="175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4070;p60">
              <a:extLst>
                <a:ext uri="{FF2B5EF4-FFF2-40B4-BE49-F238E27FC236}">
                  <a16:creationId xmlns:a16="http://schemas.microsoft.com/office/drawing/2014/main" id="{A89A34AB-E779-20AE-ADEC-C9A809767ABE}"/>
                </a:ext>
              </a:extLst>
            </p:cNvPr>
            <p:cNvSpPr/>
            <p:nvPr/>
          </p:nvSpPr>
          <p:spPr>
            <a:xfrm>
              <a:off x="6180326" y="215606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2"/>
                  </a:lnTo>
                  <a:lnTo>
                    <a:pt x="0" y="305"/>
                  </a:lnTo>
                  <a:lnTo>
                    <a:pt x="229" y="174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4071;p60">
              <a:extLst>
                <a:ext uri="{FF2B5EF4-FFF2-40B4-BE49-F238E27FC236}">
                  <a16:creationId xmlns:a16="http://schemas.microsoft.com/office/drawing/2014/main" id="{E620963D-31E5-045C-F3AE-0DD97DB4C703}"/>
                </a:ext>
              </a:extLst>
            </p:cNvPr>
            <p:cNvSpPr/>
            <p:nvPr/>
          </p:nvSpPr>
          <p:spPr>
            <a:xfrm>
              <a:off x="6180326" y="218143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2"/>
                  </a:lnTo>
                  <a:lnTo>
                    <a:pt x="0" y="305"/>
                  </a:lnTo>
                  <a:lnTo>
                    <a:pt x="229" y="174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4072;p60">
              <a:extLst>
                <a:ext uri="{FF2B5EF4-FFF2-40B4-BE49-F238E27FC236}">
                  <a16:creationId xmlns:a16="http://schemas.microsoft.com/office/drawing/2014/main" id="{32C7CF71-2504-9462-FCEC-3C270494AB7F}"/>
                </a:ext>
              </a:extLst>
            </p:cNvPr>
            <p:cNvSpPr/>
            <p:nvPr/>
          </p:nvSpPr>
          <p:spPr>
            <a:xfrm>
              <a:off x="6180326" y="220680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2"/>
                  </a:lnTo>
                  <a:lnTo>
                    <a:pt x="0" y="305"/>
                  </a:lnTo>
                  <a:lnTo>
                    <a:pt x="229" y="174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4073;p60">
              <a:extLst>
                <a:ext uri="{FF2B5EF4-FFF2-40B4-BE49-F238E27FC236}">
                  <a16:creationId xmlns:a16="http://schemas.microsoft.com/office/drawing/2014/main" id="{D021EACD-1EFF-D45C-12F0-FC396DCE4F7A}"/>
                </a:ext>
              </a:extLst>
            </p:cNvPr>
            <p:cNvSpPr/>
            <p:nvPr/>
          </p:nvSpPr>
          <p:spPr>
            <a:xfrm>
              <a:off x="6180326" y="223217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2"/>
                  </a:lnTo>
                  <a:lnTo>
                    <a:pt x="0" y="305"/>
                  </a:lnTo>
                  <a:lnTo>
                    <a:pt x="229" y="173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4074;p60">
              <a:extLst>
                <a:ext uri="{FF2B5EF4-FFF2-40B4-BE49-F238E27FC236}">
                  <a16:creationId xmlns:a16="http://schemas.microsoft.com/office/drawing/2014/main" id="{99504978-04E8-87C9-08B3-751DF58F7A00}"/>
                </a:ext>
              </a:extLst>
            </p:cNvPr>
            <p:cNvSpPr/>
            <p:nvPr/>
          </p:nvSpPr>
          <p:spPr>
            <a:xfrm>
              <a:off x="6180326" y="225754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1"/>
                  </a:lnTo>
                  <a:lnTo>
                    <a:pt x="0" y="305"/>
                  </a:lnTo>
                  <a:lnTo>
                    <a:pt x="229" y="173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4075;p60">
              <a:extLst>
                <a:ext uri="{FF2B5EF4-FFF2-40B4-BE49-F238E27FC236}">
                  <a16:creationId xmlns:a16="http://schemas.microsoft.com/office/drawing/2014/main" id="{24D17876-A66A-110B-BDAB-A24D542A438B}"/>
                </a:ext>
              </a:extLst>
            </p:cNvPr>
            <p:cNvSpPr/>
            <p:nvPr/>
          </p:nvSpPr>
          <p:spPr>
            <a:xfrm>
              <a:off x="6180326" y="2282761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1"/>
                  </a:moveTo>
                  <a:lnTo>
                    <a:pt x="0" y="133"/>
                  </a:lnTo>
                  <a:lnTo>
                    <a:pt x="0" y="306"/>
                  </a:lnTo>
                  <a:lnTo>
                    <a:pt x="229" y="174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4076;p60">
              <a:extLst>
                <a:ext uri="{FF2B5EF4-FFF2-40B4-BE49-F238E27FC236}">
                  <a16:creationId xmlns:a16="http://schemas.microsoft.com/office/drawing/2014/main" id="{2AB7FE6A-9B8B-BA41-1915-0FA0C31FE854}"/>
                </a:ext>
              </a:extLst>
            </p:cNvPr>
            <p:cNvSpPr/>
            <p:nvPr/>
          </p:nvSpPr>
          <p:spPr>
            <a:xfrm>
              <a:off x="6180326" y="2308130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1"/>
                  </a:moveTo>
                  <a:lnTo>
                    <a:pt x="0" y="133"/>
                  </a:lnTo>
                  <a:lnTo>
                    <a:pt x="0" y="306"/>
                  </a:lnTo>
                  <a:lnTo>
                    <a:pt x="229" y="174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4077;p60">
              <a:extLst>
                <a:ext uri="{FF2B5EF4-FFF2-40B4-BE49-F238E27FC236}">
                  <a16:creationId xmlns:a16="http://schemas.microsoft.com/office/drawing/2014/main" id="{1AE3C451-DD1E-89C5-A069-8DC5CB830561}"/>
                </a:ext>
              </a:extLst>
            </p:cNvPr>
            <p:cNvSpPr/>
            <p:nvPr/>
          </p:nvSpPr>
          <p:spPr>
            <a:xfrm>
              <a:off x="6180326" y="2333500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1"/>
                  </a:moveTo>
                  <a:lnTo>
                    <a:pt x="0" y="132"/>
                  </a:lnTo>
                  <a:lnTo>
                    <a:pt x="0" y="306"/>
                  </a:lnTo>
                  <a:lnTo>
                    <a:pt x="229" y="174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4078;p60">
              <a:extLst>
                <a:ext uri="{FF2B5EF4-FFF2-40B4-BE49-F238E27FC236}">
                  <a16:creationId xmlns:a16="http://schemas.microsoft.com/office/drawing/2014/main" id="{7624F492-B9E9-F3E9-B70E-6857DC7ABDCE}"/>
                </a:ext>
              </a:extLst>
            </p:cNvPr>
            <p:cNvSpPr/>
            <p:nvPr/>
          </p:nvSpPr>
          <p:spPr>
            <a:xfrm>
              <a:off x="6180326" y="2358870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1"/>
                  </a:moveTo>
                  <a:lnTo>
                    <a:pt x="0" y="132"/>
                  </a:lnTo>
                  <a:lnTo>
                    <a:pt x="0" y="306"/>
                  </a:lnTo>
                  <a:lnTo>
                    <a:pt x="229" y="174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4079;p60">
              <a:extLst>
                <a:ext uri="{FF2B5EF4-FFF2-40B4-BE49-F238E27FC236}">
                  <a16:creationId xmlns:a16="http://schemas.microsoft.com/office/drawing/2014/main" id="{2025EE15-4C33-AC63-7B2F-12F24FB29972}"/>
                </a:ext>
              </a:extLst>
            </p:cNvPr>
            <p:cNvSpPr/>
            <p:nvPr/>
          </p:nvSpPr>
          <p:spPr>
            <a:xfrm>
              <a:off x="5642254" y="2299443"/>
              <a:ext cx="209351" cy="150305"/>
            </a:xfrm>
            <a:custGeom>
              <a:avLst/>
              <a:gdLst/>
              <a:ahLst/>
              <a:cxnLst/>
              <a:rect l="l" t="t" r="r" b="b"/>
              <a:pathLst>
                <a:path w="2723" h="1955" extrusionOk="0">
                  <a:moveTo>
                    <a:pt x="1" y="0"/>
                  </a:moveTo>
                  <a:lnTo>
                    <a:pt x="1" y="662"/>
                  </a:lnTo>
                  <a:lnTo>
                    <a:pt x="2215" y="1955"/>
                  </a:lnTo>
                  <a:lnTo>
                    <a:pt x="2722" y="1758"/>
                  </a:lnTo>
                  <a:lnTo>
                    <a:pt x="2711" y="15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4080;p60">
              <a:extLst>
                <a:ext uri="{FF2B5EF4-FFF2-40B4-BE49-F238E27FC236}">
                  <a16:creationId xmlns:a16="http://schemas.microsoft.com/office/drawing/2014/main" id="{813347D1-F510-3FB0-C530-46A4F7DB7FE7}"/>
                </a:ext>
              </a:extLst>
            </p:cNvPr>
            <p:cNvSpPr/>
            <p:nvPr/>
          </p:nvSpPr>
          <p:spPr>
            <a:xfrm>
              <a:off x="5619421" y="1854395"/>
              <a:ext cx="39441" cy="52895"/>
            </a:xfrm>
            <a:custGeom>
              <a:avLst/>
              <a:gdLst/>
              <a:ahLst/>
              <a:cxnLst/>
              <a:rect l="l" t="t" r="r" b="b"/>
              <a:pathLst>
                <a:path w="513" h="688" extrusionOk="0">
                  <a:moveTo>
                    <a:pt x="217" y="253"/>
                  </a:moveTo>
                  <a:lnTo>
                    <a:pt x="317" y="311"/>
                  </a:lnTo>
                  <a:lnTo>
                    <a:pt x="295" y="423"/>
                  </a:lnTo>
                  <a:lnTo>
                    <a:pt x="196" y="366"/>
                  </a:lnTo>
                  <a:lnTo>
                    <a:pt x="217" y="253"/>
                  </a:lnTo>
                  <a:close/>
                  <a:moveTo>
                    <a:pt x="181" y="1"/>
                  </a:moveTo>
                  <a:cubicBezTo>
                    <a:pt x="176" y="1"/>
                    <a:pt x="173" y="4"/>
                    <a:pt x="172" y="9"/>
                  </a:cubicBezTo>
                  <a:lnTo>
                    <a:pt x="148" y="142"/>
                  </a:lnTo>
                  <a:lnTo>
                    <a:pt x="59" y="91"/>
                  </a:lnTo>
                  <a:cubicBezTo>
                    <a:pt x="55" y="89"/>
                    <a:pt x="51" y="88"/>
                    <a:pt x="48" y="88"/>
                  </a:cubicBezTo>
                  <a:cubicBezTo>
                    <a:pt x="45" y="88"/>
                    <a:pt x="43" y="88"/>
                    <a:pt x="41" y="90"/>
                  </a:cubicBezTo>
                  <a:cubicBezTo>
                    <a:pt x="35" y="95"/>
                    <a:pt x="33" y="102"/>
                    <a:pt x="33" y="113"/>
                  </a:cubicBezTo>
                  <a:cubicBezTo>
                    <a:pt x="33" y="123"/>
                    <a:pt x="35" y="133"/>
                    <a:pt x="41" y="142"/>
                  </a:cubicBezTo>
                  <a:cubicBezTo>
                    <a:pt x="45" y="151"/>
                    <a:pt x="52" y="158"/>
                    <a:pt x="61" y="163"/>
                  </a:cubicBezTo>
                  <a:lnTo>
                    <a:pt x="134" y="206"/>
                  </a:lnTo>
                  <a:lnTo>
                    <a:pt x="114" y="318"/>
                  </a:lnTo>
                  <a:lnTo>
                    <a:pt x="26" y="267"/>
                  </a:lnTo>
                  <a:cubicBezTo>
                    <a:pt x="23" y="265"/>
                    <a:pt x="20" y="264"/>
                    <a:pt x="17" y="264"/>
                  </a:cubicBezTo>
                  <a:cubicBezTo>
                    <a:pt x="14" y="264"/>
                    <a:pt x="11" y="266"/>
                    <a:pt x="8" y="268"/>
                  </a:cubicBezTo>
                  <a:cubicBezTo>
                    <a:pt x="4" y="271"/>
                    <a:pt x="0" y="279"/>
                    <a:pt x="0" y="289"/>
                  </a:cubicBezTo>
                  <a:cubicBezTo>
                    <a:pt x="0" y="300"/>
                    <a:pt x="4" y="310"/>
                    <a:pt x="8" y="319"/>
                  </a:cubicBezTo>
                  <a:cubicBezTo>
                    <a:pt x="13" y="329"/>
                    <a:pt x="20" y="336"/>
                    <a:pt x="29" y="340"/>
                  </a:cubicBezTo>
                  <a:lnTo>
                    <a:pt x="101" y="382"/>
                  </a:lnTo>
                  <a:lnTo>
                    <a:pt x="79" y="515"/>
                  </a:lnTo>
                  <a:cubicBezTo>
                    <a:pt x="79" y="527"/>
                    <a:pt x="84" y="538"/>
                    <a:pt x="93" y="549"/>
                  </a:cubicBezTo>
                  <a:cubicBezTo>
                    <a:pt x="102" y="561"/>
                    <a:pt x="112" y="570"/>
                    <a:pt x="123" y="577"/>
                  </a:cubicBezTo>
                  <a:cubicBezTo>
                    <a:pt x="130" y="581"/>
                    <a:pt x="137" y="582"/>
                    <a:pt x="145" y="582"/>
                  </a:cubicBezTo>
                  <a:cubicBezTo>
                    <a:pt x="152" y="582"/>
                    <a:pt x="157" y="580"/>
                    <a:pt x="158" y="573"/>
                  </a:cubicBezTo>
                  <a:lnTo>
                    <a:pt x="184" y="430"/>
                  </a:lnTo>
                  <a:lnTo>
                    <a:pt x="283" y="488"/>
                  </a:lnTo>
                  <a:lnTo>
                    <a:pt x="259" y="618"/>
                  </a:lnTo>
                  <a:cubicBezTo>
                    <a:pt x="259" y="631"/>
                    <a:pt x="264" y="643"/>
                    <a:pt x="273" y="654"/>
                  </a:cubicBezTo>
                  <a:cubicBezTo>
                    <a:pt x="282" y="665"/>
                    <a:pt x="292" y="674"/>
                    <a:pt x="303" y="681"/>
                  </a:cubicBezTo>
                  <a:cubicBezTo>
                    <a:pt x="311" y="686"/>
                    <a:pt x="319" y="688"/>
                    <a:pt x="327" y="688"/>
                  </a:cubicBezTo>
                  <a:cubicBezTo>
                    <a:pt x="334" y="688"/>
                    <a:pt x="338" y="685"/>
                    <a:pt x="339" y="679"/>
                  </a:cubicBezTo>
                  <a:lnTo>
                    <a:pt x="365" y="535"/>
                  </a:lnTo>
                  <a:lnTo>
                    <a:pt x="453" y="586"/>
                  </a:lnTo>
                  <a:cubicBezTo>
                    <a:pt x="457" y="588"/>
                    <a:pt x="460" y="589"/>
                    <a:pt x="464" y="589"/>
                  </a:cubicBezTo>
                  <a:cubicBezTo>
                    <a:pt x="467" y="589"/>
                    <a:pt x="470" y="588"/>
                    <a:pt x="472" y="587"/>
                  </a:cubicBezTo>
                  <a:cubicBezTo>
                    <a:pt x="478" y="583"/>
                    <a:pt x="480" y="577"/>
                    <a:pt x="480" y="565"/>
                  </a:cubicBezTo>
                  <a:cubicBezTo>
                    <a:pt x="480" y="555"/>
                    <a:pt x="478" y="545"/>
                    <a:pt x="471" y="535"/>
                  </a:cubicBezTo>
                  <a:cubicBezTo>
                    <a:pt x="465" y="525"/>
                    <a:pt x="459" y="517"/>
                    <a:pt x="451" y="512"/>
                  </a:cubicBezTo>
                  <a:lnTo>
                    <a:pt x="378" y="471"/>
                  </a:lnTo>
                  <a:lnTo>
                    <a:pt x="399" y="359"/>
                  </a:lnTo>
                  <a:lnTo>
                    <a:pt x="486" y="409"/>
                  </a:lnTo>
                  <a:cubicBezTo>
                    <a:pt x="489" y="411"/>
                    <a:pt x="493" y="412"/>
                    <a:pt x="496" y="412"/>
                  </a:cubicBezTo>
                  <a:cubicBezTo>
                    <a:pt x="499" y="412"/>
                    <a:pt x="502" y="411"/>
                    <a:pt x="504" y="409"/>
                  </a:cubicBezTo>
                  <a:cubicBezTo>
                    <a:pt x="509" y="405"/>
                    <a:pt x="513" y="399"/>
                    <a:pt x="513" y="388"/>
                  </a:cubicBezTo>
                  <a:cubicBezTo>
                    <a:pt x="513" y="378"/>
                    <a:pt x="509" y="368"/>
                    <a:pt x="504" y="358"/>
                  </a:cubicBezTo>
                  <a:cubicBezTo>
                    <a:pt x="498" y="348"/>
                    <a:pt x="491" y="341"/>
                    <a:pt x="484" y="337"/>
                  </a:cubicBezTo>
                  <a:lnTo>
                    <a:pt x="411" y="294"/>
                  </a:lnTo>
                  <a:lnTo>
                    <a:pt x="433" y="178"/>
                  </a:lnTo>
                  <a:cubicBezTo>
                    <a:pt x="432" y="164"/>
                    <a:pt x="427" y="152"/>
                    <a:pt x="419" y="141"/>
                  </a:cubicBezTo>
                  <a:cubicBezTo>
                    <a:pt x="410" y="131"/>
                    <a:pt x="401" y="122"/>
                    <a:pt x="390" y="115"/>
                  </a:cubicBezTo>
                  <a:cubicBezTo>
                    <a:pt x="382" y="110"/>
                    <a:pt x="373" y="107"/>
                    <a:pt x="366" y="107"/>
                  </a:cubicBezTo>
                  <a:cubicBezTo>
                    <a:pt x="365" y="107"/>
                    <a:pt x="364" y="107"/>
                    <a:pt x="363" y="107"/>
                  </a:cubicBezTo>
                  <a:cubicBezTo>
                    <a:pt x="357" y="107"/>
                    <a:pt x="354" y="109"/>
                    <a:pt x="353" y="115"/>
                  </a:cubicBezTo>
                  <a:lnTo>
                    <a:pt x="329" y="247"/>
                  </a:lnTo>
                  <a:lnTo>
                    <a:pt x="230" y="189"/>
                  </a:lnTo>
                  <a:lnTo>
                    <a:pt x="250" y="72"/>
                  </a:lnTo>
                  <a:cubicBezTo>
                    <a:pt x="250" y="59"/>
                    <a:pt x="246" y="47"/>
                    <a:pt x="238" y="36"/>
                  </a:cubicBezTo>
                  <a:cubicBezTo>
                    <a:pt x="229" y="26"/>
                    <a:pt x="220" y="17"/>
                    <a:pt x="208" y="10"/>
                  </a:cubicBezTo>
                  <a:cubicBezTo>
                    <a:pt x="200" y="4"/>
                    <a:pt x="192" y="2"/>
                    <a:pt x="184" y="1"/>
                  </a:cubicBezTo>
                  <a:cubicBezTo>
                    <a:pt x="183" y="1"/>
                    <a:pt x="182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4081;p60">
              <a:extLst>
                <a:ext uri="{FF2B5EF4-FFF2-40B4-BE49-F238E27FC236}">
                  <a16:creationId xmlns:a16="http://schemas.microsoft.com/office/drawing/2014/main" id="{E71EA0A0-C7C0-3F2B-1AD9-729192758B68}"/>
                </a:ext>
              </a:extLst>
            </p:cNvPr>
            <p:cNvSpPr/>
            <p:nvPr/>
          </p:nvSpPr>
          <p:spPr>
            <a:xfrm>
              <a:off x="5672851" y="1884224"/>
              <a:ext cx="43285" cy="53510"/>
            </a:xfrm>
            <a:custGeom>
              <a:avLst/>
              <a:gdLst/>
              <a:ahLst/>
              <a:cxnLst/>
              <a:rect l="l" t="t" r="r" b="b"/>
              <a:pathLst>
                <a:path w="563" h="696" extrusionOk="0">
                  <a:moveTo>
                    <a:pt x="240" y="363"/>
                  </a:moveTo>
                  <a:cubicBezTo>
                    <a:pt x="241" y="363"/>
                    <a:pt x="243" y="363"/>
                    <a:pt x="245" y="363"/>
                  </a:cubicBezTo>
                  <a:cubicBezTo>
                    <a:pt x="264" y="365"/>
                    <a:pt x="290" y="375"/>
                    <a:pt x="322" y="395"/>
                  </a:cubicBezTo>
                  <a:lnTo>
                    <a:pt x="348" y="409"/>
                  </a:lnTo>
                  <a:lnTo>
                    <a:pt x="348" y="446"/>
                  </a:lnTo>
                  <a:cubicBezTo>
                    <a:pt x="348" y="455"/>
                    <a:pt x="346" y="463"/>
                    <a:pt x="341" y="470"/>
                  </a:cubicBezTo>
                  <a:cubicBezTo>
                    <a:pt x="337" y="476"/>
                    <a:pt x="331" y="480"/>
                    <a:pt x="323" y="482"/>
                  </a:cubicBezTo>
                  <a:cubicBezTo>
                    <a:pt x="319" y="485"/>
                    <a:pt x="314" y="485"/>
                    <a:pt x="308" y="485"/>
                  </a:cubicBezTo>
                  <a:cubicBezTo>
                    <a:pt x="305" y="485"/>
                    <a:pt x="301" y="485"/>
                    <a:pt x="297" y="485"/>
                  </a:cubicBezTo>
                  <a:cubicBezTo>
                    <a:pt x="287" y="482"/>
                    <a:pt x="277" y="479"/>
                    <a:pt x="265" y="472"/>
                  </a:cubicBezTo>
                  <a:cubicBezTo>
                    <a:pt x="251" y="463"/>
                    <a:pt x="239" y="453"/>
                    <a:pt x="230" y="440"/>
                  </a:cubicBezTo>
                  <a:cubicBezTo>
                    <a:pt x="221" y="427"/>
                    <a:pt x="216" y="411"/>
                    <a:pt x="216" y="395"/>
                  </a:cubicBezTo>
                  <a:cubicBezTo>
                    <a:pt x="216" y="373"/>
                    <a:pt x="224" y="363"/>
                    <a:pt x="240" y="363"/>
                  </a:cubicBezTo>
                  <a:close/>
                  <a:moveTo>
                    <a:pt x="134" y="0"/>
                  </a:moveTo>
                  <a:cubicBezTo>
                    <a:pt x="108" y="0"/>
                    <a:pt x="86" y="6"/>
                    <a:pt x="68" y="18"/>
                  </a:cubicBezTo>
                  <a:cubicBezTo>
                    <a:pt x="45" y="33"/>
                    <a:pt x="28" y="57"/>
                    <a:pt x="17" y="89"/>
                  </a:cubicBezTo>
                  <a:cubicBezTo>
                    <a:pt x="6" y="122"/>
                    <a:pt x="0" y="160"/>
                    <a:pt x="0" y="205"/>
                  </a:cubicBezTo>
                  <a:cubicBezTo>
                    <a:pt x="0" y="257"/>
                    <a:pt x="7" y="306"/>
                    <a:pt x="20" y="351"/>
                  </a:cubicBezTo>
                  <a:cubicBezTo>
                    <a:pt x="34" y="397"/>
                    <a:pt x="53" y="438"/>
                    <a:pt x="76" y="477"/>
                  </a:cubicBezTo>
                  <a:cubicBezTo>
                    <a:pt x="98" y="514"/>
                    <a:pt x="125" y="548"/>
                    <a:pt x="154" y="577"/>
                  </a:cubicBezTo>
                  <a:cubicBezTo>
                    <a:pt x="185" y="606"/>
                    <a:pt x="215" y="630"/>
                    <a:pt x="248" y="649"/>
                  </a:cubicBezTo>
                  <a:cubicBezTo>
                    <a:pt x="263" y="657"/>
                    <a:pt x="278" y="666"/>
                    <a:pt x="296" y="674"/>
                  </a:cubicBezTo>
                  <a:cubicBezTo>
                    <a:pt x="313" y="681"/>
                    <a:pt x="330" y="687"/>
                    <a:pt x="345" y="691"/>
                  </a:cubicBezTo>
                  <a:cubicBezTo>
                    <a:pt x="357" y="694"/>
                    <a:pt x="367" y="696"/>
                    <a:pt x="375" y="696"/>
                  </a:cubicBezTo>
                  <a:cubicBezTo>
                    <a:pt x="378" y="696"/>
                    <a:pt x="381" y="696"/>
                    <a:pt x="383" y="695"/>
                  </a:cubicBezTo>
                  <a:cubicBezTo>
                    <a:pt x="393" y="695"/>
                    <a:pt x="399" y="691"/>
                    <a:pt x="399" y="682"/>
                  </a:cubicBezTo>
                  <a:cubicBezTo>
                    <a:pt x="399" y="677"/>
                    <a:pt x="397" y="670"/>
                    <a:pt x="393" y="661"/>
                  </a:cubicBezTo>
                  <a:cubicBezTo>
                    <a:pt x="389" y="651"/>
                    <a:pt x="383" y="645"/>
                    <a:pt x="375" y="641"/>
                  </a:cubicBezTo>
                  <a:cubicBezTo>
                    <a:pt x="371" y="638"/>
                    <a:pt x="366" y="637"/>
                    <a:pt x="359" y="636"/>
                  </a:cubicBezTo>
                  <a:cubicBezTo>
                    <a:pt x="354" y="634"/>
                    <a:pt x="346" y="632"/>
                    <a:pt x="337" y="631"/>
                  </a:cubicBezTo>
                  <a:cubicBezTo>
                    <a:pt x="328" y="629"/>
                    <a:pt x="317" y="625"/>
                    <a:pt x="304" y="620"/>
                  </a:cubicBezTo>
                  <a:cubicBezTo>
                    <a:pt x="291" y="615"/>
                    <a:pt x="276" y="607"/>
                    <a:pt x="258" y="597"/>
                  </a:cubicBezTo>
                  <a:cubicBezTo>
                    <a:pt x="220" y="575"/>
                    <a:pt x="188" y="550"/>
                    <a:pt x="163" y="523"/>
                  </a:cubicBezTo>
                  <a:cubicBezTo>
                    <a:pt x="138" y="495"/>
                    <a:pt x="118" y="466"/>
                    <a:pt x="103" y="434"/>
                  </a:cubicBezTo>
                  <a:cubicBezTo>
                    <a:pt x="88" y="402"/>
                    <a:pt x="77" y="371"/>
                    <a:pt x="70" y="337"/>
                  </a:cubicBezTo>
                  <a:cubicBezTo>
                    <a:pt x="64" y="304"/>
                    <a:pt x="61" y="272"/>
                    <a:pt x="61" y="239"/>
                  </a:cubicBezTo>
                  <a:cubicBezTo>
                    <a:pt x="61" y="205"/>
                    <a:pt x="64" y="175"/>
                    <a:pt x="72" y="147"/>
                  </a:cubicBezTo>
                  <a:cubicBezTo>
                    <a:pt x="79" y="120"/>
                    <a:pt x="91" y="100"/>
                    <a:pt x="108" y="85"/>
                  </a:cubicBezTo>
                  <a:cubicBezTo>
                    <a:pt x="123" y="73"/>
                    <a:pt x="142" y="68"/>
                    <a:pt x="165" y="68"/>
                  </a:cubicBezTo>
                  <a:cubicBezTo>
                    <a:pt x="169" y="68"/>
                    <a:pt x="173" y="68"/>
                    <a:pt x="177" y="68"/>
                  </a:cubicBezTo>
                  <a:cubicBezTo>
                    <a:pt x="206" y="70"/>
                    <a:pt x="241" y="84"/>
                    <a:pt x="285" y="109"/>
                  </a:cubicBezTo>
                  <a:cubicBezTo>
                    <a:pt x="359" y="152"/>
                    <a:pt x="415" y="205"/>
                    <a:pt x="450" y="268"/>
                  </a:cubicBezTo>
                  <a:cubicBezTo>
                    <a:pt x="484" y="333"/>
                    <a:pt x="502" y="405"/>
                    <a:pt x="502" y="486"/>
                  </a:cubicBezTo>
                  <a:cubicBezTo>
                    <a:pt x="502" y="498"/>
                    <a:pt x="501" y="512"/>
                    <a:pt x="500" y="526"/>
                  </a:cubicBezTo>
                  <a:cubicBezTo>
                    <a:pt x="499" y="541"/>
                    <a:pt x="497" y="554"/>
                    <a:pt x="493" y="566"/>
                  </a:cubicBezTo>
                  <a:cubicBezTo>
                    <a:pt x="490" y="577"/>
                    <a:pt x="484" y="585"/>
                    <a:pt x="478" y="591"/>
                  </a:cubicBezTo>
                  <a:cubicBezTo>
                    <a:pt x="475" y="592"/>
                    <a:pt x="472" y="593"/>
                    <a:pt x="468" y="593"/>
                  </a:cubicBezTo>
                  <a:cubicBezTo>
                    <a:pt x="463" y="593"/>
                    <a:pt x="457" y="592"/>
                    <a:pt x="450" y="588"/>
                  </a:cubicBezTo>
                  <a:cubicBezTo>
                    <a:pt x="440" y="583"/>
                    <a:pt x="433" y="574"/>
                    <a:pt x="426" y="562"/>
                  </a:cubicBezTo>
                  <a:cubicBezTo>
                    <a:pt x="419" y="552"/>
                    <a:pt x="415" y="538"/>
                    <a:pt x="412" y="522"/>
                  </a:cubicBezTo>
                  <a:lnTo>
                    <a:pt x="412" y="370"/>
                  </a:lnTo>
                  <a:cubicBezTo>
                    <a:pt x="412" y="351"/>
                    <a:pt x="409" y="332"/>
                    <a:pt x="402" y="312"/>
                  </a:cubicBezTo>
                  <a:cubicBezTo>
                    <a:pt x="394" y="294"/>
                    <a:pt x="385" y="276"/>
                    <a:pt x="374" y="259"/>
                  </a:cubicBezTo>
                  <a:cubicBezTo>
                    <a:pt x="362" y="243"/>
                    <a:pt x="348" y="228"/>
                    <a:pt x="332" y="213"/>
                  </a:cubicBezTo>
                  <a:cubicBezTo>
                    <a:pt x="317" y="199"/>
                    <a:pt x="299" y="186"/>
                    <a:pt x="279" y="175"/>
                  </a:cubicBezTo>
                  <a:cubicBezTo>
                    <a:pt x="266" y="167"/>
                    <a:pt x="252" y="160"/>
                    <a:pt x="238" y="155"/>
                  </a:cubicBezTo>
                  <a:cubicBezTo>
                    <a:pt x="224" y="150"/>
                    <a:pt x="212" y="147"/>
                    <a:pt x="201" y="145"/>
                  </a:cubicBezTo>
                  <a:cubicBezTo>
                    <a:pt x="196" y="144"/>
                    <a:pt x="192" y="144"/>
                    <a:pt x="188" y="144"/>
                  </a:cubicBezTo>
                  <a:cubicBezTo>
                    <a:pt x="182" y="144"/>
                    <a:pt x="178" y="144"/>
                    <a:pt x="174" y="146"/>
                  </a:cubicBezTo>
                  <a:cubicBezTo>
                    <a:pt x="167" y="149"/>
                    <a:pt x="163" y="154"/>
                    <a:pt x="163" y="161"/>
                  </a:cubicBezTo>
                  <a:cubicBezTo>
                    <a:pt x="163" y="168"/>
                    <a:pt x="165" y="177"/>
                    <a:pt x="169" y="187"/>
                  </a:cubicBezTo>
                  <a:cubicBezTo>
                    <a:pt x="174" y="199"/>
                    <a:pt x="179" y="207"/>
                    <a:pt x="186" y="211"/>
                  </a:cubicBezTo>
                  <a:cubicBezTo>
                    <a:pt x="189" y="213"/>
                    <a:pt x="193" y="213"/>
                    <a:pt x="197" y="214"/>
                  </a:cubicBezTo>
                  <a:lnTo>
                    <a:pt x="213" y="214"/>
                  </a:lnTo>
                  <a:cubicBezTo>
                    <a:pt x="219" y="216"/>
                    <a:pt x="227" y="217"/>
                    <a:pt x="236" y="220"/>
                  </a:cubicBezTo>
                  <a:cubicBezTo>
                    <a:pt x="245" y="222"/>
                    <a:pt x="256" y="228"/>
                    <a:pt x="269" y="236"/>
                  </a:cubicBezTo>
                  <a:cubicBezTo>
                    <a:pt x="319" y="265"/>
                    <a:pt x="345" y="302"/>
                    <a:pt x="345" y="347"/>
                  </a:cubicBezTo>
                  <a:lnTo>
                    <a:pt x="345" y="362"/>
                  </a:lnTo>
                  <a:lnTo>
                    <a:pt x="312" y="344"/>
                  </a:lnTo>
                  <a:cubicBezTo>
                    <a:pt x="287" y="329"/>
                    <a:pt x="265" y="318"/>
                    <a:pt x="243" y="309"/>
                  </a:cubicBezTo>
                  <a:cubicBezTo>
                    <a:pt x="222" y="300"/>
                    <a:pt x="204" y="295"/>
                    <a:pt x="189" y="294"/>
                  </a:cubicBezTo>
                  <a:cubicBezTo>
                    <a:pt x="174" y="294"/>
                    <a:pt x="162" y="299"/>
                    <a:pt x="154" y="308"/>
                  </a:cubicBezTo>
                  <a:cubicBezTo>
                    <a:pt x="145" y="317"/>
                    <a:pt x="141" y="332"/>
                    <a:pt x="141" y="353"/>
                  </a:cubicBezTo>
                  <a:cubicBezTo>
                    <a:pt x="141" y="371"/>
                    <a:pt x="144" y="388"/>
                    <a:pt x="150" y="405"/>
                  </a:cubicBezTo>
                  <a:cubicBezTo>
                    <a:pt x="157" y="420"/>
                    <a:pt x="165" y="436"/>
                    <a:pt x="175" y="450"/>
                  </a:cubicBezTo>
                  <a:cubicBezTo>
                    <a:pt x="185" y="464"/>
                    <a:pt x="197" y="477"/>
                    <a:pt x="210" y="488"/>
                  </a:cubicBezTo>
                  <a:cubicBezTo>
                    <a:pt x="223" y="499"/>
                    <a:pt x="236" y="509"/>
                    <a:pt x="250" y="517"/>
                  </a:cubicBezTo>
                  <a:cubicBezTo>
                    <a:pt x="272" y="530"/>
                    <a:pt x="291" y="537"/>
                    <a:pt x="306" y="537"/>
                  </a:cubicBezTo>
                  <a:cubicBezTo>
                    <a:pt x="308" y="537"/>
                    <a:pt x="309" y="537"/>
                    <a:pt x="310" y="536"/>
                  </a:cubicBezTo>
                  <a:cubicBezTo>
                    <a:pt x="327" y="535"/>
                    <a:pt x="341" y="531"/>
                    <a:pt x="357" y="522"/>
                  </a:cubicBezTo>
                  <a:cubicBezTo>
                    <a:pt x="361" y="542"/>
                    <a:pt x="370" y="562"/>
                    <a:pt x="385" y="584"/>
                  </a:cubicBezTo>
                  <a:cubicBezTo>
                    <a:pt x="400" y="604"/>
                    <a:pt x="420" y="622"/>
                    <a:pt x="444" y="636"/>
                  </a:cubicBezTo>
                  <a:cubicBezTo>
                    <a:pt x="462" y="646"/>
                    <a:pt x="478" y="652"/>
                    <a:pt x="492" y="652"/>
                  </a:cubicBezTo>
                  <a:cubicBezTo>
                    <a:pt x="494" y="652"/>
                    <a:pt x="497" y="652"/>
                    <a:pt x="499" y="651"/>
                  </a:cubicBezTo>
                  <a:cubicBezTo>
                    <a:pt x="514" y="649"/>
                    <a:pt x="526" y="642"/>
                    <a:pt x="535" y="630"/>
                  </a:cubicBezTo>
                  <a:cubicBezTo>
                    <a:pt x="544" y="618"/>
                    <a:pt x="551" y="600"/>
                    <a:pt x="555" y="579"/>
                  </a:cubicBezTo>
                  <a:cubicBezTo>
                    <a:pt x="560" y="558"/>
                    <a:pt x="562" y="533"/>
                    <a:pt x="562" y="507"/>
                  </a:cubicBezTo>
                  <a:cubicBezTo>
                    <a:pt x="562" y="413"/>
                    <a:pt x="538" y="326"/>
                    <a:pt x="490" y="247"/>
                  </a:cubicBezTo>
                  <a:cubicBezTo>
                    <a:pt x="443" y="167"/>
                    <a:pt x="374" y="102"/>
                    <a:pt x="285" y="51"/>
                  </a:cubicBezTo>
                  <a:cubicBezTo>
                    <a:pt x="236" y="22"/>
                    <a:pt x="193" y="6"/>
                    <a:pt x="157" y="2"/>
                  </a:cubicBezTo>
                  <a:cubicBezTo>
                    <a:pt x="149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4082;p60">
              <a:extLst>
                <a:ext uri="{FF2B5EF4-FFF2-40B4-BE49-F238E27FC236}">
                  <a16:creationId xmlns:a16="http://schemas.microsoft.com/office/drawing/2014/main" id="{B3BC70E2-359F-2597-3372-347A619A18A4}"/>
                </a:ext>
              </a:extLst>
            </p:cNvPr>
            <p:cNvSpPr/>
            <p:nvPr/>
          </p:nvSpPr>
          <p:spPr>
            <a:xfrm>
              <a:off x="5729818" y="1911746"/>
              <a:ext cx="47129" cy="71578"/>
            </a:xfrm>
            <a:custGeom>
              <a:avLst/>
              <a:gdLst/>
              <a:ahLst/>
              <a:cxnLst/>
              <a:rect l="l" t="t" r="r" b="b"/>
              <a:pathLst>
                <a:path w="613" h="931" extrusionOk="0">
                  <a:moveTo>
                    <a:pt x="84" y="71"/>
                  </a:moveTo>
                  <a:cubicBezTo>
                    <a:pt x="92" y="71"/>
                    <a:pt x="104" y="74"/>
                    <a:pt x="116" y="82"/>
                  </a:cubicBezTo>
                  <a:cubicBezTo>
                    <a:pt x="133" y="92"/>
                    <a:pt x="147" y="103"/>
                    <a:pt x="157" y="118"/>
                  </a:cubicBezTo>
                  <a:cubicBezTo>
                    <a:pt x="166" y="131"/>
                    <a:pt x="171" y="148"/>
                    <a:pt x="171" y="166"/>
                  </a:cubicBezTo>
                  <a:lnTo>
                    <a:pt x="171" y="300"/>
                  </a:lnTo>
                  <a:cubicBezTo>
                    <a:pt x="171" y="319"/>
                    <a:pt x="166" y="329"/>
                    <a:pt x="157" y="333"/>
                  </a:cubicBezTo>
                  <a:cubicBezTo>
                    <a:pt x="155" y="333"/>
                    <a:pt x="152" y="333"/>
                    <a:pt x="150" y="333"/>
                  </a:cubicBezTo>
                  <a:cubicBezTo>
                    <a:pt x="141" y="333"/>
                    <a:pt x="130" y="330"/>
                    <a:pt x="116" y="323"/>
                  </a:cubicBezTo>
                  <a:cubicBezTo>
                    <a:pt x="100" y="312"/>
                    <a:pt x="87" y="300"/>
                    <a:pt x="78" y="287"/>
                  </a:cubicBezTo>
                  <a:cubicBezTo>
                    <a:pt x="68" y="273"/>
                    <a:pt x="63" y="257"/>
                    <a:pt x="63" y="238"/>
                  </a:cubicBezTo>
                  <a:lnTo>
                    <a:pt x="63" y="104"/>
                  </a:lnTo>
                  <a:cubicBezTo>
                    <a:pt x="63" y="85"/>
                    <a:pt x="68" y="75"/>
                    <a:pt x="78" y="71"/>
                  </a:cubicBezTo>
                  <a:cubicBezTo>
                    <a:pt x="80" y="71"/>
                    <a:pt x="82" y="71"/>
                    <a:pt x="84" y="71"/>
                  </a:cubicBezTo>
                  <a:close/>
                  <a:moveTo>
                    <a:pt x="46" y="0"/>
                  </a:moveTo>
                  <a:cubicBezTo>
                    <a:pt x="42" y="0"/>
                    <a:pt x="38" y="1"/>
                    <a:pt x="34" y="2"/>
                  </a:cubicBezTo>
                  <a:cubicBezTo>
                    <a:pt x="11" y="5"/>
                    <a:pt x="0" y="28"/>
                    <a:pt x="0" y="68"/>
                  </a:cubicBezTo>
                  <a:lnTo>
                    <a:pt x="0" y="202"/>
                  </a:lnTo>
                  <a:cubicBezTo>
                    <a:pt x="0" y="222"/>
                    <a:pt x="4" y="242"/>
                    <a:pt x="9" y="258"/>
                  </a:cubicBezTo>
                  <a:cubicBezTo>
                    <a:pt x="16" y="276"/>
                    <a:pt x="24" y="292"/>
                    <a:pt x="34" y="307"/>
                  </a:cubicBezTo>
                  <a:cubicBezTo>
                    <a:pt x="44" y="323"/>
                    <a:pt x="56" y="335"/>
                    <a:pt x="71" y="347"/>
                  </a:cubicBezTo>
                  <a:cubicBezTo>
                    <a:pt x="85" y="360"/>
                    <a:pt x="100" y="370"/>
                    <a:pt x="116" y="380"/>
                  </a:cubicBezTo>
                  <a:cubicBezTo>
                    <a:pt x="133" y="389"/>
                    <a:pt x="148" y="396"/>
                    <a:pt x="162" y="400"/>
                  </a:cubicBezTo>
                  <a:cubicBezTo>
                    <a:pt x="171" y="403"/>
                    <a:pt x="179" y="405"/>
                    <a:pt x="186" y="405"/>
                  </a:cubicBezTo>
                  <a:cubicBezTo>
                    <a:pt x="191" y="405"/>
                    <a:pt x="195" y="404"/>
                    <a:pt x="199" y="403"/>
                  </a:cubicBezTo>
                  <a:cubicBezTo>
                    <a:pt x="210" y="400"/>
                    <a:pt x="217" y="394"/>
                    <a:pt x="223" y="382"/>
                  </a:cubicBezTo>
                  <a:cubicBezTo>
                    <a:pt x="230" y="372"/>
                    <a:pt x="232" y="356"/>
                    <a:pt x="232" y="336"/>
                  </a:cubicBezTo>
                  <a:lnTo>
                    <a:pt x="232" y="202"/>
                  </a:lnTo>
                  <a:cubicBezTo>
                    <a:pt x="232" y="182"/>
                    <a:pt x="230" y="163"/>
                    <a:pt x="223" y="145"/>
                  </a:cubicBezTo>
                  <a:cubicBezTo>
                    <a:pt x="217" y="128"/>
                    <a:pt x="210" y="111"/>
                    <a:pt x="199" y="96"/>
                  </a:cubicBezTo>
                  <a:cubicBezTo>
                    <a:pt x="188" y="82"/>
                    <a:pt x="177" y="68"/>
                    <a:pt x="162" y="56"/>
                  </a:cubicBezTo>
                  <a:cubicBezTo>
                    <a:pt x="148" y="44"/>
                    <a:pt x="133" y="33"/>
                    <a:pt x="116" y="24"/>
                  </a:cubicBezTo>
                  <a:cubicBezTo>
                    <a:pt x="89" y="9"/>
                    <a:pt x="66" y="0"/>
                    <a:pt x="46" y="0"/>
                  </a:cubicBezTo>
                  <a:close/>
                  <a:moveTo>
                    <a:pt x="448" y="184"/>
                  </a:moveTo>
                  <a:cubicBezTo>
                    <a:pt x="444" y="184"/>
                    <a:pt x="440" y="186"/>
                    <a:pt x="437" y="190"/>
                  </a:cubicBezTo>
                  <a:lnTo>
                    <a:pt x="122" y="672"/>
                  </a:lnTo>
                  <a:cubicBezTo>
                    <a:pt x="120" y="675"/>
                    <a:pt x="118" y="678"/>
                    <a:pt x="118" y="683"/>
                  </a:cubicBezTo>
                  <a:cubicBezTo>
                    <a:pt x="118" y="692"/>
                    <a:pt x="122" y="701"/>
                    <a:pt x="127" y="712"/>
                  </a:cubicBezTo>
                  <a:cubicBezTo>
                    <a:pt x="134" y="722"/>
                    <a:pt x="142" y="730"/>
                    <a:pt x="152" y="736"/>
                  </a:cubicBezTo>
                  <a:cubicBezTo>
                    <a:pt x="158" y="740"/>
                    <a:pt x="163" y="741"/>
                    <a:pt x="169" y="741"/>
                  </a:cubicBezTo>
                  <a:cubicBezTo>
                    <a:pt x="175" y="741"/>
                    <a:pt x="178" y="740"/>
                    <a:pt x="181" y="736"/>
                  </a:cubicBezTo>
                  <a:lnTo>
                    <a:pt x="497" y="257"/>
                  </a:lnTo>
                  <a:cubicBezTo>
                    <a:pt x="498" y="254"/>
                    <a:pt x="499" y="249"/>
                    <a:pt x="499" y="244"/>
                  </a:cubicBezTo>
                  <a:cubicBezTo>
                    <a:pt x="499" y="234"/>
                    <a:pt x="496" y="224"/>
                    <a:pt x="488" y="212"/>
                  </a:cubicBezTo>
                  <a:cubicBezTo>
                    <a:pt x="480" y="202"/>
                    <a:pt x="472" y="194"/>
                    <a:pt x="463" y="189"/>
                  </a:cubicBezTo>
                  <a:cubicBezTo>
                    <a:pt x="458" y="186"/>
                    <a:pt x="453" y="184"/>
                    <a:pt x="448" y="184"/>
                  </a:cubicBezTo>
                  <a:close/>
                  <a:moveTo>
                    <a:pt x="465" y="597"/>
                  </a:moveTo>
                  <a:cubicBezTo>
                    <a:pt x="474" y="597"/>
                    <a:pt x="484" y="601"/>
                    <a:pt x="497" y="609"/>
                  </a:cubicBezTo>
                  <a:cubicBezTo>
                    <a:pt x="514" y="618"/>
                    <a:pt x="526" y="630"/>
                    <a:pt x="536" y="644"/>
                  </a:cubicBezTo>
                  <a:cubicBezTo>
                    <a:pt x="546" y="658"/>
                    <a:pt x="551" y="674"/>
                    <a:pt x="551" y="693"/>
                  </a:cubicBezTo>
                  <a:lnTo>
                    <a:pt x="551" y="826"/>
                  </a:lnTo>
                  <a:cubicBezTo>
                    <a:pt x="551" y="845"/>
                    <a:pt x="546" y="856"/>
                    <a:pt x="536" y="859"/>
                  </a:cubicBezTo>
                  <a:cubicBezTo>
                    <a:pt x="534" y="859"/>
                    <a:pt x="531" y="860"/>
                    <a:pt x="528" y="860"/>
                  </a:cubicBezTo>
                  <a:cubicBezTo>
                    <a:pt x="520" y="860"/>
                    <a:pt x="509" y="856"/>
                    <a:pt x="497" y="848"/>
                  </a:cubicBezTo>
                  <a:cubicBezTo>
                    <a:pt x="480" y="839"/>
                    <a:pt x="467" y="827"/>
                    <a:pt x="457" y="814"/>
                  </a:cubicBezTo>
                  <a:cubicBezTo>
                    <a:pt x="448" y="800"/>
                    <a:pt x="443" y="783"/>
                    <a:pt x="443" y="764"/>
                  </a:cubicBezTo>
                  <a:lnTo>
                    <a:pt x="443" y="631"/>
                  </a:lnTo>
                  <a:cubicBezTo>
                    <a:pt x="443" y="612"/>
                    <a:pt x="448" y="602"/>
                    <a:pt x="457" y="598"/>
                  </a:cubicBezTo>
                  <a:cubicBezTo>
                    <a:pt x="460" y="598"/>
                    <a:pt x="463" y="597"/>
                    <a:pt x="465" y="597"/>
                  </a:cubicBezTo>
                  <a:close/>
                  <a:moveTo>
                    <a:pt x="425" y="527"/>
                  </a:moveTo>
                  <a:cubicBezTo>
                    <a:pt x="421" y="527"/>
                    <a:pt x="417" y="527"/>
                    <a:pt x="413" y="528"/>
                  </a:cubicBezTo>
                  <a:cubicBezTo>
                    <a:pt x="392" y="532"/>
                    <a:pt x="381" y="555"/>
                    <a:pt x="381" y="595"/>
                  </a:cubicBezTo>
                  <a:lnTo>
                    <a:pt x="381" y="728"/>
                  </a:lnTo>
                  <a:cubicBezTo>
                    <a:pt x="381" y="749"/>
                    <a:pt x="384" y="767"/>
                    <a:pt x="390" y="785"/>
                  </a:cubicBezTo>
                  <a:cubicBezTo>
                    <a:pt x="395" y="803"/>
                    <a:pt x="403" y="819"/>
                    <a:pt x="415" y="834"/>
                  </a:cubicBezTo>
                  <a:cubicBezTo>
                    <a:pt x="425" y="848"/>
                    <a:pt x="437" y="862"/>
                    <a:pt x="451" y="874"/>
                  </a:cubicBezTo>
                  <a:cubicBezTo>
                    <a:pt x="465" y="887"/>
                    <a:pt x="480" y="897"/>
                    <a:pt x="497" y="907"/>
                  </a:cubicBezTo>
                  <a:cubicBezTo>
                    <a:pt x="513" y="916"/>
                    <a:pt x="528" y="923"/>
                    <a:pt x="542" y="927"/>
                  </a:cubicBezTo>
                  <a:cubicBezTo>
                    <a:pt x="551" y="929"/>
                    <a:pt x="560" y="931"/>
                    <a:pt x="567" y="931"/>
                  </a:cubicBezTo>
                  <a:cubicBezTo>
                    <a:pt x="571" y="931"/>
                    <a:pt x="575" y="930"/>
                    <a:pt x="579" y="930"/>
                  </a:cubicBezTo>
                  <a:cubicBezTo>
                    <a:pt x="589" y="926"/>
                    <a:pt x="598" y="919"/>
                    <a:pt x="604" y="909"/>
                  </a:cubicBezTo>
                  <a:cubicBezTo>
                    <a:pt x="609" y="898"/>
                    <a:pt x="613" y="883"/>
                    <a:pt x="613" y="862"/>
                  </a:cubicBezTo>
                  <a:lnTo>
                    <a:pt x="613" y="729"/>
                  </a:lnTo>
                  <a:cubicBezTo>
                    <a:pt x="613" y="708"/>
                    <a:pt x="609" y="690"/>
                    <a:pt x="604" y="672"/>
                  </a:cubicBezTo>
                  <a:cubicBezTo>
                    <a:pt x="598" y="654"/>
                    <a:pt x="589" y="638"/>
                    <a:pt x="579" y="623"/>
                  </a:cubicBezTo>
                  <a:cubicBezTo>
                    <a:pt x="569" y="609"/>
                    <a:pt x="556" y="595"/>
                    <a:pt x="542" y="583"/>
                  </a:cubicBezTo>
                  <a:cubicBezTo>
                    <a:pt x="528" y="570"/>
                    <a:pt x="513" y="560"/>
                    <a:pt x="497" y="550"/>
                  </a:cubicBezTo>
                  <a:cubicBezTo>
                    <a:pt x="468" y="534"/>
                    <a:pt x="445" y="527"/>
                    <a:pt x="425" y="5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4083;p60">
              <a:extLst>
                <a:ext uri="{FF2B5EF4-FFF2-40B4-BE49-F238E27FC236}">
                  <a16:creationId xmlns:a16="http://schemas.microsoft.com/office/drawing/2014/main" id="{4E4CA03B-9AB4-7F98-8616-F7BD3637B373}"/>
                </a:ext>
              </a:extLst>
            </p:cNvPr>
            <p:cNvSpPr/>
            <p:nvPr/>
          </p:nvSpPr>
          <p:spPr>
            <a:xfrm>
              <a:off x="5783556" y="1945880"/>
              <a:ext cx="18529" cy="13839"/>
            </a:xfrm>
            <a:custGeom>
              <a:avLst/>
              <a:gdLst/>
              <a:ahLst/>
              <a:cxnLst/>
              <a:rect l="l" t="t" r="r" b="b"/>
              <a:pathLst>
                <a:path w="241" h="180" extrusionOk="0">
                  <a:moveTo>
                    <a:pt x="16" y="0"/>
                  </a:moveTo>
                  <a:cubicBezTo>
                    <a:pt x="11" y="0"/>
                    <a:pt x="6" y="2"/>
                    <a:pt x="4" y="6"/>
                  </a:cubicBezTo>
                  <a:cubicBezTo>
                    <a:pt x="2" y="9"/>
                    <a:pt x="0" y="14"/>
                    <a:pt x="0" y="19"/>
                  </a:cubicBezTo>
                  <a:cubicBezTo>
                    <a:pt x="0" y="28"/>
                    <a:pt x="3" y="36"/>
                    <a:pt x="7" y="45"/>
                  </a:cubicBezTo>
                  <a:cubicBezTo>
                    <a:pt x="12" y="54"/>
                    <a:pt x="16" y="61"/>
                    <a:pt x="31" y="66"/>
                  </a:cubicBezTo>
                  <a:lnTo>
                    <a:pt x="120" y="67"/>
                  </a:lnTo>
                  <a:cubicBezTo>
                    <a:pt x="120" y="67"/>
                    <a:pt x="210" y="169"/>
                    <a:pt x="219" y="177"/>
                  </a:cubicBezTo>
                  <a:cubicBezTo>
                    <a:pt x="222" y="179"/>
                    <a:pt x="225" y="180"/>
                    <a:pt x="227" y="180"/>
                  </a:cubicBezTo>
                  <a:cubicBezTo>
                    <a:pt x="230" y="180"/>
                    <a:pt x="232" y="179"/>
                    <a:pt x="235" y="177"/>
                  </a:cubicBezTo>
                  <a:cubicBezTo>
                    <a:pt x="239" y="173"/>
                    <a:pt x="240" y="167"/>
                    <a:pt x="240" y="159"/>
                  </a:cubicBezTo>
                  <a:cubicBezTo>
                    <a:pt x="240" y="147"/>
                    <a:pt x="236" y="133"/>
                    <a:pt x="225" y="120"/>
                  </a:cubicBezTo>
                  <a:lnTo>
                    <a:pt x="134" y="18"/>
                  </a:lnTo>
                  <a:cubicBezTo>
                    <a:pt x="130" y="13"/>
                    <a:pt x="125" y="8"/>
                    <a:pt x="120" y="6"/>
                  </a:cubicBezTo>
                  <a:cubicBezTo>
                    <a:pt x="116" y="4"/>
                    <a:pt x="112" y="2"/>
                    <a:pt x="105" y="1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4084;p60">
              <a:extLst>
                <a:ext uri="{FF2B5EF4-FFF2-40B4-BE49-F238E27FC236}">
                  <a16:creationId xmlns:a16="http://schemas.microsoft.com/office/drawing/2014/main" id="{83878692-C660-CE2A-1FE9-5C06B5A7A86F}"/>
                </a:ext>
              </a:extLst>
            </p:cNvPr>
            <p:cNvSpPr/>
            <p:nvPr/>
          </p:nvSpPr>
          <p:spPr>
            <a:xfrm>
              <a:off x="5808388" y="1959872"/>
              <a:ext cx="39056" cy="66426"/>
            </a:xfrm>
            <a:custGeom>
              <a:avLst/>
              <a:gdLst/>
              <a:ahLst/>
              <a:cxnLst/>
              <a:rect l="l" t="t" r="r" b="b"/>
              <a:pathLst>
                <a:path w="508" h="864" extrusionOk="0">
                  <a:moveTo>
                    <a:pt x="163" y="362"/>
                  </a:moveTo>
                  <a:lnTo>
                    <a:pt x="328" y="642"/>
                  </a:lnTo>
                  <a:cubicBezTo>
                    <a:pt x="317" y="651"/>
                    <a:pt x="302" y="656"/>
                    <a:pt x="286" y="656"/>
                  </a:cubicBezTo>
                  <a:cubicBezTo>
                    <a:pt x="267" y="656"/>
                    <a:pt x="246" y="648"/>
                    <a:pt x="220" y="633"/>
                  </a:cubicBezTo>
                  <a:cubicBezTo>
                    <a:pt x="200" y="621"/>
                    <a:pt x="181" y="608"/>
                    <a:pt x="165" y="592"/>
                  </a:cubicBezTo>
                  <a:cubicBezTo>
                    <a:pt x="149" y="576"/>
                    <a:pt x="136" y="560"/>
                    <a:pt x="126" y="543"/>
                  </a:cubicBezTo>
                  <a:cubicBezTo>
                    <a:pt x="114" y="527"/>
                    <a:pt x="106" y="508"/>
                    <a:pt x="101" y="490"/>
                  </a:cubicBezTo>
                  <a:cubicBezTo>
                    <a:pt x="95" y="472"/>
                    <a:pt x="92" y="456"/>
                    <a:pt x="92" y="439"/>
                  </a:cubicBezTo>
                  <a:cubicBezTo>
                    <a:pt x="92" y="424"/>
                    <a:pt x="94" y="412"/>
                    <a:pt x="99" y="403"/>
                  </a:cubicBezTo>
                  <a:cubicBezTo>
                    <a:pt x="103" y="393"/>
                    <a:pt x="109" y="385"/>
                    <a:pt x="115" y="380"/>
                  </a:cubicBezTo>
                  <a:cubicBezTo>
                    <a:pt x="122" y="374"/>
                    <a:pt x="130" y="370"/>
                    <a:pt x="138" y="368"/>
                  </a:cubicBezTo>
                  <a:cubicBezTo>
                    <a:pt x="146" y="365"/>
                    <a:pt x="155" y="363"/>
                    <a:pt x="163" y="362"/>
                  </a:cubicBezTo>
                  <a:close/>
                  <a:moveTo>
                    <a:pt x="123" y="1"/>
                  </a:moveTo>
                  <a:cubicBezTo>
                    <a:pt x="114" y="1"/>
                    <a:pt x="106" y="2"/>
                    <a:pt x="99" y="4"/>
                  </a:cubicBezTo>
                  <a:cubicBezTo>
                    <a:pt x="83" y="9"/>
                    <a:pt x="70" y="19"/>
                    <a:pt x="61" y="33"/>
                  </a:cubicBezTo>
                  <a:cubicBezTo>
                    <a:pt x="51" y="47"/>
                    <a:pt x="47" y="67"/>
                    <a:pt x="47" y="93"/>
                  </a:cubicBezTo>
                  <a:cubicBezTo>
                    <a:pt x="47" y="125"/>
                    <a:pt x="54" y="155"/>
                    <a:pt x="67" y="185"/>
                  </a:cubicBezTo>
                  <a:cubicBezTo>
                    <a:pt x="79" y="216"/>
                    <a:pt x="94" y="246"/>
                    <a:pt x="111" y="275"/>
                  </a:cubicBezTo>
                  <a:cubicBezTo>
                    <a:pt x="96" y="275"/>
                    <a:pt x="83" y="278"/>
                    <a:pt x="69" y="281"/>
                  </a:cubicBezTo>
                  <a:cubicBezTo>
                    <a:pt x="56" y="286"/>
                    <a:pt x="43" y="292"/>
                    <a:pt x="33" y="302"/>
                  </a:cubicBezTo>
                  <a:cubicBezTo>
                    <a:pt x="23" y="311"/>
                    <a:pt x="15" y="324"/>
                    <a:pt x="10" y="338"/>
                  </a:cubicBezTo>
                  <a:cubicBezTo>
                    <a:pt x="3" y="354"/>
                    <a:pt x="1" y="372"/>
                    <a:pt x="1" y="394"/>
                  </a:cubicBezTo>
                  <a:cubicBezTo>
                    <a:pt x="1" y="421"/>
                    <a:pt x="5" y="448"/>
                    <a:pt x="14" y="477"/>
                  </a:cubicBezTo>
                  <a:cubicBezTo>
                    <a:pt x="23" y="506"/>
                    <a:pt x="38" y="534"/>
                    <a:pt x="56" y="564"/>
                  </a:cubicBezTo>
                  <a:cubicBezTo>
                    <a:pt x="74" y="592"/>
                    <a:pt x="95" y="619"/>
                    <a:pt x="121" y="645"/>
                  </a:cubicBezTo>
                  <a:cubicBezTo>
                    <a:pt x="147" y="670"/>
                    <a:pt x="176" y="692"/>
                    <a:pt x="209" y="711"/>
                  </a:cubicBezTo>
                  <a:cubicBezTo>
                    <a:pt x="248" y="734"/>
                    <a:pt x="282" y="745"/>
                    <a:pt x="310" y="747"/>
                  </a:cubicBezTo>
                  <a:cubicBezTo>
                    <a:pt x="313" y="747"/>
                    <a:pt x="316" y="747"/>
                    <a:pt x="319" y="747"/>
                  </a:cubicBezTo>
                  <a:cubicBezTo>
                    <a:pt x="343" y="747"/>
                    <a:pt x="364" y="743"/>
                    <a:pt x="382" y="733"/>
                  </a:cubicBezTo>
                  <a:lnTo>
                    <a:pt x="442" y="832"/>
                  </a:lnTo>
                  <a:cubicBezTo>
                    <a:pt x="447" y="840"/>
                    <a:pt x="451" y="845"/>
                    <a:pt x="453" y="849"/>
                  </a:cubicBezTo>
                  <a:cubicBezTo>
                    <a:pt x="458" y="852"/>
                    <a:pt x="461" y="854"/>
                    <a:pt x="466" y="858"/>
                  </a:cubicBezTo>
                  <a:cubicBezTo>
                    <a:pt x="473" y="861"/>
                    <a:pt x="479" y="864"/>
                    <a:pt x="486" y="864"/>
                  </a:cubicBezTo>
                  <a:cubicBezTo>
                    <a:pt x="489" y="864"/>
                    <a:pt x="492" y="863"/>
                    <a:pt x="495" y="862"/>
                  </a:cubicBezTo>
                  <a:cubicBezTo>
                    <a:pt x="503" y="860"/>
                    <a:pt x="507" y="853"/>
                    <a:pt x="507" y="843"/>
                  </a:cubicBezTo>
                  <a:cubicBezTo>
                    <a:pt x="507" y="836"/>
                    <a:pt x="505" y="829"/>
                    <a:pt x="502" y="822"/>
                  </a:cubicBezTo>
                  <a:lnTo>
                    <a:pt x="429" y="699"/>
                  </a:lnTo>
                  <a:cubicBezTo>
                    <a:pt x="436" y="688"/>
                    <a:pt x="444" y="674"/>
                    <a:pt x="450" y="661"/>
                  </a:cubicBezTo>
                  <a:cubicBezTo>
                    <a:pt x="457" y="647"/>
                    <a:pt x="461" y="632"/>
                    <a:pt x="465" y="618"/>
                  </a:cubicBezTo>
                  <a:cubicBezTo>
                    <a:pt x="468" y="604"/>
                    <a:pt x="470" y="590"/>
                    <a:pt x="471" y="577"/>
                  </a:cubicBezTo>
                  <a:cubicBezTo>
                    <a:pt x="474" y="564"/>
                    <a:pt x="474" y="551"/>
                    <a:pt x="474" y="541"/>
                  </a:cubicBezTo>
                  <a:cubicBezTo>
                    <a:pt x="474" y="527"/>
                    <a:pt x="471" y="513"/>
                    <a:pt x="467" y="503"/>
                  </a:cubicBezTo>
                  <a:cubicBezTo>
                    <a:pt x="461" y="492"/>
                    <a:pt x="451" y="483"/>
                    <a:pt x="436" y="474"/>
                  </a:cubicBezTo>
                  <a:cubicBezTo>
                    <a:pt x="424" y="466"/>
                    <a:pt x="415" y="463"/>
                    <a:pt x="409" y="463"/>
                  </a:cubicBezTo>
                  <a:cubicBezTo>
                    <a:pt x="407" y="463"/>
                    <a:pt x="406" y="463"/>
                    <a:pt x="405" y="463"/>
                  </a:cubicBezTo>
                  <a:cubicBezTo>
                    <a:pt x="399" y="466"/>
                    <a:pt x="396" y="471"/>
                    <a:pt x="395" y="481"/>
                  </a:cubicBezTo>
                  <a:cubicBezTo>
                    <a:pt x="394" y="498"/>
                    <a:pt x="392" y="517"/>
                    <a:pt x="390" y="541"/>
                  </a:cubicBezTo>
                  <a:cubicBezTo>
                    <a:pt x="389" y="564"/>
                    <a:pt x="382" y="586"/>
                    <a:pt x="372" y="605"/>
                  </a:cubicBezTo>
                  <a:lnTo>
                    <a:pt x="220" y="346"/>
                  </a:lnTo>
                  <a:cubicBezTo>
                    <a:pt x="211" y="331"/>
                    <a:pt x="201" y="314"/>
                    <a:pt x="191" y="297"/>
                  </a:cubicBezTo>
                  <a:cubicBezTo>
                    <a:pt x="181" y="279"/>
                    <a:pt x="172" y="262"/>
                    <a:pt x="164" y="244"/>
                  </a:cubicBezTo>
                  <a:cubicBezTo>
                    <a:pt x="156" y="227"/>
                    <a:pt x="148" y="210"/>
                    <a:pt x="144" y="193"/>
                  </a:cubicBezTo>
                  <a:cubicBezTo>
                    <a:pt x="138" y="177"/>
                    <a:pt x="135" y="162"/>
                    <a:pt x="135" y="148"/>
                  </a:cubicBezTo>
                  <a:cubicBezTo>
                    <a:pt x="135" y="121"/>
                    <a:pt x="142" y="104"/>
                    <a:pt x="158" y="97"/>
                  </a:cubicBezTo>
                  <a:cubicBezTo>
                    <a:pt x="163" y="95"/>
                    <a:pt x="168" y="94"/>
                    <a:pt x="174" y="94"/>
                  </a:cubicBezTo>
                  <a:cubicBezTo>
                    <a:pt x="187" y="94"/>
                    <a:pt x="202" y="100"/>
                    <a:pt x="220" y="110"/>
                  </a:cubicBezTo>
                  <a:cubicBezTo>
                    <a:pt x="238" y="121"/>
                    <a:pt x="253" y="132"/>
                    <a:pt x="264" y="146"/>
                  </a:cubicBezTo>
                  <a:cubicBezTo>
                    <a:pt x="275" y="159"/>
                    <a:pt x="284" y="172"/>
                    <a:pt x="292" y="185"/>
                  </a:cubicBezTo>
                  <a:cubicBezTo>
                    <a:pt x="300" y="198"/>
                    <a:pt x="307" y="209"/>
                    <a:pt x="313" y="219"/>
                  </a:cubicBezTo>
                  <a:cubicBezTo>
                    <a:pt x="318" y="229"/>
                    <a:pt x="326" y="236"/>
                    <a:pt x="334" y="240"/>
                  </a:cubicBezTo>
                  <a:cubicBezTo>
                    <a:pt x="341" y="245"/>
                    <a:pt x="347" y="247"/>
                    <a:pt x="353" y="247"/>
                  </a:cubicBezTo>
                  <a:cubicBezTo>
                    <a:pt x="357" y="247"/>
                    <a:pt x="360" y="246"/>
                    <a:pt x="363" y="245"/>
                  </a:cubicBezTo>
                  <a:cubicBezTo>
                    <a:pt x="372" y="240"/>
                    <a:pt x="377" y="233"/>
                    <a:pt x="377" y="221"/>
                  </a:cubicBezTo>
                  <a:cubicBezTo>
                    <a:pt x="377" y="212"/>
                    <a:pt x="373" y="200"/>
                    <a:pt x="365" y="184"/>
                  </a:cubicBezTo>
                  <a:cubicBezTo>
                    <a:pt x="359" y="168"/>
                    <a:pt x="349" y="153"/>
                    <a:pt x="335" y="135"/>
                  </a:cubicBezTo>
                  <a:cubicBezTo>
                    <a:pt x="322" y="117"/>
                    <a:pt x="305" y="99"/>
                    <a:pt x="286" y="81"/>
                  </a:cubicBezTo>
                  <a:cubicBezTo>
                    <a:pt x="266" y="63"/>
                    <a:pt x="244" y="46"/>
                    <a:pt x="218" y="32"/>
                  </a:cubicBezTo>
                  <a:cubicBezTo>
                    <a:pt x="195" y="18"/>
                    <a:pt x="173" y="9"/>
                    <a:pt x="153" y="4"/>
                  </a:cubicBezTo>
                  <a:cubicBezTo>
                    <a:pt x="142" y="2"/>
                    <a:pt x="132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4085;p60">
              <a:extLst>
                <a:ext uri="{FF2B5EF4-FFF2-40B4-BE49-F238E27FC236}">
                  <a16:creationId xmlns:a16="http://schemas.microsoft.com/office/drawing/2014/main" id="{130FAAE6-E46A-4C5C-ADB3-19A6791CED5B}"/>
                </a:ext>
              </a:extLst>
            </p:cNvPr>
            <p:cNvSpPr/>
            <p:nvPr/>
          </p:nvSpPr>
          <p:spPr>
            <a:xfrm>
              <a:off x="5621343" y="1918435"/>
              <a:ext cx="16914" cy="57585"/>
            </a:xfrm>
            <a:custGeom>
              <a:avLst/>
              <a:gdLst/>
              <a:ahLst/>
              <a:cxnLst/>
              <a:rect l="l" t="t" r="r" b="b"/>
              <a:pathLst>
                <a:path w="220" h="749" extrusionOk="0">
                  <a:moveTo>
                    <a:pt x="90" y="1"/>
                  </a:moveTo>
                  <a:cubicBezTo>
                    <a:pt x="77" y="1"/>
                    <a:pt x="65" y="3"/>
                    <a:pt x="55" y="7"/>
                  </a:cubicBezTo>
                  <a:cubicBezTo>
                    <a:pt x="38" y="13"/>
                    <a:pt x="26" y="23"/>
                    <a:pt x="16" y="40"/>
                  </a:cubicBezTo>
                  <a:cubicBezTo>
                    <a:pt x="6" y="55"/>
                    <a:pt x="0" y="76"/>
                    <a:pt x="0" y="100"/>
                  </a:cubicBezTo>
                  <a:lnTo>
                    <a:pt x="0" y="475"/>
                  </a:lnTo>
                  <a:cubicBezTo>
                    <a:pt x="0" y="502"/>
                    <a:pt x="6" y="530"/>
                    <a:pt x="15" y="555"/>
                  </a:cubicBezTo>
                  <a:cubicBezTo>
                    <a:pt x="25" y="581"/>
                    <a:pt x="38" y="606"/>
                    <a:pt x="54" y="629"/>
                  </a:cubicBezTo>
                  <a:cubicBezTo>
                    <a:pt x="70" y="651"/>
                    <a:pt x="88" y="671"/>
                    <a:pt x="109" y="691"/>
                  </a:cubicBezTo>
                  <a:cubicBezTo>
                    <a:pt x="130" y="709"/>
                    <a:pt x="151" y="724"/>
                    <a:pt x="172" y="737"/>
                  </a:cubicBezTo>
                  <a:cubicBezTo>
                    <a:pt x="186" y="745"/>
                    <a:pt x="196" y="749"/>
                    <a:pt x="204" y="749"/>
                  </a:cubicBezTo>
                  <a:cubicBezTo>
                    <a:pt x="206" y="749"/>
                    <a:pt x="209" y="748"/>
                    <a:pt x="211" y="747"/>
                  </a:cubicBezTo>
                  <a:cubicBezTo>
                    <a:pt x="216" y="742"/>
                    <a:pt x="220" y="734"/>
                    <a:pt x="220" y="722"/>
                  </a:cubicBezTo>
                  <a:cubicBezTo>
                    <a:pt x="220" y="712"/>
                    <a:pt x="218" y="702"/>
                    <a:pt x="214" y="691"/>
                  </a:cubicBezTo>
                  <a:cubicBezTo>
                    <a:pt x="210" y="678"/>
                    <a:pt x="202" y="669"/>
                    <a:pt x="189" y="662"/>
                  </a:cubicBezTo>
                  <a:cubicBezTo>
                    <a:pt x="179" y="656"/>
                    <a:pt x="168" y="649"/>
                    <a:pt x="157" y="640"/>
                  </a:cubicBezTo>
                  <a:cubicBezTo>
                    <a:pt x="144" y="631"/>
                    <a:pt x="134" y="621"/>
                    <a:pt x="124" y="609"/>
                  </a:cubicBezTo>
                  <a:cubicBezTo>
                    <a:pt x="115" y="598"/>
                    <a:pt x="107" y="586"/>
                    <a:pt x="100" y="571"/>
                  </a:cubicBezTo>
                  <a:cubicBezTo>
                    <a:pt x="94" y="558"/>
                    <a:pt x="91" y="543"/>
                    <a:pt x="91" y="527"/>
                  </a:cubicBezTo>
                  <a:lnTo>
                    <a:pt x="91" y="153"/>
                  </a:lnTo>
                  <a:cubicBezTo>
                    <a:pt x="91" y="142"/>
                    <a:pt x="94" y="132"/>
                    <a:pt x="97" y="124"/>
                  </a:cubicBezTo>
                  <a:cubicBezTo>
                    <a:pt x="102" y="115"/>
                    <a:pt x="108" y="109"/>
                    <a:pt x="117" y="105"/>
                  </a:cubicBezTo>
                  <a:cubicBezTo>
                    <a:pt x="122" y="103"/>
                    <a:pt x="128" y="102"/>
                    <a:pt x="135" y="102"/>
                  </a:cubicBezTo>
                  <a:cubicBezTo>
                    <a:pt x="139" y="102"/>
                    <a:pt x="143" y="102"/>
                    <a:pt x="148" y="103"/>
                  </a:cubicBezTo>
                  <a:cubicBezTo>
                    <a:pt x="160" y="105"/>
                    <a:pt x="175" y="109"/>
                    <a:pt x="189" y="118"/>
                  </a:cubicBezTo>
                  <a:cubicBezTo>
                    <a:pt x="194" y="121"/>
                    <a:pt x="198" y="123"/>
                    <a:pt x="202" y="123"/>
                  </a:cubicBezTo>
                  <a:cubicBezTo>
                    <a:pt x="206" y="123"/>
                    <a:pt x="209" y="122"/>
                    <a:pt x="212" y="120"/>
                  </a:cubicBezTo>
                  <a:cubicBezTo>
                    <a:pt x="218" y="115"/>
                    <a:pt x="220" y="106"/>
                    <a:pt x="220" y="94"/>
                  </a:cubicBezTo>
                  <a:cubicBezTo>
                    <a:pt x="220" y="82"/>
                    <a:pt x="216" y="71"/>
                    <a:pt x="211" y="59"/>
                  </a:cubicBezTo>
                  <a:cubicBezTo>
                    <a:pt x="204" y="48"/>
                    <a:pt x="193" y="36"/>
                    <a:pt x="175" y="26"/>
                  </a:cubicBezTo>
                  <a:cubicBezTo>
                    <a:pt x="153" y="14"/>
                    <a:pt x="132" y="6"/>
                    <a:pt x="112" y="3"/>
                  </a:cubicBezTo>
                  <a:cubicBezTo>
                    <a:pt x="104" y="1"/>
                    <a:pt x="97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4086;p60">
              <a:extLst>
                <a:ext uri="{FF2B5EF4-FFF2-40B4-BE49-F238E27FC236}">
                  <a16:creationId xmlns:a16="http://schemas.microsoft.com/office/drawing/2014/main" id="{32275AC2-F0BB-1FDB-8F6A-33DF160BDBF9}"/>
                </a:ext>
              </a:extLst>
            </p:cNvPr>
            <p:cNvSpPr/>
            <p:nvPr/>
          </p:nvSpPr>
          <p:spPr>
            <a:xfrm>
              <a:off x="5645098" y="1927583"/>
              <a:ext cx="16991" cy="58046"/>
            </a:xfrm>
            <a:custGeom>
              <a:avLst/>
              <a:gdLst/>
              <a:ahLst/>
              <a:cxnLst/>
              <a:rect l="l" t="t" r="r" b="b"/>
              <a:pathLst>
                <a:path w="221" h="755" extrusionOk="0">
                  <a:moveTo>
                    <a:pt x="18" y="1"/>
                  </a:moveTo>
                  <a:cubicBezTo>
                    <a:pt x="15" y="1"/>
                    <a:pt x="13" y="1"/>
                    <a:pt x="11" y="3"/>
                  </a:cubicBezTo>
                  <a:cubicBezTo>
                    <a:pt x="4" y="7"/>
                    <a:pt x="1" y="15"/>
                    <a:pt x="1" y="27"/>
                  </a:cubicBezTo>
                  <a:cubicBezTo>
                    <a:pt x="1" y="39"/>
                    <a:pt x="4" y="51"/>
                    <a:pt x="9" y="63"/>
                  </a:cubicBezTo>
                  <a:cubicBezTo>
                    <a:pt x="14" y="73"/>
                    <a:pt x="22" y="81"/>
                    <a:pt x="30" y="86"/>
                  </a:cubicBezTo>
                  <a:cubicBezTo>
                    <a:pt x="46" y="95"/>
                    <a:pt x="59" y="105"/>
                    <a:pt x="72" y="118"/>
                  </a:cubicBezTo>
                  <a:cubicBezTo>
                    <a:pt x="84" y="131"/>
                    <a:pt x="94" y="144"/>
                    <a:pt x="103" y="157"/>
                  </a:cubicBezTo>
                  <a:cubicBezTo>
                    <a:pt x="112" y="171"/>
                    <a:pt x="119" y="184"/>
                    <a:pt x="122" y="198"/>
                  </a:cubicBezTo>
                  <a:cubicBezTo>
                    <a:pt x="127" y="211"/>
                    <a:pt x="129" y="224"/>
                    <a:pt x="129" y="235"/>
                  </a:cubicBezTo>
                  <a:lnTo>
                    <a:pt x="129" y="609"/>
                  </a:lnTo>
                  <a:cubicBezTo>
                    <a:pt x="129" y="624"/>
                    <a:pt x="126" y="636"/>
                    <a:pt x="120" y="642"/>
                  </a:cubicBezTo>
                  <a:cubicBezTo>
                    <a:pt x="113" y="648"/>
                    <a:pt x="106" y="651"/>
                    <a:pt x="95" y="653"/>
                  </a:cubicBezTo>
                  <a:cubicBezTo>
                    <a:pt x="86" y="653"/>
                    <a:pt x="75" y="650"/>
                    <a:pt x="64" y="646"/>
                  </a:cubicBezTo>
                  <a:cubicBezTo>
                    <a:pt x="53" y="641"/>
                    <a:pt x="41" y="636"/>
                    <a:pt x="30" y="630"/>
                  </a:cubicBezTo>
                  <a:cubicBezTo>
                    <a:pt x="25" y="627"/>
                    <a:pt x="20" y="625"/>
                    <a:pt x="16" y="625"/>
                  </a:cubicBezTo>
                  <a:cubicBezTo>
                    <a:pt x="12" y="625"/>
                    <a:pt x="9" y="627"/>
                    <a:pt x="7" y="630"/>
                  </a:cubicBezTo>
                  <a:cubicBezTo>
                    <a:pt x="3" y="637"/>
                    <a:pt x="1" y="645"/>
                    <a:pt x="1" y="656"/>
                  </a:cubicBezTo>
                  <a:cubicBezTo>
                    <a:pt x="1" y="667"/>
                    <a:pt x="4" y="680"/>
                    <a:pt x="10" y="691"/>
                  </a:cubicBezTo>
                  <a:cubicBezTo>
                    <a:pt x="17" y="702"/>
                    <a:pt x="29" y="713"/>
                    <a:pt x="48" y="724"/>
                  </a:cubicBezTo>
                  <a:cubicBezTo>
                    <a:pt x="70" y="737"/>
                    <a:pt x="91" y="745"/>
                    <a:pt x="111" y="751"/>
                  </a:cubicBezTo>
                  <a:cubicBezTo>
                    <a:pt x="123" y="753"/>
                    <a:pt x="135" y="755"/>
                    <a:pt x="146" y="755"/>
                  </a:cubicBezTo>
                  <a:cubicBezTo>
                    <a:pt x="153" y="755"/>
                    <a:pt x="160" y="754"/>
                    <a:pt x="166" y="753"/>
                  </a:cubicBezTo>
                  <a:cubicBezTo>
                    <a:pt x="183" y="748"/>
                    <a:pt x="196" y="739"/>
                    <a:pt x="206" y="725"/>
                  </a:cubicBezTo>
                  <a:cubicBezTo>
                    <a:pt x="215" y="710"/>
                    <a:pt x="220" y="689"/>
                    <a:pt x="220" y="660"/>
                  </a:cubicBezTo>
                  <a:lnTo>
                    <a:pt x="220" y="287"/>
                  </a:lnTo>
                  <a:cubicBezTo>
                    <a:pt x="220" y="262"/>
                    <a:pt x="215" y="235"/>
                    <a:pt x="205" y="208"/>
                  </a:cubicBezTo>
                  <a:cubicBezTo>
                    <a:pt x="196" y="180"/>
                    <a:pt x="182" y="154"/>
                    <a:pt x="165" y="129"/>
                  </a:cubicBezTo>
                  <a:cubicBezTo>
                    <a:pt x="150" y="104"/>
                    <a:pt x="130" y="82"/>
                    <a:pt x="109" y="60"/>
                  </a:cubicBezTo>
                  <a:cubicBezTo>
                    <a:pt x="89" y="40"/>
                    <a:pt x="66" y="23"/>
                    <a:pt x="45" y="11"/>
                  </a:cubicBezTo>
                  <a:cubicBezTo>
                    <a:pt x="33" y="4"/>
                    <a:pt x="25" y="1"/>
                    <a:pt x="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4087;p60">
              <a:extLst>
                <a:ext uri="{FF2B5EF4-FFF2-40B4-BE49-F238E27FC236}">
                  <a16:creationId xmlns:a16="http://schemas.microsoft.com/office/drawing/2014/main" id="{CA319B3A-F5DC-A47E-1205-6EEFF5781CEB}"/>
                </a:ext>
              </a:extLst>
            </p:cNvPr>
            <p:cNvSpPr/>
            <p:nvPr/>
          </p:nvSpPr>
          <p:spPr>
            <a:xfrm>
              <a:off x="5671544" y="1945496"/>
              <a:ext cx="29754" cy="55125"/>
            </a:xfrm>
            <a:custGeom>
              <a:avLst/>
              <a:gdLst/>
              <a:ahLst/>
              <a:cxnLst/>
              <a:rect l="l" t="t" r="r" b="b"/>
              <a:pathLst>
                <a:path w="387" h="717" extrusionOk="0">
                  <a:moveTo>
                    <a:pt x="18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5" y="3"/>
                    <a:pt x="0" y="7"/>
                    <a:pt x="0" y="15"/>
                  </a:cubicBezTo>
                  <a:lnTo>
                    <a:pt x="0" y="154"/>
                  </a:lnTo>
                  <a:cubicBezTo>
                    <a:pt x="0" y="163"/>
                    <a:pt x="5" y="173"/>
                    <a:pt x="14" y="184"/>
                  </a:cubicBezTo>
                  <a:cubicBezTo>
                    <a:pt x="23" y="194"/>
                    <a:pt x="33" y="205"/>
                    <a:pt x="45" y="211"/>
                  </a:cubicBezTo>
                  <a:cubicBezTo>
                    <a:pt x="56" y="217"/>
                    <a:pt x="65" y="221"/>
                    <a:pt x="74" y="221"/>
                  </a:cubicBezTo>
                  <a:cubicBezTo>
                    <a:pt x="75" y="221"/>
                    <a:pt x="77" y="220"/>
                    <a:pt x="78" y="220"/>
                  </a:cubicBezTo>
                  <a:cubicBezTo>
                    <a:pt x="87" y="220"/>
                    <a:pt x="92" y="215"/>
                    <a:pt x="92" y="206"/>
                  </a:cubicBezTo>
                  <a:lnTo>
                    <a:pt x="92" y="121"/>
                  </a:lnTo>
                  <a:lnTo>
                    <a:pt x="295" y="239"/>
                  </a:lnTo>
                  <a:lnTo>
                    <a:pt x="295" y="295"/>
                  </a:lnTo>
                  <a:lnTo>
                    <a:pt x="59" y="616"/>
                  </a:lnTo>
                  <a:cubicBezTo>
                    <a:pt x="57" y="619"/>
                    <a:pt x="54" y="625"/>
                    <a:pt x="54" y="631"/>
                  </a:cubicBezTo>
                  <a:cubicBezTo>
                    <a:pt x="54" y="645"/>
                    <a:pt x="61" y="659"/>
                    <a:pt x="72" y="675"/>
                  </a:cubicBezTo>
                  <a:cubicBezTo>
                    <a:pt x="84" y="691"/>
                    <a:pt x="97" y="702"/>
                    <a:pt x="112" y="711"/>
                  </a:cubicBezTo>
                  <a:cubicBezTo>
                    <a:pt x="119" y="715"/>
                    <a:pt x="124" y="717"/>
                    <a:pt x="129" y="717"/>
                  </a:cubicBezTo>
                  <a:cubicBezTo>
                    <a:pt x="133" y="717"/>
                    <a:pt x="136" y="715"/>
                    <a:pt x="139" y="712"/>
                  </a:cubicBezTo>
                  <a:lnTo>
                    <a:pt x="370" y="376"/>
                  </a:lnTo>
                  <a:cubicBezTo>
                    <a:pt x="374" y="369"/>
                    <a:pt x="379" y="362"/>
                    <a:pt x="382" y="354"/>
                  </a:cubicBezTo>
                  <a:cubicBezTo>
                    <a:pt x="385" y="346"/>
                    <a:pt x="387" y="340"/>
                    <a:pt x="387" y="332"/>
                  </a:cubicBezTo>
                  <a:lnTo>
                    <a:pt x="387" y="238"/>
                  </a:lnTo>
                  <a:cubicBezTo>
                    <a:pt x="387" y="230"/>
                    <a:pt x="382" y="220"/>
                    <a:pt x="373" y="209"/>
                  </a:cubicBezTo>
                  <a:cubicBezTo>
                    <a:pt x="364" y="197"/>
                    <a:pt x="355" y="189"/>
                    <a:pt x="346" y="183"/>
                  </a:cubicBezTo>
                  <a:lnTo>
                    <a:pt x="41" y="7"/>
                  </a:lnTo>
                  <a:cubicBezTo>
                    <a:pt x="32" y="3"/>
                    <a:pt x="25" y="0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4088;p60">
              <a:extLst>
                <a:ext uri="{FF2B5EF4-FFF2-40B4-BE49-F238E27FC236}">
                  <a16:creationId xmlns:a16="http://schemas.microsoft.com/office/drawing/2014/main" id="{7484EF02-D92A-6523-69FB-C76C4167A556}"/>
                </a:ext>
              </a:extLst>
            </p:cNvPr>
            <p:cNvSpPr/>
            <p:nvPr/>
          </p:nvSpPr>
          <p:spPr>
            <a:xfrm>
              <a:off x="5709215" y="1971634"/>
              <a:ext cx="29677" cy="57201"/>
            </a:xfrm>
            <a:custGeom>
              <a:avLst/>
              <a:gdLst/>
              <a:ahLst/>
              <a:cxnLst/>
              <a:rect l="l" t="t" r="r" b="b"/>
              <a:pathLst>
                <a:path w="386" h="744" extrusionOk="0">
                  <a:moveTo>
                    <a:pt x="141" y="99"/>
                  </a:moveTo>
                  <a:cubicBezTo>
                    <a:pt x="155" y="99"/>
                    <a:pt x="172" y="105"/>
                    <a:pt x="193" y="118"/>
                  </a:cubicBezTo>
                  <a:cubicBezTo>
                    <a:pt x="221" y="134"/>
                    <a:pt x="242" y="153"/>
                    <a:pt x="257" y="175"/>
                  </a:cubicBezTo>
                  <a:cubicBezTo>
                    <a:pt x="272" y="197"/>
                    <a:pt x="279" y="225"/>
                    <a:pt x="279" y="258"/>
                  </a:cubicBezTo>
                  <a:cubicBezTo>
                    <a:pt x="279" y="290"/>
                    <a:pt x="272" y="309"/>
                    <a:pt x="257" y="315"/>
                  </a:cubicBezTo>
                  <a:cubicBezTo>
                    <a:pt x="253" y="316"/>
                    <a:pt x="249" y="317"/>
                    <a:pt x="244" y="317"/>
                  </a:cubicBezTo>
                  <a:cubicBezTo>
                    <a:pt x="231" y="317"/>
                    <a:pt x="214" y="311"/>
                    <a:pt x="193" y="299"/>
                  </a:cubicBezTo>
                  <a:cubicBezTo>
                    <a:pt x="166" y="283"/>
                    <a:pt x="144" y="264"/>
                    <a:pt x="130" y="241"/>
                  </a:cubicBezTo>
                  <a:cubicBezTo>
                    <a:pt x="115" y="218"/>
                    <a:pt x="107" y="191"/>
                    <a:pt x="107" y="158"/>
                  </a:cubicBezTo>
                  <a:cubicBezTo>
                    <a:pt x="107" y="126"/>
                    <a:pt x="115" y="107"/>
                    <a:pt x="130" y="101"/>
                  </a:cubicBezTo>
                  <a:cubicBezTo>
                    <a:pt x="133" y="100"/>
                    <a:pt x="137" y="99"/>
                    <a:pt x="141" y="99"/>
                  </a:cubicBezTo>
                  <a:close/>
                  <a:moveTo>
                    <a:pt x="136" y="359"/>
                  </a:moveTo>
                  <a:cubicBezTo>
                    <a:pt x="152" y="359"/>
                    <a:pt x="170" y="365"/>
                    <a:pt x="193" y="378"/>
                  </a:cubicBezTo>
                  <a:cubicBezTo>
                    <a:pt x="225" y="397"/>
                    <a:pt x="250" y="421"/>
                    <a:pt x="268" y="449"/>
                  </a:cubicBezTo>
                  <a:cubicBezTo>
                    <a:pt x="286" y="477"/>
                    <a:pt x="295" y="511"/>
                    <a:pt x="295" y="550"/>
                  </a:cubicBezTo>
                  <a:lnTo>
                    <a:pt x="295" y="566"/>
                  </a:lnTo>
                  <a:cubicBezTo>
                    <a:pt x="295" y="607"/>
                    <a:pt x="286" y="630"/>
                    <a:pt x="268" y="639"/>
                  </a:cubicBezTo>
                  <a:cubicBezTo>
                    <a:pt x="263" y="642"/>
                    <a:pt x="257" y="643"/>
                    <a:pt x="250" y="643"/>
                  </a:cubicBezTo>
                  <a:cubicBezTo>
                    <a:pt x="234" y="643"/>
                    <a:pt x="215" y="637"/>
                    <a:pt x="193" y="625"/>
                  </a:cubicBezTo>
                  <a:cubicBezTo>
                    <a:pt x="161" y="607"/>
                    <a:pt x="136" y="582"/>
                    <a:pt x="118" y="553"/>
                  </a:cubicBezTo>
                  <a:cubicBezTo>
                    <a:pt x="100" y="523"/>
                    <a:pt x="91" y="489"/>
                    <a:pt x="91" y="449"/>
                  </a:cubicBezTo>
                  <a:lnTo>
                    <a:pt x="91" y="432"/>
                  </a:lnTo>
                  <a:cubicBezTo>
                    <a:pt x="91" y="394"/>
                    <a:pt x="100" y="370"/>
                    <a:pt x="118" y="362"/>
                  </a:cubicBezTo>
                  <a:cubicBezTo>
                    <a:pt x="124" y="360"/>
                    <a:pt x="130" y="359"/>
                    <a:pt x="136" y="359"/>
                  </a:cubicBezTo>
                  <a:close/>
                  <a:moveTo>
                    <a:pt x="87" y="0"/>
                  </a:moveTo>
                  <a:cubicBezTo>
                    <a:pt x="80" y="0"/>
                    <a:pt x="74" y="1"/>
                    <a:pt x="69" y="2"/>
                  </a:cubicBezTo>
                  <a:cubicBezTo>
                    <a:pt x="53" y="5"/>
                    <a:pt x="41" y="15"/>
                    <a:pt x="32" y="30"/>
                  </a:cubicBezTo>
                  <a:cubicBezTo>
                    <a:pt x="23" y="45"/>
                    <a:pt x="18" y="67"/>
                    <a:pt x="18" y="96"/>
                  </a:cubicBezTo>
                  <a:cubicBezTo>
                    <a:pt x="18" y="135"/>
                    <a:pt x="26" y="170"/>
                    <a:pt x="41" y="201"/>
                  </a:cubicBezTo>
                  <a:cubicBezTo>
                    <a:pt x="55" y="232"/>
                    <a:pt x="74" y="260"/>
                    <a:pt x="98" y="283"/>
                  </a:cubicBezTo>
                  <a:cubicBezTo>
                    <a:pt x="90" y="282"/>
                    <a:pt x="83" y="281"/>
                    <a:pt x="76" y="281"/>
                  </a:cubicBezTo>
                  <a:cubicBezTo>
                    <a:pt x="56" y="281"/>
                    <a:pt x="40" y="287"/>
                    <a:pt x="27" y="299"/>
                  </a:cubicBezTo>
                  <a:cubicBezTo>
                    <a:pt x="9" y="316"/>
                    <a:pt x="0" y="348"/>
                    <a:pt x="0" y="395"/>
                  </a:cubicBezTo>
                  <a:lnTo>
                    <a:pt x="0" y="406"/>
                  </a:lnTo>
                  <a:cubicBezTo>
                    <a:pt x="0" y="440"/>
                    <a:pt x="5" y="471"/>
                    <a:pt x="15" y="501"/>
                  </a:cubicBezTo>
                  <a:cubicBezTo>
                    <a:pt x="25" y="530"/>
                    <a:pt x="38" y="557"/>
                    <a:pt x="56" y="582"/>
                  </a:cubicBezTo>
                  <a:cubicBezTo>
                    <a:pt x="73" y="608"/>
                    <a:pt x="94" y="630"/>
                    <a:pt x="117" y="651"/>
                  </a:cubicBezTo>
                  <a:cubicBezTo>
                    <a:pt x="141" y="671"/>
                    <a:pt x="166" y="689"/>
                    <a:pt x="193" y="703"/>
                  </a:cubicBezTo>
                  <a:cubicBezTo>
                    <a:pt x="220" y="719"/>
                    <a:pt x="246" y="730"/>
                    <a:pt x="269" y="737"/>
                  </a:cubicBezTo>
                  <a:cubicBezTo>
                    <a:pt x="282" y="742"/>
                    <a:pt x="294" y="744"/>
                    <a:pt x="306" y="744"/>
                  </a:cubicBezTo>
                  <a:cubicBezTo>
                    <a:pt x="314" y="744"/>
                    <a:pt x="322" y="743"/>
                    <a:pt x="330" y="741"/>
                  </a:cubicBezTo>
                  <a:cubicBezTo>
                    <a:pt x="347" y="735"/>
                    <a:pt x="360" y="724"/>
                    <a:pt x="371" y="706"/>
                  </a:cubicBezTo>
                  <a:cubicBezTo>
                    <a:pt x="381" y="689"/>
                    <a:pt x="385" y="663"/>
                    <a:pt x="385" y="629"/>
                  </a:cubicBezTo>
                  <a:lnTo>
                    <a:pt x="385" y="618"/>
                  </a:lnTo>
                  <a:cubicBezTo>
                    <a:pt x="385" y="571"/>
                    <a:pt x="376" y="529"/>
                    <a:pt x="358" y="492"/>
                  </a:cubicBezTo>
                  <a:cubicBezTo>
                    <a:pt x="340" y="453"/>
                    <a:pt x="317" y="421"/>
                    <a:pt x="287" y="392"/>
                  </a:cubicBezTo>
                  <a:lnTo>
                    <a:pt x="287" y="392"/>
                  </a:lnTo>
                  <a:cubicBezTo>
                    <a:pt x="293" y="393"/>
                    <a:pt x="299" y="393"/>
                    <a:pt x="304" y="393"/>
                  </a:cubicBezTo>
                  <a:cubicBezTo>
                    <a:pt x="320" y="393"/>
                    <a:pt x="334" y="388"/>
                    <a:pt x="346" y="377"/>
                  </a:cubicBezTo>
                  <a:cubicBezTo>
                    <a:pt x="360" y="362"/>
                    <a:pt x="367" y="336"/>
                    <a:pt x="367" y="298"/>
                  </a:cubicBezTo>
                  <a:cubicBezTo>
                    <a:pt x="367" y="269"/>
                    <a:pt x="364" y="242"/>
                    <a:pt x="355" y="217"/>
                  </a:cubicBezTo>
                  <a:cubicBezTo>
                    <a:pt x="346" y="191"/>
                    <a:pt x="333" y="167"/>
                    <a:pt x="318" y="146"/>
                  </a:cubicBezTo>
                  <a:cubicBezTo>
                    <a:pt x="302" y="125"/>
                    <a:pt x="284" y="104"/>
                    <a:pt x="263" y="86"/>
                  </a:cubicBezTo>
                  <a:cubicBezTo>
                    <a:pt x="241" y="68"/>
                    <a:pt x="219" y="53"/>
                    <a:pt x="193" y="38"/>
                  </a:cubicBezTo>
                  <a:cubicBezTo>
                    <a:pt x="168" y="23"/>
                    <a:pt x="144" y="13"/>
                    <a:pt x="124" y="6"/>
                  </a:cubicBezTo>
                  <a:cubicBezTo>
                    <a:pt x="110" y="2"/>
                    <a:pt x="98" y="0"/>
                    <a:pt x="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4089;p60">
              <a:extLst>
                <a:ext uri="{FF2B5EF4-FFF2-40B4-BE49-F238E27FC236}">
                  <a16:creationId xmlns:a16="http://schemas.microsoft.com/office/drawing/2014/main" id="{43AF14C8-4A26-87CB-4FC3-D0A4A364084B}"/>
                </a:ext>
              </a:extLst>
            </p:cNvPr>
            <p:cNvSpPr/>
            <p:nvPr/>
          </p:nvSpPr>
          <p:spPr>
            <a:xfrm>
              <a:off x="5747270" y="1990854"/>
              <a:ext cx="29754" cy="59815"/>
            </a:xfrm>
            <a:custGeom>
              <a:avLst/>
              <a:gdLst/>
              <a:ahLst/>
              <a:cxnLst/>
              <a:rect l="l" t="t" r="r" b="b"/>
              <a:pathLst>
                <a:path w="387" h="778" extrusionOk="0">
                  <a:moveTo>
                    <a:pt x="63" y="1"/>
                  </a:moveTo>
                  <a:cubicBezTo>
                    <a:pt x="57" y="1"/>
                    <a:pt x="52" y="9"/>
                    <a:pt x="51" y="23"/>
                  </a:cubicBezTo>
                  <a:lnTo>
                    <a:pt x="31" y="258"/>
                  </a:lnTo>
                  <a:cubicBezTo>
                    <a:pt x="31" y="261"/>
                    <a:pt x="30" y="264"/>
                    <a:pt x="30" y="268"/>
                  </a:cubicBezTo>
                  <a:cubicBezTo>
                    <a:pt x="30" y="272"/>
                    <a:pt x="30" y="276"/>
                    <a:pt x="30" y="279"/>
                  </a:cubicBezTo>
                  <a:cubicBezTo>
                    <a:pt x="30" y="290"/>
                    <a:pt x="32" y="300"/>
                    <a:pt x="38" y="310"/>
                  </a:cubicBezTo>
                  <a:cubicBezTo>
                    <a:pt x="43" y="321"/>
                    <a:pt x="54" y="330"/>
                    <a:pt x="68" y="337"/>
                  </a:cubicBezTo>
                  <a:lnTo>
                    <a:pt x="193" y="410"/>
                  </a:lnTo>
                  <a:cubicBezTo>
                    <a:pt x="226" y="429"/>
                    <a:pt x="251" y="452"/>
                    <a:pt x="269" y="482"/>
                  </a:cubicBezTo>
                  <a:cubicBezTo>
                    <a:pt x="287" y="511"/>
                    <a:pt x="296" y="545"/>
                    <a:pt x="296" y="583"/>
                  </a:cubicBezTo>
                  <a:lnTo>
                    <a:pt x="296" y="600"/>
                  </a:lnTo>
                  <a:cubicBezTo>
                    <a:pt x="296" y="639"/>
                    <a:pt x="287" y="663"/>
                    <a:pt x="269" y="671"/>
                  </a:cubicBezTo>
                  <a:cubicBezTo>
                    <a:pt x="263" y="673"/>
                    <a:pt x="257" y="674"/>
                    <a:pt x="251" y="674"/>
                  </a:cubicBezTo>
                  <a:cubicBezTo>
                    <a:pt x="235" y="674"/>
                    <a:pt x="215" y="667"/>
                    <a:pt x="192" y="654"/>
                  </a:cubicBezTo>
                  <a:cubicBezTo>
                    <a:pt x="164" y="638"/>
                    <a:pt x="140" y="617"/>
                    <a:pt x="121" y="592"/>
                  </a:cubicBezTo>
                  <a:cubicBezTo>
                    <a:pt x="101" y="566"/>
                    <a:pt x="92" y="540"/>
                    <a:pt x="92" y="514"/>
                  </a:cubicBezTo>
                  <a:cubicBezTo>
                    <a:pt x="92" y="504"/>
                    <a:pt x="88" y="493"/>
                    <a:pt x="83" y="483"/>
                  </a:cubicBezTo>
                  <a:cubicBezTo>
                    <a:pt x="76" y="471"/>
                    <a:pt x="64" y="461"/>
                    <a:pt x="46" y="450"/>
                  </a:cubicBezTo>
                  <a:cubicBezTo>
                    <a:pt x="33" y="443"/>
                    <a:pt x="23" y="440"/>
                    <a:pt x="16" y="440"/>
                  </a:cubicBezTo>
                  <a:cubicBezTo>
                    <a:pt x="15" y="440"/>
                    <a:pt x="14" y="440"/>
                    <a:pt x="13" y="440"/>
                  </a:cubicBezTo>
                  <a:cubicBezTo>
                    <a:pt x="4" y="441"/>
                    <a:pt x="1" y="451"/>
                    <a:pt x="1" y="468"/>
                  </a:cubicBezTo>
                  <a:cubicBezTo>
                    <a:pt x="1" y="489"/>
                    <a:pt x="5" y="512"/>
                    <a:pt x="13" y="537"/>
                  </a:cubicBezTo>
                  <a:cubicBezTo>
                    <a:pt x="22" y="560"/>
                    <a:pt x="34" y="585"/>
                    <a:pt x="51" y="609"/>
                  </a:cubicBezTo>
                  <a:cubicBezTo>
                    <a:pt x="67" y="634"/>
                    <a:pt x="87" y="656"/>
                    <a:pt x="112" y="680"/>
                  </a:cubicBezTo>
                  <a:cubicBezTo>
                    <a:pt x="136" y="702"/>
                    <a:pt x="163" y="723"/>
                    <a:pt x="194" y="741"/>
                  </a:cubicBezTo>
                  <a:cubicBezTo>
                    <a:pt x="220" y="755"/>
                    <a:pt x="246" y="766"/>
                    <a:pt x="269" y="772"/>
                  </a:cubicBezTo>
                  <a:cubicBezTo>
                    <a:pt x="281" y="776"/>
                    <a:pt x="293" y="777"/>
                    <a:pt x="304" y="777"/>
                  </a:cubicBezTo>
                  <a:cubicBezTo>
                    <a:pt x="313" y="777"/>
                    <a:pt x="322" y="776"/>
                    <a:pt x="331" y="773"/>
                  </a:cubicBezTo>
                  <a:cubicBezTo>
                    <a:pt x="349" y="768"/>
                    <a:pt x="362" y="755"/>
                    <a:pt x="372" y="736"/>
                  </a:cubicBezTo>
                  <a:cubicBezTo>
                    <a:pt x="382" y="717"/>
                    <a:pt x="387" y="689"/>
                    <a:pt x="387" y="653"/>
                  </a:cubicBezTo>
                  <a:lnTo>
                    <a:pt x="387" y="636"/>
                  </a:lnTo>
                  <a:cubicBezTo>
                    <a:pt x="387" y="601"/>
                    <a:pt x="382" y="568"/>
                    <a:pt x="372" y="538"/>
                  </a:cubicBezTo>
                  <a:cubicBezTo>
                    <a:pt x="362" y="509"/>
                    <a:pt x="349" y="480"/>
                    <a:pt x="331" y="456"/>
                  </a:cubicBezTo>
                  <a:cubicBezTo>
                    <a:pt x="314" y="431"/>
                    <a:pt x="293" y="408"/>
                    <a:pt x="270" y="388"/>
                  </a:cubicBezTo>
                  <a:cubicBezTo>
                    <a:pt x="246" y="368"/>
                    <a:pt x="221" y="350"/>
                    <a:pt x="193" y="334"/>
                  </a:cubicBezTo>
                  <a:lnTo>
                    <a:pt x="117" y="289"/>
                  </a:lnTo>
                  <a:lnTo>
                    <a:pt x="129" y="121"/>
                  </a:lnTo>
                  <a:lnTo>
                    <a:pt x="327" y="236"/>
                  </a:lnTo>
                  <a:cubicBezTo>
                    <a:pt x="332" y="239"/>
                    <a:pt x="336" y="240"/>
                    <a:pt x="339" y="240"/>
                  </a:cubicBezTo>
                  <a:cubicBezTo>
                    <a:pt x="343" y="240"/>
                    <a:pt x="346" y="239"/>
                    <a:pt x="349" y="235"/>
                  </a:cubicBezTo>
                  <a:cubicBezTo>
                    <a:pt x="353" y="229"/>
                    <a:pt x="355" y="220"/>
                    <a:pt x="355" y="210"/>
                  </a:cubicBezTo>
                  <a:cubicBezTo>
                    <a:pt x="355" y="200"/>
                    <a:pt x="353" y="189"/>
                    <a:pt x="349" y="178"/>
                  </a:cubicBezTo>
                  <a:cubicBezTo>
                    <a:pt x="344" y="165"/>
                    <a:pt x="337" y="156"/>
                    <a:pt x="327" y="151"/>
                  </a:cubicBezTo>
                  <a:lnTo>
                    <a:pt x="72" y="4"/>
                  </a:lnTo>
                  <a:cubicBezTo>
                    <a:pt x="68" y="2"/>
                    <a:pt x="66" y="1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4090;p60">
              <a:extLst>
                <a:ext uri="{FF2B5EF4-FFF2-40B4-BE49-F238E27FC236}">
                  <a16:creationId xmlns:a16="http://schemas.microsoft.com/office/drawing/2014/main" id="{B88CA9A8-2D3C-FC83-2773-257B084124AA}"/>
                </a:ext>
              </a:extLst>
            </p:cNvPr>
            <p:cNvSpPr/>
            <p:nvPr/>
          </p:nvSpPr>
          <p:spPr>
            <a:xfrm>
              <a:off x="5784479" y="2008151"/>
              <a:ext cx="19913" cy="58123"/>
            </a:xfrm>
            <a:custGeom>
              <a:avLst/>
              <a:gdLst/>
              <a:ahLst/>
              <a:cxnLst/>
              <a:rect l="l" t="t" r="r" b="b"/>
              <a:pathLst>
                <a:path w="259" h="756" extrusionOk="0">
                  <a:moveTo>
                    <a:pt x="19" y="1"/>
                  </a:moveTo>
                  <a:cubicBezTo>
                    <a:pt x="16" y="1"/>
                    <a:pt x="13" y="1"/>
                    <a:pt x="11" y="3"/>
                  </a:cubicBezTo>
                  <a:cubicBezTo>
                    <a:pt x="4" y="8"/>
                    <a:pt x="1" y="16"/>
                    <a:pt x="1" y="26"/>
                  </a:cubicBezTo>
                  <a:cubicBezTo>
                    <a:pt x="1" y="35"/>
                    <a:pt x="3" y="46"/>
                    <a:pt x="8" y="57"/>
                  </a:cubicBezTo>
                  <a:cubicBezTo>
                    <a:pt x="13" y="69"/>
                    <a:pt x="21" y="78"/>
                    <a:pt x="30" y="83"/>
                  </a:cubicBezTo>
                  <a:cubicBezTo>
                    <a:pt x="41" y="89"/>
                    <a:pt x="53" y="98"/>
                    <a:pt x="65" y="108"/>
                  </a:cubicBezTo>
                  <a:cubicBezTo>
                    <a:pt x="77" y="119"/>
                    <a:pt x="88" y="130"/>
                    <a:pt x="98" y="143"/>
                  </a:cubicBezTo>
                  <a:cubicBezTo>
                    <a:pt x="108" y="156"/>
                    <a:pt x="116" y="170"/>
                    <a:pt x="122" y="183"/>
                  </a:cubicBezTo>
                  <a:cubicBezTo>
                    <a:pt x="129" y="198"/>
                    <a:pt x="131" y="212"/>
                    <a:pt x="131" y="225"/>
                  </a:cubicBezTo>
                  <a:cubicBezTo>
                    <a:pt x="131" y="231"/>
                    <a:pt x="130" y="240"/>
                    <a:pt x="129" y="251"/>
                  </a:cubicBezTo>
                  <a:cubicBezTo>
                    <a:pt x="127" y="262"/>
                    <a:pt x="126" y="275"/>
                    <a:pt x="124" y="288"/>
                  </a:cubicBezTo>
                  <a:cubicBezTo>
                    <a:pt x="122" y="301"/>
                    <a:pt x="120" y="313"/>
                    <a:pt x="119" y="324"/>
                  </a:cubicBezTo>
                  <a:cubicBezTo>
                    <a:pt x="117" y="335"/>
                    <a:pt x="117" y="343"/>
                    <a:pt x="117" y="348"/>
                  </a:cubicBezTo>
                  <a:cubicBezTo>
                    <a:pt x="117" y="360"/>
                    <a:pt x="120" y="374"/>
                    <a:pt x="128" y="387"/>
                  </a:cubicBezTo>
                  <a:cubicBezTo>
                    <a:pt x="136" y="401"/>
                    <a:pt x="142" y="410"/>
                    <a:pt x="147" y="414"/>
                  </a:cubicBezTo>
                  <a:cubicBezTo>
                    <a:pt x="146" y="414"/>
                    <a:pt x="144" y="414"/>
                    <a:pt x="143" y="414"/>
                  </a:cubicBezTo>
                  <a:cubicBezTo>
                    <a:pt x="138" y="414"/>
                    <a:pt x="133" y="415"/>
                    <a:pt x="127" y="419"/>
                  </a:cubicBezTo>
                  <a:cubicBezTo>
                    <a:pt x="120" y="423"/>
                    <a:pt x="117" y="432"/>
                    <a:pt x="117" y="445"/>
                  </a:cubicBezTo>
                  <a:cubicBezTo>
                    <a:pt x="117" y="450"/>
                    <a:pt x="117" y="462"/>
                    <a:pt x="119" y="478"/>
                  </a:cubicBezTo>
                  <a:cubicBezTo>
                    <a:pt x="120" y="494"/>
                    <a:pt x="122" y="512"/>
                    <a:pt x="124" y="530"/>
                  </a:cubicBezTo>
                  <a:cubicBezTo>
                    <a:pt x="126" y="549"/>
                    <a:pt x="128" y="566"/>
                    <a:pt x="129" y="583"/>
                  </a:cubicBezTo>
                  <a:cubicBezTo>
                    <a:pt x="131" y="601"/>
                    <a:pt x="131" y="612"/>
                    <a:pt x="131" y="618"/>
                  </a:cubicBezTo>
                  <a:cubicBezTo>
                    <a:pt x="131" y="632"/>
                    <a:pt x="128" y="642"/>
                    <a:pt x="120" y="646"/>
                  </a:cubicBezTo>
                  <a:cubicBezTo>
                    <a:pt x="115" y="650"/>
                    <a:pt x="107" y="652"/>
                    <a:pt x="99" y="652"/>
                  </a:cubicBezTo>
                  <a:cubicBezTo>
                    <a:pt x="97" y="652"/>
                    <a:pt x="95" y="652"/>
                    <a:pt x="93" y="652"/>
                  </a:cubicBezTo>
                  <a:cubicBezTo>
                    <a:pt x="83" y="652"/>
                    <a:pt x="72" y="648"/>
                    <a:pt x="60" y="644"/>
                  </a:cubicBezTo>
                  <a:cubicBezTo>
                    <a:pt x="49" y="639"/>
                    <a:pt x="39" y="635"/>
                    <a:pt x="30" y="630"/>
                  </a:cubicBezTo>
                  <a:cubicBezTo>
                    <a:pt x="24" y="627"/>
                    <a:pt x="20" y="625"/>
                    <a:pt x="16" y="625"/>
                  </a:cubicBezTo>
                  <a:cubicBezTo>
                    <a:pt x="12" y="625"/>
                    <a:pt x="9" y="627"/>
                    <a:pt x="6" y="630"/>
                  </a:cubicBezTo>
                  <a:cubicBezTo>
                    <a:pt x="2" y="638"/>
                    <a:pt x="1" y="645"/>
                    <a:pt x="1" y="653"/>
                  </a:cubicBezTo>
                  <a:cubicBezTo>
                    <a:pt x="1" y="668"/>
                    <a:pt x="5" y="680"/>
                    <a:pt x="13" y="692"/>
                  </a:cubicBezTo>
                  <a:cubicBezTo>
                    <a:pt x="22" y="705"/>
                    <a:pt x="35" y="715"/>
                    <a:pt x="51" y="724"/>
                  </a:cubicBezTo>
                  <a:cubicBezTo>
                    <a:pt x="73" y="737"/>
                    <a:pt x="94" y="745"/>
                    <a:pt x="115" y="751"/>
                  </a:cubicBezTo>
                  <a:cubicBezTo>
                    <a:pt x="128" y="754"/>
                    <a:pt x="139" y="755"/>
                    <a:pt x="150" y="755"/>
                  </a:cubicBezTo>
                  <a:cubicBezTo>
                    <a:pt x="157" y="755"/>
                    <a:pt x="164" y="755"/>
                    <a:pt x="170" y="753"/>
                  </a:cubicBezTo>
                  <a:cubicBezTo>
                    <a:pt x="185" y="750"/>
                    <a:pt x="199" y="742"/>
                    <a:pt x="208" y="731"/>
                  </a:cubicBezTo>
                  <a:cubicBezTo>
                    <a:pt x="218" y="718"/>
                    <a:pt x="223" y="701"/>
                    <a:pt x="223" y="681"/>
                  </a:cubicBezTo>
                  <a:cubicBezTo>
                    <a:pt x="223" y="673"/>
                    <a:pt x="222" y="661"/>
                    <a:pt x="220" y="643"/>
                  </a:cubicBezTo>
                  <a:cubicBezTo>
                    <a:pt x="218" y="626"/>
                    <a:pt x="217" y="608"/>
                    <a:pt x="215" y="590"/>
                  </a:cubicBezTo>
                  <a:cubicBezTo>
                    <a:pt x="214" y="571"/>
                    <a:pt x="211" y="554"/>
                    <a:pt x="210" y="538"/>
                  </a:cubicBezTo>
                  <a:cubicBezTo>
                    <a:pt x="208" y="522"/>
                    <a:pt x="207" y="512"/>
                    <a:pt x="207" y="508"/>
                  </a:cubicBezTo>
                  <a:cubicBezTo>
                    <a:pt x="207" y="499"/>
                    <a:pt x="210" y="495"/>
                    <a:pt x="216" y="495"/>
                  </a:cubicBezTo>
                  <a:cubicBezTo>
                    <a:pt x="220" y="495"/>
                    <a:pt x="227" y="496"/>
                    <a:pt x="233" y="499"/>
                  </a:cubicBezTo>
                  <a:cubicBezTo>
                    <a:pt x="236" y="499"/>
                    <a:pt x="239" y="500"/>
                    <a:pt x="242" y="500"/>
                  </a:cubicBezTo>
                  <a:cubicBezTo>
                    <a:pt x="245" y="500"/>
                    <a:pt x="248" y="499"/>
                    <a:pt x="251" y="499"/>
                  </a:cubicBezTo>
                  <a:cubicBezTo>
                    <a:pt x="256" y="498"/>
                    <a:pt x="259" y="491"/>
                    <a:pt x="259" y="477"/>
                  </a:cubicBezTo>
                  <a:cubicBezTo>
                    <a:pt x="259" y="466"/>
                    <a:pt x="256" y="456"/>
                    <a:pt x="251" y="448"/>
                  </a:cubicBezTo>
                  <a:cubicBezTo>
                    <a:pt x="245" y="441"/>
                    <a:pt x="240" y="435"/>
                    <a:pt x="233" y="429"/>
                  </a:cubicBezTo>
                  <a:cubicBezTo>
                    <a:pt x="227" y="422"/>
                    <a:pt x="220" y="418"/>
                    <a:pt x="216" y="412"/>
                  </a:cubicBezTo>
                  <a:cubicBezTo>
                    <a:pt x="210" y="406"/>
                    <a:pt x="207" y="400"/>
                    <a:pt x="207" y="392"/>
                  </a:cubicBezTo>
                  <a:cubicBezTo>
                    <a:pt x="207" y="387"/>
                    <a:pt x="208" y="379"/>
                    <a:pt x="210" y="368"/>
                  </a:cubicBezTo>
                  <a:cubicBezTo>
                    <a:pt x="211" y="358"/>
                    <a:pt x="214" y="346"/>
                    <a:pt x="215" y="332"/>
                  </a:cubicBezTo>
                  <a:cubicBezTo>
                    <a:pt x="217" y="319"/>
                    <a:pt x="218" y="306"/>
                    <a:pt x="220" y="294"/>
                  </a:cubicBezTo>
                  <a:cubicBezTo>
                    <a:pt x="223" y="281"/>
                    <a:pt x="223" y="272"/>
                    <a:pt x="223" y="264"/>
                  </a:cubicBezTo>
                  <a:cubicBezTo>
                    <a:pt x="223" y="245"/>
                    <a:pt x="218" y="223"/>
                    <a:pt x="208" y="198"/>
                  </a:cubicBezTo>
                  <a:cubicBezTo>
                    <a:pt x="199" y="174"/>
                    <a:pt x="185" y="151"/>
                    <a:pt x="170" y="127"/>
                  </a:cubicBezTo>
                  <a:cubicBezTo>
                    <a:pt x="154" y="105"/>
                    <a:pt x="135" y="82"/>
                    <a:pt x="115" y="62"/>
                  </a:cubicBezTo>
                  <a:cubicBezTo>
                    <a:pt x="93" y="42"/>
                    <a:pt x="72" y="25"/>
                    <a:pt x="50" y="12"/>
                  </a:cubicBezTo>
                  <a:cubicBezTo>
                    <a:pt x="37" y="5"/>
                    <a:pt x="27" y="1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4091;p60">
              <a:extLst>
                <a:ext uri="{FF2B5EF4-FFF2-40B4-BE49-F238E27FC236}">
                  <a16:creationId xmlns:a16="http://schemas.microsoft.com/office/drawing/2014/main" id="{7295F62B-6730-FEF0-74C0-530C1E84D7DB}"/>
                </a:ext>
              </a:extLst>
            </p:cNvPr>
            <p:cNvSpPr/>
            <p:nvPr/>
          </p:nvSpPr>
          <p:spPr>
            <a:xfrm>
              <a:off x="5812386" y="2031676"/>
              <a:ext cx="39056" cy="66426"/>
            </a:xfrm>
            <a:custGeom>
              <a:avLst/>
              <a:gdLst/>
              <a:ahLst/>
              <a:cxnLst/>
              <a:rect l="l" t="t" r="r" b="b"/>
              <a:pathLst>
                <a:path w="508" h="864" extrusionOk="0">
                  <a:moveTo>
                    <a:pt x="163" y="362"/>
                  </a:moveTo>
                  <a:lnTo>
                    <a:pt x="328" y="642"/>
                  </a:lnTo>
                  <a:cubicBezTo>
                    <a:pt x="317" y="651"/>
                    <a:pt x="302" y="656"/>
                    <a:pt x="285" y="656"/>
                  </a:cubicBezTo>
                  <a:cubicBezTo>
                    <a:pt x="267" y="656"/>
                    <a:pt x="246" y="648"/>
                    <a:pt x="220" y="633"/>
                  </a:cubicBezTo>
                  <a:cubicBezTo>
                    <a:pt x="200" y="621"/>
                    <a:pt x="181" y="607"/>
                    <a:pt x="165" y="591"/>
                  </a:cubicBezTo>
                  <a:cubicBezTo>
                    <a:pt x="149" y="576"/>
                    <a:pt x="136" y="560"/>
                    <a:pt x="125" y="543"/>
                  </a:cubicBezTo>
                  <a:cubicBezTo>
                    <a:pt x="114" y="526"/>
                    <a:pt x="106" y="508"/>
                    <a:pt x="101" y="490"/>
                  </a:cubicBezTo>
                  <a:cubicBezTo>
                    <a:pt x="95" y="472"/>
                    <a:pt x="92" y="455"/>
                    <a:pt x="92" y="438"/>
                  </a:cubicBezTo>
                  <a:cubicBezTo>
                    <a:pt x="92" y="424"/>
                    <a:pt x="94" y="411"/>
                    <a:pt x="98" y="401"/>
                  </a:cubicBezTo>
                  <a:cubicBezTo>
                    <a:pt x="103" y="392"/>
                    <a:pt x="109" y="384"/>
                    <a:pt x="115" y="380"/>
                  </a:cubicBezTo>
                  <a:cubicBezTo>
                    <a:pt x="122" y="374"/>
                    <a:pt x="130" y="369"/>
                    <a:pt x="138" y="367"/>
                  </a:cubicBezTo>
                  <a:cubicBezTo>
                    <a:pt x="146" y="365"/>
                    <a:pt x="155" y="363"/>
                    <a:pt x="163" y="362"/>
                  </a:cubicBezTo>
                  <a:close/>
                  <a:moveTo>
                    <a:pt x="123" y="0"/>
                  </a:moveTo>
                  <a:cubicBezTo>
                    <a:pt x="114" y="0"/>
                    <a:pt x="106" y="1"/>
                    <a:pt x="98" y="4"/>
                  </a:cubicBezTo>
                  <a:cubicBezTo>
                    <a:pt x="83" y="8"/>
                    <a:pt x="70" y="18"/>
                    <a:pt x="61" y="32"/>
                  </a:cubicBezTo>
                  <a:cubicBezTo>
                    <a:pt x="52" y="46"/>
                    <a:pt x="48" y="67"/>
                    <a:pt x="48" y="91"/>
                  </a:cubicBezTo>
                  <a:cubicBezTo>
                    <a:pt x="48" y="124"/>
                    <a:pt x="53" y="154"/>
                    <a:pt x="67" y="185"/>
                  </a:cubicBezTo>
                  <a:cubicBezTo>
                    <a:pt x="79" y="215"/>
                    <a:pt x="94" y="244"/>
                    <a:pt x="111" y="275"/>
                  </a:cubicBezTo>
                  <a:cubicBezTo>
                    <a:pt x="96" y="275"/>
                    <a:pt x="83" y="276"/>
                    <a:pt x="69" y="281"/>
                  </a:cubicBezTo>
                  <a:cubicBezTo>
                    <a:pt x="56" y="285"/>
                    <a:pt x="43" y="292"/>
                    <a:pt x="33" y="301"/>
                  </a:cubicBezTo>
                  <a:cubicBezTo>
                    <a:pt x="23" y="311"/>
                    <a:pt x="15" y="323"/>
                    <a:pt x="9" y="338"/>
                  </a:cubicBezTo>
                  <a:cubicBezTo>
                    <a:pt x="3" y="354"/>
                    <a:pt x="0" y="372"/>
                    <a:pt x="0" y="393"/>
                  </a:cubicBezTo>
                  <a:cubicBezTo>
                    <a:pt x="0" y="419"/>
                    <a:pt x="5" y="447"/>
                    <a:pt x="14" y="476"/>
                  </a:cubicBezTo>
                  <a:cubicBezTo>
                    <a:pt x="24" y="506"/>
                    <a:pt x="38" y="534"/>
                    <a:pt x="56" y="563"/>
                  </a:cubicBezTo>
                  <a:cubicBezTo>
                    <a:pt x="74" y="591"/>
                    <a:pt x="95" y="618"/>
                    <a:pt x="121" y="643"/>
                  </a:cubicBezTo>
                  <a:cubicBezTo>
                    <a:pt x="147" y="669"/>
                    <a:pt x="176" y="692"/>
                    <a:pt x="209" y="710"/>
                  </a:cubicBezTo>
                  <a:cubicBezTo>
                    <a:pt x="248" y="733"/>
                    <a:pt x="282" y="744"/>
                    <a:pt x="310" y="747"/>
                  </a:cubicBezTo>
                  <a:cubicBezTo>
                    <a:pt x="313" y="747"/>
                    <a:pt x="316" y="747"/>
                    <a:pt x="318" y="747"/>
                  </a:cubicBezTo>
                  <a:cubicBezTo>
                    <a:pt x="343" y="747"/>
                    <a:pt x="364" y="742"/>
                    <a:pt x="382" y="732"/>
                  </a:cubicBezTo>
                  <a:lnTo>
                    <a:pt x="442" y="831"/>
                  </a:lnTo>
                  <a:cubicBezTo>
                    <a:pt x="446" y="839"/>
                    <a:pt x="451" y="845"/>
                    <a:pt x="454" y="848"/>
                  </a:cubicBezTo>
                  <a:cubicBezTo>
                    <a:pt x="458" y="851"/>
                    <a:pt x="461" y="854"/>
                    <a:pt x="465" y="856"/>
                  </a:cubicBezTo>
                  <a:cubicBezTo>
                    <a:pt x="472" y="861"/>
                    <a:pt x="479" y="863"/>
                    <a:pt x="486" y="863"/>
                  </a:cubicBezTo>
                  <a:cubicBezTo>
                    <a:pt x="489" y="863"/>
                    <a:pt x="492" y="863"/>
                    <a:pt x="495" y="862"/>
                  </a:cubicBezTo>
                  <a:cubicBezTo>
                    <a:pt x="503" y="858"/>
                    <a:pt x="507" y="853"/>
                    <a:pt x="507" y="842"/>
                  </a:cubicBezTo>
                  <a:cubicBezTo>
                    <a:pt x="507" y="836"/>
                    <a:pt x="505" y="829"/>
                    <a:pt x="502" y="821"/>
                  </a:cubicBezTo>
                  <a:lnTo>
                    <a:pt x="428" y="697"/>
                  </a:lnTo>
                  <a:cubicBezTo>
                    <a:pt x="436" y="686"/>
                    <a:pt x="444" y="674"/>
                    <a:pt x="450" y="660"/>
                  </a:cubicBezTo>
                  <a:cubicBezTo>
                    <a:pt x="456" y="645"/>
                    <a:pt x="461" y="632"/>
                    <a:pt x="464" y="617"/>
                  </a:cubicBezTo>
                  <a:cubicBezTo>
                    <a:pt x="468" y="603"/>
                    <a:pt x="470" y="589"/>
                    <a:pt x="471" y="576"/>
                  </a:cubicBezTo>
                  <a:cubicBezTo>
                    <a:pt x="473" y="563"/>
                    <a:pt x="473" y="551"/>
                    <a:pt x="473" y="541"/>
                  </a:cubicBezTo>
                  <a:cubicBezTo>
                    <a:pt x="473" y="526"/>
                    <a:pt x="471" y="512"/>
                    <a:pt x="467" y="502"/>
                  </a:cubicBezTo>
                  <a:cubicBezTo>
                    <a:pt x="461" y="491"/>
                    <a:pt x="451" y="482"/>
                    <a:pt x="436" y="473"/>
                  </a:cubicBezTo>
                  <a:cubicBezTo>
                    <a:pt x="424" y="466"/>
                    <a:pt x="415" y="462"/>
                    <a:pt x="409" y="462"/>
                  </a:cubicBezTo>
                  <a:cubicBezTo>
                    <a:pt x="407" y="462"/>
                    <a:pt x="406" y="462"/>
                    <a:pt x="405" y="463"/>
                  </a:cubicBezTo>
                  <a:cubicBezTo>
                    <a:pt x="399" y="465"/>
                    <a:pt x="396" y="471"/>
                    <a:pt x="395" y="481"/>
                  </a:cubicBezTo>
                  <a:cubicBezTo>
                    <a:pt x="393" y="497"/>
                    <a:pt x="392" y="517"/>
                    <a:pt x="390" y="541"/>
                  </a:cubicBezTo>
                  <a:cubicBezTo>
                    <a:pt x="389" y="563"/>
                    <a:pt x="382" y="585"/>
                    <a:pt x="372" y="605"/>
                  </a:cubicBezTo>
                  <a:lnTo>
                    <a:pt x="220" y="345"/>
                  </a:lnTo>
                  <a:cubicBezTo>
                    <a:pt x="211" y="330"/>
                    <a:pt x="201" y="313"/>
                    <a:pt x="191" y="295"/>
                  </a:cubicBezTo>
                  <a:cubicBezTo>
                    <a:pt x="181" y="278"/>
                    <a:pt x="172" y="260"/>
                    <a:pt x="164" y="243"/>
                  </a:cubicBezTo>
                  <a:cubicBezTo>
                    <a:pt x="155" y="225"/>
                    <a:pt x="148" y="208"/>
                    <a:pt x="143" y="193"/>
                  </a:cubicBezTo>
                  <a:cubicBezTo>
                    <a:pt x="138" y="176"/>
                    <a:pt x="134" y="161"/>
                    <a:pt x="134" y="147"/>
                  </a:cubicBezTo>
                  <a:cubicBezTo>
                    <a:pt x="134" y="119"/>
                    <a:pt x="142" y="104"/>
                    <a:pt x="158" y="97"/>
                  </a:cubicBezTo>
                  <a:cubicBezTo>
                    <a:pt x="163" y="95"/>
                    <a:pt x="168" y="94"/>
                    <a:pt x="174" y="94"/>
                  </a:cubicBezTo>
                  <a:cubicBezTo>
                    <a:pt x="187" y="94"/>
                    <a:pt x="202" y="99"/>
                    <a:pt x="220" y="109"/>
                  </a:cubicBezTo>
                  <a:cubicBezTo>
                    <a:pt x="238" y="119"/>
                    <a:pt x="253" y="132"/>
                    <a:pt x="264" y="145"/>
                  </a:cubicBezTo>
                  <a:cubicBezTo>
                    <a:pt x="275" y="159"/>
                    <a:pt x="284" y="171"/>
                    <a:pt x="292" y="184"/>
                  </a:cubicBezTo>
                  <a:cubicBezTo>
                    <a:pt x="300" y="196"/>
                    <a:pt x="307" y="207"/>
                    <a:pt x="312" y="217"/>
                  </a:cubicBezTo>
                  <a:cubicBezTo>
                    <a:pt x="318" y="228"/>
                    <a:pt x="326" y="235"/>
                    <a:pt x="334" y="240"/>
                  </a:cubicBezTo>
                  <a:cubicBezTo>
                    <a:pt x="340" y="244"/>
                    <a:pt x="346" y="246"/>
                    <a:pt x="352" y="246"/>
                  </a:cubicBezTo>
                  <a:cubicBezTo>
                    <a:pt x="356" y="246"/>
                    <a:pt x="359" y="245"/>
                    <a:pt x="363" y="243"/>
                  </a:cubicBezTo>
                  <a:cubicBezTo>
                    <a:pt x="372" y="240"/>
                    <a:pt x="377" y="232"/>
                    <a:pt x="377" y="221"/>
                  </a:cubicBezTo>
                  <a:cubicBezTo>
                    <a:pt x="377" y="212"/>
                    <a:pt x="373" y="199"/>
                    <a:pt x="365" y="184"/>
                  </a:cubicBezTo>
                  <a:cubicBezTo>
                    <a:pt x="358" y="168"/>
                    <a:pt x="348" y="152"/>
                    <a:pt x="335" y="134"/>
                  </a:cubicBezTo>
                  <a:cubicBezTo>
                    <a:pt x="321" y="116"/>
                    <a:pt x="304" y="98"/>
                    <a:pt x="285" y="80"/>
                  </a:cubicBezTo>
                  <a:cubicBezTo>
                    <a:pt x="266" y="62"/>
                    <a:pt x="244" y="45"/>
                    <a:pt x="218" y="31"/>
                  </a:cubicBezTo>
                  <a:cubicBezTo>
                    <a:pt x="195" y="17"/>
                    <a:pt x="173" y="8"/>
                    <a:pt x="152" y="4"/>
                  </a:cubicBezTo>
                  <a:cubicBezTo>
                    <a:pt x="142" y="1"/>
                    <a:pt x="13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4092;p60">
              <a:extLst>
                <a:ext uri="{FF2B5EF4-FFF2-40B4-BE49-F238E27FC236}">
                  <a16:creationId xmlns:a16="http://schemas.microsoft.com/office/drawing/2014/main" id="{EE41B979-FD30-5492-9630-B52F591015F9}"/>
                </a:ext>
              </a:extLst>
            </p:cNvPr>
            <p:cNvSpPr/>
            <p:nvPr/>
          </p:nvSpPr>
          <p:spPr>
            <a:xfrm>
              <a:off x="5620651" y="2002155"/>
              <a:ext cx="22988" cy="30830"/>
            </a:xfrm>
            <a:custGeom>
              <a:avLst/>
              <a:gdLst/>
              <a:ahLst/>
              <a:cxnLst/>
              <a:rect l="l" t="t" r="r" b="b"/>
              <a:pathLst>
                <a:path w="299" h="401" extrusionOk="0">
                  <a:moveTo>
                    <a:pt x="24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5" y="7"/>
                    <a:pt x="0" y="15"/>
                    <a:pt x="0" y="27"/>
                  </a:cubicBezTo>
                  <a:cubicBezTo>
                    <a:pt x="0" y="38"/>
                    <a:pt x="5" y="50"/>
                    <a:pt x="13" y="60"/>
                  </a:cubicBezTo>
                  <a:lnTo>
                    <a:pt x="194" y="290"/>
                  </a:lnTo>
                  <a:lnTo>
                    <a:pt x="13" y="310"/>
                  </a:lnTo>
                  <a:cubicBezTo>
                    <a:pt x="5" y="311"/>
                    <a:pt x="0" y="317"/>
                    <a:pt x="0" y="329"/>
                  </a:cubicBezTo>
                  <a:cubicBezTo>
                    <a:pt x="0" y="341"/>
                    <a:pt x="5" y="355"/>
                    <a:pt x="14" y="368"/>
                  </a:cubicBezTo>
                  <a:cubicBezTo>
                    <a:pt x="23" y="382"/>
                    <a:pt x="32" y="391"/>
                    <a:pt x="42" y="397"/>
                  </a:cubicBezTo>
                  <a:cubicBezTo>
                    <a:pt x="45" y="399"/>
                    <a:pt x="49" y="400"/>
                    <a:pt x="51" y="400"/>
                  </a:cubicBezTo>
                  <a:cubicBezTo>
                    <a:pt x="52" y="400"/>
                    <a:pt x="53" y="400"/>
                    <a:pt x="53" y="400"/>
                  </a:cubicBezTo>
                  <a:lnTo>
                    <a:pt x="279" y="375"/>
                  </a:lnTo>
                  <a:cubicBezTo>
                    <a:pt x="286" y="375"/>
                    <a:pt x="292" y="372"/>
                    <a:pt x="294" y="367"/>
                  </a:cubicBezTo>
                  <a:cubicBezTo>
                    <a:pt x="297" y="362"/>
                    <a:pt x="299" y="356"/>
                    <a:pt x="299" y="350"/>
                  </a:cubicBezTo>
                  <a:cubicBezTo>
                    <a:pt x="299" y="345"/>
                    <a:pt x="297" y="337"/>
                    <a:pt x="294" y="328"/>
                  </a:cubicBezTo>
                  <a:cubicBezTo>
                    <a:pt x="291" y="320"/>
                    <a:pt x="286" y="311"/>
                    <a:pt x="279" y="302"/>
                  </a:cubicBezTo>
                  <a:lnTo>
                    <a:pt x="53" y="17"/>
                  </a:lnTo>
                  <a:cubicBezTo>
                    <a:pt x="51" y="13"/>
                    <a:pt x="46" y="9"/>
                    <a:pt x="42" y="6"/>
                  </a:cubicBezTo>
                  <a:cubicBezTo>
                    <a:pt x="36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4093;p60">
              <a:extLst>
                <a:ext uri="{FF2B5EF4-FFF2-40B4-BE49-F238E27FC236}">
                  <a16:creationId xmlns:a16="http://schemas.microsoft.com/office/drawing/2014/main" id="{D08E3D45-79B9-FD92-3AF9-FE2727EBB451}"/>
                </a:ext>
              </a:extLst>
            </p:cNvPr>
            <p:cNvSpPr/>
            <p:nvPr/>
          </p:nvSpPr>
          <p:spPr>
            <a:xfrm>
              <a:off x="5653555" y="2008920"/>
              <a:ext cx="29754" cy="56970"/>
            </a:xfrm>
            <a:custGeom>
              <a:avLst/>
              <a:gdLst/>
              <a:ahLst/>
              <a:cxnLst/>
              <a:rect l="l" t="t" r="r" b="b"/>
              <a:pathLst>
                <a:path w="387" h="741" extrusionOk="0">
                  <a:moveTo>
                    <a:pt x="84" y="0"/>
                  </a:moveTo>
                  <a:cubicBezTo>
                    <a:pt x="74" y="0"/>
                    <a:pt x="65" y="2"/>
                    <a:pt x="56" y="4"/>
                  </a:cubicBezTo>
                  <a:cubicBezTo>
                    <a:pt x="38" y="10"/>
                    <a:pt x="25" y="24"/>
                    <a:pt x="15" y="43"/>
                  </a:cubicBezTo>
                  <a:cubicBezTo>
                    <a:pt x="5" y="63"/>
                    <a:pt x="0" y="91"/>
                    <a:pt x="0" y="128"/>
                  </a:cubicBezTo>
                  <a:lnTo>
                    <a:pt x="0" y="391"/>
                  </a:lnTo>
                  <a:cubicBezTo>
                    <a:pt x="0" y="428"/>
                    <a:pt x="5" y="462"/>
                    <a:pt x="15" y="493"/>
                  </a:cubicBezTo>
                  <a:cubicBezTo>
                    <a:pt x="25" y="525"/>
                    <a:pt x="38" y="553"/>
                    <a:pt x="55" y="579"/>
                  </a:cubicBezTo>
                  <a:cubicBezTo>
                    <a:pt x="72" y="605"/>
                    <a:pt x="92" y="628"/>
                    <a:pt x="116" y="649"/>
                  </a:cubicBezTo>
                  <a:cubicBezTo>
                    <a:pt x="140" y="670"/>
                    <a:pt x="163" y="687"/>
                    <a:pt x="189" y="703"/>
                  </a:cubicBezTo>
                  <a:cubicBezTo>
                    <a:pt x="219" y="720"/>
                    <a:pt x="246" y="731"/>
                    <a:pt x="269" y="736"/>
                  </a:cubicBezTo>
                  <a:cubicBezTo>
                    <a:pt x="282" y="739"/>
                    <a:pt x="294" y="741"/>
                    <a:pt x="305" y="741"/>
                  </a:cubicBezTo>
                  <a:cubicBezTo>
                    <a:pt x="314" y="741"/>
                    <a:pt x="323" y="740"/>
                    <a:pt x="331" y="738"/>
                  </a:cubicBezTo>
                  <a:cubicBezTo>
                    <a:pt x="349" y="732"/>
                    <a:pt x="362" y="722"/>
                    <a:pt x="372" y="706"/>
                  </a:cubicBezTo>
                  <a:cubicBezTo>
                    <a:pt x="381" y="691"/>
                    <a:pt x="385" y="671"/>
                    <a:pt x="385" y="646"/>
                  </a:cubicBezTo>
                  <a:cubicBezTo>
                    <a:pt x="385" y="626"/>
                    <a:pt x="382" y="611"/>
                    <a:pt x="374" y="600"/>
                  </a:cubicBezTo>
                  <a:cubicBezTo>
                    <a:pt x="367" y="589"/>
                    <a:pt x="355" y="579"/>
                    <a:pt x="339" y="570"/>
                  </a:cubicBezTo>
                  <a:cubicBezTo>
                    <a:pt x="327" y="563"/>
                    <a:pt x="317" y="559"/>
                    <a:pt x="309" y="559"/>
                  </a:cubicBezTo>
                  <a:cubicBezTo>
                    <a:pt x="301" y="559"/>
                    <a:pt x="295" y="564"/>
                    <a:pt x="294" y="575"/>
                  </a:cubicBezTo>
                  <a:cubicBezTo>
                    <a:pt x="293" y="586"/>
                    <a:pt x="292" y="596"/>
                    <a:pt x="289" y="606"/>
                  </a:cubicBezTo>
                  <a:cubicBezTo>
                    <a:pt x="287" y="616"/>
                    <a:pt x="284" y="625"/>
                    <a:pt x="277" y="632"/>
                  </a:cubicBezTo>
                  <a:cubicBezTo>
                    <a:pt x="270" y="637"/>
                    <a:pt x="260" y="641"/>
                    <a:pt x="248" y="641"/>
                  </a:cubicBezTo>
                  <a:cubicBezTo>
                    <a:pt x="234" y="640"/>
                    <a:pt x="217" y="633"/>
                    <a:pt x="195" y="620"/>
                  </a:cubicBezTo>
                  <a:cubicBezTo>
                    <a:pt x="161" y="601"/>
                    <a:pt x="135" y="577"/>
                    <a:pt x="117" y="547"/>
                  </a:cubicBezTo>
                  <a:cubicBezTo>
                    <a:pt x="99" y="518"/>
                    <a:pt x="90" y="483"/>
                    <a:pt x="90" y="444"/>
                  </a:cubicBezTo>
                  <a:lnTo>
                    <a:pt x="90" y="180"/>
                  </a:lnTo>
                  <a:cubicBezTo>
                    <a:pt x="90" y="141"/>
                    <a:pt x="99" y="117"/>
                    <a:pt x="117" y="108"/>
                  </a:cubicBezTo>
                  <a:cubicBezTo>
                    <a:pt x="123" y="105"/>
                    <a:pt x="129" y="104"/>
                    <a:pt x="136" y="104"/>
                  </a:cubicBezTo>
                  <a:cubicBezTo>
                    <a:pt x="152" y="104"/>
                    <a:pt x="171" y="111"/>
                    <a:pt x="194" y="124"/>
                  </a:cubicBezTo>
                  <a:cubicBezTo>
                    <a:pt x="216" y="136"/>
                    <a:pt x="234" y="151"/>
                    <a:pt x="247" y="166"/>
                  </a:cubicBezTo>
                  <a:cubicBezTo>
                    <a:pt x="260" y="179"/>
                    <a:pt x="269" y="194"/>
                    <a:pt x="277" y="208"/>
                  </a:cubicBezTo>
                  <a:cubicBezTo>
                    <a:pt x="284" y="222"/>
                    <a:pt x="288" y="235"/>
                    <a:pt x="291" y="248"/>
                  </a:cubicBezTo>
                  <a:cubicBezTo>
                    <a:pt x="293" y="260"/>
                    <a:pt x="294" y="270"/>
                    <a:pt x="295" y="278"/>
                  </a:cubicBezTo>
                  <a:cubicBezTo>
                    <a:pt x="295" y="289"/>
                    <a:pt x="300" y="301"/>
                    <a:pt x="308" y="310"/>
                  </a:cubicBezTo>
                  <a:cubicBezTo>
                    <a:pt x="315" y="320"/>
                    <a:pt x="327" y="328"/>
                    <a:pt x="340" y="336"/>
                  </a:cubicBezTo>
                  <a:cubicBezTo>
                    <a:pt x="354" y="343"/>
                    <a:pt x="364" y="347"/>
                    <a:pt x="372" y="347"/>
                  </a:cubicBezTo>
                  <a:cubicBezTo>
                    <a:pt x="373" y="347"/>
                    <a:pt x="374" y="347"/>
                    <a:pt x="375" y="347"/>
                  </a:cubicBezTo>
                  <a:cubicBezTo>
                    <a:pt x="382" y="345"/>
                    <a:pt x="386" y="333"/>
                    <a:pt x="386" y="313"/>
                  </a:cubicBezTo>
                  <a:cubicBezTo>
                    <a:pt x="386" y="288"/>
                    <a:pt x="381" y="265"/>
                    <a:pt x="372" y="239"/>
                  </a:cubicBezTo>
                  <a:cubicBezTo>
                    <a:pt x="363" y="214"/>
                    <a:pt x="349" y="189"/>
                    <a:pt x="332" y="164"/>
                  </a:cubicBezTo>
                  <a:cubicBezTo>
                    <a:pt x="315" y="141"/>
                    <a:pt x="295" y="117"/>
                    <a:pt x="270" y="95"/>
                  </a:cubicBezTo>
                  <a:cubicBezTo>
                    <a:pt x="247" y="73"/>
                    <a:pt x="220" y="53"/>
                    <a:pt x="190" y="36"/>
                  </a:cubicBezTo>
                  <a:cubicBezTo>
                    <a:pt x="165" y="21"/>
                    <a:pt x="140" y="11"/>
                    <a:pt x="117" y="4"/>
                  </a:cubicBezTo>
                  <a:cubicBezTo>
                    <a:pt x="105" y="2"/>
                    <a:pt x="94" y="0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4094;p60">
              <a:extLst>
                <a:ext uri="{FF2B5EF4-FFF2-40B4-BE49-F238E27FC236}">
                  <a16:creationId xmlns:a16="http://schemas.microsoft.com/office/drawing/2014/main" id="{22D5A478-1D25-F218-D4BC-35BD47F637ED}"/>
                </a:ext>
              </a:extLst>
            </p:cNvPr>
            <p:cNvSpPr/>
            <p:nvPr/>
          </p:nvSpPr>
          <p:spPr>
            <a:xfrm>
              <a:off x="5693839" y="2032138"/>
              <a:ext cx="29830" cy="57124"/>
            </a:xfrm>
            <a:custGeom>
              <a:avLst/>
              <a:gdLst/>
              <a:ahLst/>
              <a:cxnLst/>
              <a:rect l="l" t="t" r="r" b="b"/>
              <a:pathLst>
                <a:path w="388" h="743" extrusionOk="0">
                  <a:moveTo>
                    <a:pt x="137" y="105"/>
                  </a:moveTo>
                  <a:cubicBezTo>
                    <a:pt x="152" y="105"/>
                    <a:pt x="171" y="111"/>
                    <a:pt x="193" y="124"/>
                  </a:cubicBezTo>
                  <a:cubicBezTo>
                    <a:pt x="226" y="143"/>
                    <a:pt x="251" y="166"/>
                    <a:pt x="269" y="196"/>
                  </a:cubicBezTo>
                  <a:cubicBezTo>
                    <a:pt x="287" y="225"/>
                    <a:pt x="296" y="260"/>
                    <a:pt x="296" y="299"/>
                  </a:cubicBezTo>
                  <a:lnTo>
                    <a:pt x="296" y="563"/>
                  </a:lnTo>
                  <a:cubicBezTo>
                    <a:pt x="296" y="602"/>
                    <a:pt x="287" y="627"/>
                    <a:pt x="269" y="635"/>
                  </a:cubicBezTo>
                  <a:cubicBezTo>
                    <a:pt x="263" y="638"/>
                    <a:pt x="257" y="639"/>
                    <a:pt x="250" y="639"/>
                  </a:cubicBezTo>
                  <a:cubicBezTo>
                    <a:pt x="234" y="639"/>
                    <a:pt x="216" y="633"/>
                    <a:pt x="193" y="620"/>
                  </a:cubicBezTo>
                  <a:cubicBezTo>
                    <a:pt x="161" y="601"/>
                    <a:pt x="136" y="577"/>
                    <a:pt x="118" y="548"/>
                  </a:cubicBezTo>
                  <a:cubicBezTo>
                    <a:pt x="101" y="519"/>
                    <a:pt x="92" y="485"/>
                    <a:pt x="92" y="445"/>
                  </a:cubicBezTo>
                  <a:lnTo>
                    <a:pt x="92" y="182"/>
                  </a:lnTo>
                  <a:cubicBezTo>
                    <a:pt x="92" y="142"/>
                    <a:pt x="101" y="118"/>
                    <a:pt x="118" y="109"/>
                  </a:cubicBezTo>
                  <a:cubicBezTo>
                    <a:pt x="124" y="106"/>
                    <a:pt x="130" y="105"/>
                    <a:pt x="137" y="105"/>
                  </a:cubicBezTo>
                  <a:close/>
                  <a:moveTo>
                    <a:pt x="84" y="0"/>
                  </a:moveTo>
                  <a:cubicBezTo>
                    <a:pt x="74" y="0"/>
                    <a:pt x="64" y="2"/>
                    <a:pt x="56" y="5"/>
                  </a:cubicBezTo>
                  <a:cubicBezTo>
                    <a:pt x="39" y="11"/>
                    <a:pt x="26" y="25"/>
                    <a:pt x="15" y="44"/>
                  </a:cubicBezTo>
                  <a:cubicBezTo>
                    <a:pt x="5" y="64"/>
                    <a:pt x="1" y="92"/>
                    <a:pt x="1" y="129"/>
                  </a:cubicBezTo>
                  <a:lnTo>
                    <a:pt x="1" y="392"/>
                  </a:lnTo>
                  <a:cubicBezTo>
                    <a:pt x="1" y="429"/>
                    <a:pt x="5" y="463"/>
                    <a:pt x="15" y="494"/>
                  </a:cubicBezTo>
                  <a:cubicBezTo>
                    <a:pt x="26" y="526"/>
                    <a:pt x="39" y="554"/>
                    <a:pt x="56" y="580"/>
                  </a:cubicBezTo>
                  <a:cubicBezTo>
                    <a:pt x="73" y="606"/>
                    <a:pt x="93" y="629"/>
                    <a:pt x="117" y="650"/>
                  </a:cubicBezTo>
                  <a:cubicBezTo>
                    <a:pt x="140" y="671"/>
                    <a:pt x="166" y="689"/>
                    <a:pt x="193" y="705"/>
                  </a:cubicBezTo>
                  <a:cubicBezTo>
                    <a:pt x="220" y="720"/>
                    <a:pt x="245" y="732"/>
                    <a:pt x="269" y="737"/>
                  </a:cubicBezTo>
                  <a:cubicBezTo>
                    <a:pt x="281" y="741"/>
                    <a:pt x="293" y="743"/>
                    <a:pt x="304" y="743"/>
                  </a:cubicBezTo>
                  <a:cubicBezTo>
                    <a:pt x="314" y="743"/>
                    <a:pt x="323" y="741"/>
                    <a:pt x="331" y="738"/>
                  </a:cubicBezTo>
                  <a:cubicBezTo>
                    <a:pt x="349" y="732"/>
                    <a:pt x="362" y="719"/>
                    <a:pt x="372" y="700"/>
                  </a:cubicBezTo>
                  <a:cubicBezTo>
                    <a:pt x="383" y="680"/>
                    <a:pt x="387" y="652"/>
                    <a:pt x="387" y="615"/>
                  </a:cubicBezTo>
                  <a:lnTo>
                    <a:pt x="387" y="352"/>
                  </a:lnTo>
                  <a:cubicBezTo>
                    <a:pt x="387" y="315"/>
                    <a:pt x="383" y="281"/>
                    <a:pt x="372" y="250"/>
                  </a:cubicBezTo>
                  <a:cubicBezTo>
                    <a:pt x="362" y="218"/>
                    <a:pt x="349" y="190"/>
                    <a:pt x="331" y="163"/>
                  </a:cubicBezTo>
                  <a:cubicBezTo>
                    <a:pt x="314" y="137"/>
                    <a:pt x="292" y="115"/>
                    <a:pt x="269" y="93"/>
                  </a:cubicBezTo>
                  <a:cubicBezTo>
                    <a:pt x="245" y="73"/>
                    <a:pt x="220" y="54"/>
                    <a:pt x="193" y="39"/>
                  </a:cubicBezTo>
                  <a:cubicBezTo>
                    <a:pt x="166" y="22"/>
                    <a:pt x="140" y="12"/>
                    <a:pt x="117" y="5"/>
                  </a:cubicBezTo>
                  <a:cubicBezTo>
                    <a:pt x="105" y="2"/>
                    <a:pt x="94" y="0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4095;p60">
              <a:extLst>
                <a:ext uri="{FF2B5EF4-FFF2-40B4-BE49-F238E27FC236}">
                  <a16:creationId xmlns:a16="http://schemas.microsoft.com/office/drawing/2014/main" id="{430C9D74-D517-A28C-D8C1-0F591FEF8A9E}"/>
                </a:ext>
              </a:extLst>
            </p:cNvPr>
            <p:cNvSpPr/>
            <p:nvPr/>
          </p:nvSpPr>
          <p:spPr>
            <a:xfrm>
              <a:off x="5736353" y="2052280"/>
              <a:ext cx="29754" cy="61122"/>
            </a:xfrm>
            <a:custGeom>
              <a:avLst/>
              <a:gdLst/>
              <a:ahLst/>
              <a:cxnLst/>
              <a:rect l="l" t="t" r="r" b="b"/>
              <a:pathLst>
                <a:path w="387" h="795" extrusionOk="0">
                  <a:moveTo>
                    <a:pt x="92" y="123"/>
                  </a:moveTo>
                  <a:lnTo>
                    <a:pt x="193" y="181"/>
                  </a:lnTo>
                  <a:cubicBezTo>
                    <a:pt x="226" y="201"/>
                    <a:pt x="252" y="224"/>
                    <a:pt x="269" y="254"/>
                  </a:cubicBezTo>
                  <a:cubicBezTo>
                    <a:pt x="287" y="283"/>
                    <a:pt x="296" y="317"/>
                    <a:pt x="296" y="357"/>
                  </a:cubicBezTo>
                  <a:lnTo>
                    <a:pt x="296" y="614"/>
                  </a:lnTo>
                  <a:cubicBezTo>
                    <a:pt x="296" y="654"/>
                    <a:pt x="287" y="678"/>
                    <a:pt x="269" y="687"/>
                  </a:cubicBezTo>
                  <a:cubicBezTo>
                    <a:pt x="263" y="690"/>
                    <a:pt x="257" y="691"/>
                    <a:pt x="250" y="691"/>
                  </a:cubicBezTo>
                  <a:cubicBezTo>
                    <a:pt x="235" y="691"/>
                    <a:pt x="216" y="684"/>
                    <a:pt x="193" y="671"/>
                  </a:cubicBezTo>
                  <a:lnTo>
                    <a:pt x="92" y="613"/>
                  </a:lnTo>
                  <a:lnTo>
                    <a:pt x="92" y="123"/>
                  </a:lnTo>
                  <a:close/>
                  <a:moveTo>
                    <a:pt x="18" y="0"/>
                  </a:moveTo>
                  <a:cubicBezTo>
                    <a:pt x="16" y="0"/>
                    <a:pt x="14" y="1"/>
                    <a:pt x="12" y="1"/>
                  </a:cubicBezTo>
                  <a:cubicBezTo>
                    <a:pt x="4" y="2"/>
                    <a:pt x="1" y="8"/>
                    <a:pt x="1" y="16"/>
                  </a:cubicBezTo>
                  <a:lnTo>
                    <a:pt x="1" y="615"/>
                  </a:lnTo>
                  <a:cubicBezTo>
                    <a:pt x="1" y="623"/>
                    <a:pt x="4" y="633"/>
                    <a:pt x="12" y="643"/>
                  </a:cubicBezTo>
                  <a:cubicBezTo>
                    <a:pt x="20" y="653"/>
                    <a:pt x="29" y="662"/>
                    <a:pt x="41" y="669"/>
                  </a:cubicBezTo>
                  <a:lnTo>
                    <a:pt x="193" y="757"/>
                  </a:lnTo>
                  <a:cubicBezTo>
                    <a:pt x="221" y="773"/>
                    <a:pt x="246" y="784"/>
                    <a:pt x="270" y="791"/>
                  </a:cubicBezTo>
                  <a:cubicBezTo>
                    <a:pt x="282" y="793"/>
                    <a:pt x="293" y="795"/>
                    <a:pt x="303" y="795"/>
                  </a:cubicBezTo>
                  <a:cubicBezTo>
                    <a:pt x="313" y="795"/>
                    <a:pt x="323" y="793"/>
                    <a:pt x="332" y="791"/>
                  </a:cubicBezTo>
                  <a:cubicBezTo>
                    <a:pt x="349" y="784"/>
                    <a:pt x="362" y="771"/>
                    <a:pt x="372" y="751"/>
                  </a:cubicBezTo>
                  <a:cubicBezTo>
                    <a:pt x="382" y="732"/>
                    <a:pt x="387" y="704"/>
                    <a:pt x="387" y="667"/>
                  </a:cubicBezTo>
                  <a:lnTo>
                    <a:pt x="387" y="410"/>
                  </a:lnTo>
                  <a:cubicBezTo>
                    <a:pt x="387" y="373"/>
                    <a:pt x="382" y="339"/>
                    <a:pt x="372" y="308"/>
                  </a:cubicBezTo>
                  <a:cubicBezTo>
                    <a:pt x="362" y="276"/>
                    <a:pt x="349" y="247"/>
                    <a:pt x="332" y="221"/>
                  </a:cubicBezTo>
                  <a:cubicBezTo>
                    <a:pt x="314" y="195"/>
                    <a:pt x="294" y="172"/>
                    <a:pt x="270" y="151"/>
                  </a:cubicBezTo>
                  <a:cubicBezTo>
                    <a:pt x="246" y="131"/>
                    <a:pt x="221" y="113"/>
                    <a:pt x="193" y="96"/>
                  </a:cubicBezTo>
                  <a:lnTo>
                    <a:pt x="41" y="9"/>
                  </a:lnTo>
                  <a:cubicBezTo>
                    <a:pt x="32" y="3"/>
                    <a:pt x="24" y="0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4096;p60">
              <a:extLst>
                <a:ext uri="{FF2B5EF4-FFF2-40B4-BE49-F238E27FC236}">
                  <a16:creationId xmlns:a16="http://schemas.microsoft.com/office/drawing/2014/main" id="{0302C9B9-B73F-66BE-821A-B3587776FED9}"/>
                </a:ext>
              </a:extLst>
            </p:cNvPr>
            <p:cNvSpPr/>
            <p:nvPr/>
          </p:nvSpPr>
          <p:spPr>
            <a:xfrm>
              <a:off x="5778867" y="2076804"/>
              <a:ext cx="29062" cy="65350"/>
            </a:xfrm>
            <a:custGeom>
              <a:avLst/>
              <a:gdLst/>
              <a:ahLst/>
              <a:cxnLst/>
              <a:rect l="l" t="t" r="r" b="b"/>
              <a:pathLst>
                <a:path w="378" h="850" extrusionOk="0">
                  <a:moveTo>
                    <a:pt x="17" y="1"/>
                  </a:moveTo>
                  <a:cubicBezTo>
                    <a:pt x="16" y="1"/>
                    <a:pt x="15" y="1"/>
                    <a:pt x="14" y="1"/>
                  </a:cubicBezTo>
                  <a:cubicBezTo>
                    <a:pt x="5" y="1"/>
                    <a:pt x="1" y="7"/>
                    <a:pt x="1" y="17"/>
                  </a:cubicBezTo>
                  <a:lnTo>
                    <a:pt x="1" y="614"/>
                  </a:lnTo>
                  <a:cubicBezTo>
                    <a:pt x="1" y="624"/>
                    <a:pt x="5" y="635"/>
                    <a:pt x="14" y="645"/>
                  </a:cubicBezTo>
                  <a:cubicBezTo>
                    <a:pt x="22" y="655"/>
                    <a:pt x="31" y="663"/>
                    <a:pt x="41" y="669"/>
                  </a:cubicBezTo>
                  <a:lnTo>
                    <a:pt x="347" y="845"/>
                  </a:lnTo>
                  <a:cubicBezTo>
                    <a:pt x="353" y="848"/>
                    <a:pt x="357" y="850"/>
                    <a:pt x="361" y="850"/>
                  </a:cubicBezTo>
                  <a:cubicBezTo>
                    <a:pt x="365" y="850"/>
                    <a:pt x="368" y="848"/>
                    <a:pt x="370" y="845"/>
                  </a:cubicBezTo>
                  <a:cubicBezTo>
                    <a:pt x="374" y="840"/>
                    <a:pt x="378" y="832"/>
                    <a:pt x="378" y="822"/>
                  </a:cubicBezTo>
                  <a:cubicBezTo>
                    <a:pt x="378" y="809"/>
                    <a:pt x="374" y="798"/>
                    <a:pt x="370" y="786"/>
                  </a:cubicBezTo>
                  <a:cubicBezTo>
                    <a:pt x="364" y="775"/>
                    <a:pt x="356" y="767"/>
                    <a:pt x="347" y="761"/>
                  </a:cubicBezTo>
                  <a:lnTo>
                    <a:pt x="92" y="614"/>
                  </a:lnTo>
                  <a:lnTo>
                    <a:pt x="92" y="405"/>
                  </a:lnTo>
                  <a:lnTo>
                    <a:pt x="225" y="482"/>
                  </a:lnTo>
                  <a:cubicBezTo>
                    <a:pt x="230" y="485"/>
                    <a:pt x="235" y="487"/>
                    <a:pt x="239" y="487"/>
                  </a:cubicBezTo>
                  <a:cubicBezTo>
                    <a:pt x="242" y="487"/>
                    <a:pt x="245" y="486"/>
                    <a:pt x="247" y="483"/>
                  </a:cubicBezTo>
                  <a:cubicBezTo>
                    <a:pt x="252" y="477"/>
                    <a:pt x="254" y="471"/>
                    <a:pt x="254" y="463"/>
                  </a:cubicBezTo>
                  <a:cubicBezTo>
                    <a:pt x="254" y="452"/>
                    <a:pt x="252" y="441"/>
                    <a:pt x="247" y="431"/>
                  </a:cubicBezTo>
                  <a:cubicBezTo>
                    <a:pt x="242" y="420"/>
                    <a:pt x="234" y="412"/>
                    <a:pt x="225" y="406"/>
                  </a:cubicBezTo>
                  <a:lnTo>
                    <a:pt x="92" y="330"/>
                  </a:lnTo>
                  <a:lnTo>
                    <a:pt x="92" y="123"/>
                  </a:lnTo>
                  <a:lnTo>
                    <a:pt x="347" y="270"/>
                  </a:lnTo>
                  <a:cubicBezTo>
                    <a:pt x="352" y="273"/>
                    <a:pt x="356" y="274"/>
                    <a:pt x="360" y="274"/>
                  </a:cubicBezTo>
                  <a:cubicBezTo>
                    <a:pt x="364" y="274"/>
                    <a:pt x="367" y="273"/>
                    <a:pt x="370" y="270"/>
                  </a:cubicBezTo>
                  <a:cubicBezTo>
                    <a:pt x="374" y="264"/>
                    <a:pt x="378" y="257"/>
                    <a:pt x="378" y="244"/>
                  </a:cubicBezTo>
                  <a:cubicBezTo>
                    <a:pt x="378" y="234"/>
                    <a:pt x="374" y="223"/>
                    <a:pt x="370" y="212"/>
                  </a:cubicBezTo>
                  <a:cubicBezTo>
                    <a:pt x="365" y="200"/>
                    <a:pt x="358" y="191"/>
                    <a:pt x="347" y="186"/>
                  </a:cubicBezTo>
                  <a:lnTo>
                    <a:pt x="41" y="9"/>
                  </a:lnTo>
                  <a:cubicBezTo>
                    <a:pt x="32" y="4"/>
                    <a:pt x="24" y="1"/>
                    <a:pt x="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4097;p60">
              <a:extLst>
                <a:ext uri="{FF2B5EF4-FFF2-40B4-BE49-F238E27FC236}">
                  <a16:creationId xmlns:a16="http://schemas.microsoft.com/office/drawing/2014/main" id="{A6303EF5-5D24-B1DD-1740-EA028BE85B4F}"/>
                </a:ext>
              </a:extLst>
            </p:cNvPr>
            <p:cNvSpPr/>
            <p:nvPr/>
          </p:nvSpPr>
          <p:spPr>
            <a:xfrm>
              <a:off x="5816614" y="2106171"/>
              <a:ext cx="43285" cy="53510"/>
            </a:xfrm>
            <a:custGeom>
              <a:avLst/>
              <a:gdLst/>
              <a:ahLst/>
              <a:cxnLst/>
              <a:rect l="l" t="t" r="r" b="b"/>
              <a:pathLst>
                <a:path w="563" h="696" extrusionOk="0">
                  <a:moveTo>
                    <a:pt x="240" y="362"/>
                  </a:moveTo>
                  <a:cubicBezTo>
                    <a:pt x="242" y="362"/>
                    <a:pt x="243" y="362"/>
                    <a:pt x="245" y="362"/>
                  </a:cubicBezTo>
                  <a:cubicBezTo>
                    <a:pt x="264" y="364"/>
                    <a:pt x="290" y="376"/>
                    <a:pt x="323" y="395"/>
                  </a:cubicBezTo>
                  <a:lnTo>
                    <a:pt x="349" y="409"/>
                  </a:lnTo>
                  <a:lnTo>
                    <a:pt x="349" y="447"/>
                  </a:lnTo>
                  <a:cubicBezTo>
                    <a:pt x="349" y="456"/>
                    <a:pt x="346" y="463"/>
                    <a:pt x="342" y="469"/>
                  </a:cubicBezTo>
                  <a:cubicBezTo>
                    <a:pt x="337" y="476"/>
                    <a:pt x="332" y="480"/>
                    <a:pt x="324" y="483"/>
                  </a:cubicBezTo>
                  <a:cubicBezTo>
                    <a:pt x="320" y="484"/>
                    <a:pt x="315" y="485"/>
                    <a:pt x="309" y="485"/>
                  </a:cubicBezTo>
                  <a:cubicBezTo>
                    <a:pt x="305" y="485"/>
                    <a:pt x="302" y="485"/>
                    <a:pt x="298" y="484"/>
                  </a:cubicBezTo>
                  <a:cubicBezTo>
                    <a:pt x="288" y="483"/>
                    <a:pt x="278" y="478"/>
                    <a:pt x="265" y="471"/>
                  </a:cubicBezTo>
                  <a:cubicBezTo>
                    <a:pt x="252" y="463"/>
                    <a:pt x="239" y="452"/>
                    <a:pt x="230" y="440"/>
                  </a:cubicBezTo>
                  <a:cubicBezTo>
                    <a:pt x="221" y="426"/>
                    <a:pt x="217" y="412"/>
                    <a:pt x="217" y="395"/>
                  </a:cubicBezTo>
                  <a:cubicBezTo>
                    <a:pt x="217" y="373"/>
                    <a:pt x="224" y="362"/>
                    <a:pt x="240" y="362"/>
                  </a:cubicBezTo>
                  <a:close/>
                  <a:moveTo>
                    <a:pt x="135" y="0"/>
                  </a:moveTo>
                  <a:cubicBezTo>
                    <a:pt x="109" y="0"/>
                    <a:pt x="87" y="6"/>
                    <a:pt x="69" y="18"/>
                  </a:cubicBezTo>
                  <a:cubicBezTo>
                    <a:pt x="46" y="33"/>
                    <a:pt x="29" y="57"/>
                    <a:pt x="17" y="90"/>
                  </a:cubicBezTo>
                  <a:cubicBezTo>
                    <a:pt x="6" y="121"/>
                    <a:pt x="1" y="159"/>
                    <a:pt x="1" y="204"/>
                  </a:cubicBezTo>
                  <a:cubicBezTo>
                    <a:pt x="1" y="256"/>
                    <a:pt x="7" y="305"/>
                    <a:pt x="21" y="351"/>
                  </a:cubicBezTo>
                  <a:cubicBezTo>
                    <a:pt x="34" y="396"/>
                    <a:pt x="54" y="438"/>
                    <a:pt x="76" y="476"/>
                  </a:cubicBezTo>
                  <a:cubicBezTo>
                    <a:pt x="100" y="514"/>
                    <a:pt x="126" y="548"/>
                    <a:pt x="155" y="577"/>
                  </a:cubicBezTo>
                  <a:cubicBezTo>
                    <a:pt x="185" y="606"/>
                    <a:pt x="216" y="630"/>
                    <a:pt x="248" y="648"/>
                  </a:cubicBezTo>
                  <a:cubicBezTo>
                    <a:pt x="263" y="657"/>
                    <a:pt x="280" y="665"/>
                    <a:pt x="297" y="673"/>
                  </a:cubicBezTo>
                  <a:cubicBezTo>
                    <a:pt x="315" y="681"/>
                    <a:pt x="331" y="686"/>
                    <a:pt x="346" y="691"/>
                  </a:cubicBezTo>
                  <a:cubicBezTo>
                    <a:pt x="358" y="694"/>
                    <a:pt x="369" y="696"/>
                    <a:pt x="378" y="696"/>
                  </a:cubicBezTo>
                  <a:cubicBezTo>
                    <a:pt x="381" y="696"/>
                    <a:pt x="383" y="696"/>
                    <a:pt x="385" y="695"/>
                  </a:cubicBezTo>
                  <a:cubicBezTo>
                    <a:pt x="395" y="694"/>
                    <a:pt x="399" y="690"/>
                    <a:pt x="399" y="682"/>
                  </a:cubicBezTo>
                  <a:cubicBezTo>
                    <a:pt x="399" y="677"/>
                    <a:pt x="397" y="670"/>
                    <a:pt x="394" y="661"/>
                  </a:cubicBezTo>
                  <a:cubicBezTo>
                    <a:pt x="389" y="652"/>
                    <a:pt x="383" y="645"/>
                    <a:pt x="377" y="640"/>
                  </a:cubicBezTo>
                  <a:cubicBezTo>
                    <a:pt x="372" y="638"/>
                    <a:pt x="367" y="636"/>
                    <a:pt x="361" y="635"/>
                  </a:cubicBezTo>
                  <a:cubicBezTo>
                    <a:pt x="354" y="634"/>
                    <a:pt x="346" y="632"/>
                    <a:pt x="337" y="630"/>
                  </a:cubicBezTo>
                  <a:cubicBezTo>
                    <a:pt x="328" y="628"/>
                    <a:pt x="317" y="625"/>
                    <a:pt x="305" y="620"/>
                  </a:cubicBezTo>
                  <a:cubicBezTo>
                    <a:pt x="291" y="614"/>
                    <a:pt x="276" y="606"/>
                    <a:pt x="258" y="596"/>
                  </a:cubicBezTo>
                  <a:cubicBezTo>
                    <a:pt x="221" y="575"/>
                    <a:pt x="189" y="550"/>
                    <a:pt x="164" y="522"/>
                  </a:cubicBezTo>
                  <a:cubicBezTo>
                    <a:pt x="139" y="495"/>
                    <a:pt x="119" y="465"/>
                    <a:pt x="103" y="433"/>
                  </a:cubicBezTo>
                  <a:cubicBezTo>
                    <a:pt x="88" y="403"/>
                    <a:pt x="77" y="370"/>
                    <a:pt x="72" y="337"/>
                  </a:cubicBezTo>
                  <a:cubicBezTo>
                    <a:pt x="65" y="304"/>
                    <a:pt x="61" y="271"/>
                    <a:pt x="61" y="239"/>
                  </a:cubicBezTo>
                  <a:cubicBezTo>
                    <a:pt x="61" y="204"/>
                    <a:pt x="65" y="174"/>
                    <a:pt x="73" y="147"/>
                  </a:cubicBezTo>
                  <a:cubicBezTo>
                    <a:pt x="79" y="120"/>
                    <a:pt x="92" y="100"/>
                    <a:pt x="109" y="85"/>
                  </a:cubicBezTo>
                  <a:cubicBezTo>
                    <a:pt x="123" y="73"/>
                    <a:pt x="143" y="67"/>
                    <a:pt x="166" y="67"/>
                  </a:cubicBezTo>
                  <a:cubicBezTo>
                    <a:pt x="170" y="67"/>
                    <a:pt x="173" y="67"/>
                    <a:pt x="177" y="67"/>
                  </a:cubicBezTo>
                  <a:cubicBezTo>
                    <a:pt x="207" y="69"/>
                    <a:pt x="242" y="83"/>
                    <a:pt x="285" y="109"/>
                  </a:cubicBezTo>
                  <a:cubicBezTo>
                    <a:pt x="360" y="152"/>
                    <a:pt x="415" y="206"/>
                    <a:pt x="450" y="269"/>
                  </a:cubicBezTo>
                  <a:cubicBezTo>
                    <a:pt x="485" y="332"/>
                    <a:pt x="503" y="405"/>
                    <a:pt x="503" y="485"/>
                  </a:cubicBezTo>
                  <a:cubicBezTo>
                    <a:pt x="503" y="497"/>
                    <a:pt x="502" y="512"/>
                    <a:pt x="501" y="527"/>
                  </a:cubicBezTo>
                  <a:cubicBezTo>
                    <a:pt x="499" y="541"/>
                    <a:pt x="497" y="554"/>
                    <a:pt x="494" y="565"/>
                  </a:cubicBezTo>
                  <a:cubicBezTo>
                    <a:pt x="490" y="576"/>
                    <a:pt x="485" y="585"/>
                    <a:pt x="478" y="590"/>
                  </a:cubicBezTo>
                  <a:cubicBezTo>
                    <a:pt x="475" y="592"/>
                    <a:pt x="472" y="593"/>
                    <a:pt x="468" y="593"/>
                  </a:cubicBezTo>
                  <a:cubicBezTo>
                    <a:pt x="463" y="593"/>
                    <a:pt x="457" y="591"/>
                    <a:pt x="450" y="587"/>
                  </a:cubicBezTo>
                  <a:cubicBezTo>
                    <a:pt x="441" y="582"/>
                    <a:pt x="433" y="574"/>
                    <a:pt x="426" y="563"/>
                  </a:cubicBezTo>
                  <a:cubicBezTo>
                    <a:pt x="419" y="551"/>
                    <a:pt x="415" y="538"/>
                    <a:pt x="413" y="521"/>
                  </a:cubicBezTo>
                  <a:lnTo>
                    <a:pt x="413" y="370"/>
                  </a:lnTo>
                  <a:cubicBezTo>
                    <a:pt x="413" y="350"/>
                    <a:pt x="409" y="332"/>
                    <a:pt x="403" y="313"/>
                  </a:cubicBezTo>
                  <a:cubicBezTo>
                    <a:pt x="395" y="293"/>
                    <a:pt x="386" y="275"/>
                    <a:pt x="374" y="260"/>
                  </a:cubicBezTo>
                  <a:cubicBezTo>
                    <a:pt x="362" y="243"/>
                    <a:pt x="349" y="227"/>
                    <a:pt x="333" y="212"/>
                  </a:cubicBezTo>
                  <a:cubicBezTo>
                    <a:pt x="317" y="199"/>
                    <a:pt x="299" y="185"/>
                    <a:pt x="280" y="175"/>
                  </a:cubicBezTo>
                  <a:cubicBezTo>
                    <a:pt x="266" y="167"/>
                    <a:pt x="253" y="161"/>
                    <a:pt x="238" y="155"/>
                  </a:cubicBezTo>
                  <a:cubicBezTo>
                    <a:pt x="225" y="149"/>
                    <a:pt x="212" y="146"/>
                    <a:pt x="201" y="145"/>
                  </a:cubicBezTo>
                  <a:cubicBezTo>
                    <a:pt x="197" y="144"/>
                    <a:pt x="193" y="144"/>
                    <a:pt x="189" y="144"/>
                  </a:cubicBezTo>
                  <a:cubicBezTo>
                    <a:pt x="183" y="144"/>
                    <a:pt x="178" y="145"/>
                    <a:pt x="174" y="146"/>
                  </a:cubicBezTo>
                  <a:cubicBezTo>
                    <a:pt x="167" y="148"/>
                    <a:pt x="164" y="154"/>
                    <a:pt x="164" y="161"/>
                  </a:cubicBezTo>
                  <a:cubicBezTo>
                    <a:pt x="164" y="167"/>
                    <a:pt x="165" y="176"/>
                    <a:pt x="169" y="188"/>
                  </a:cubicBezTo>
                  <a:cubicBezTo>
                    <a:pt x="174" y="199"/>
                    <a:pt x="180" y="207"/>
                    <a:pt x="186" y="211"/>
                  </a:cubicBezTo>
                  <a:cubicBezTo>
                    <a:pt x="190" y="212"/>
                    <a:pt x="193" y="213"/>
                    <a:pt x="198" y="213"/>
                  </a:cubicBezTo>
                  <a:cubicBezTo>
                    <a:pt x="202" y="213"/>
                    <a:pt x="207" y="215"/>
                    <a:pt x="213" y="215"/>
                  </a:cubicBezTo>
                  <a:cubicBezTo>
                    <a:pt x="219" y="215"/>
                    <a:pt x="227" y="217"/>
                    <a:pt x="236" y="219"/>
                  </a:cubicBezTo>
                  <a:cubicBezTo>
                    <a:pt x="245" y="223"/>
                    <a:pt x="256" y="228"/>
                    <a:pt x="270" y="235"/>
                  </a:cubicBezTo>
                  <a:cubicBezTo>
                    <a:pt x="320" y="264"/>
                    <a:pt x="345" y="301"/>
                    <a:pt x="345" y="346"/>
                  </a:cubicBezTo>
                  <a:lnTo>
                    <a:pt x="345" y="362"/>
                  </a:lnTo>
                  <a:lnTo>
                    <a:pt x="314" y="344"/>
                  </a:lnTo>
                  <a:cubicBezTo>
                    <a:pt x="288" y="329"/>
                    <a:pt x="265" y="317"/>
                    <a:pt x="244" y="309"/>
                  </a:cubicBezTo>
                  <a:cubicBezTo>
                    <a:pt x="224" y="300"/>
                    <a:pt x="206" y="296"/>
                    <a:pt x="190" y="295"/>
                  </a:cubicBezTo>
                  <a:cubicBezTo>
                    <a:pt x="175" y="295"/>
                    <a:pt x="163" y="298"/>
                    <a:pt x="155" y="307"/>
                  </a:cubicBezTo>
                  <a:cubicBezTo>
                    <a:pt x="146" y="316"/>
                    <a:pt x="142" y="332"/>
                    <a:pt x="142" y="352"/>
                  </a:cubicBezTo>
                  <a:cubicBezTo>
                    <a:pt x="142" y="371"/>
                    <a:pt x="145" y="388"/>
                    <a:pt x="151" y="404"/>
                  </a:cubicBezTo>
                  <a:cubicBezTo>
                    <a:pt x="157" y="421"/>
                    <a:pt x="165" y="436"/>
                    <a:pt x="175" y="450"/>
                  </a:cubicBezTo>
                  <a:cubicBezTo>
                    <a:pt x="185" y="465"/>
                    <a:pt x="198" y="477"/>
                    <a:pt x="210" y="488"/>
                  </a:cubicBezTo>
                  <a:cubicBezTo>
                    <a:pt x="224" y="500"/>
                    <a:pt x="236" y="510"/>
                    <a:pt x="251" y="518"/>
                  </a:cubicBezTo>
                  <a:cubicBezTo>
                    <a:pt x="273" y="530"/>
                    <a:pt x="292" y="537"/>
                    <a:pt x="307" y="537"/>
                  </a:cubicBezTo>
                  <a:cubicBezTo>
                    <a:pt x="308" y="537"/>
                    <a:pt x="309" y="537"/>
                    <a:pt x="310" y="537"/>
                  </a:cubicBezTo>
                  <a:cubicBezTo>
                    <a:pt x="327" y="536"/>
                    <a:pt x="342" y="531"/>
                    <a:pt x="358" y="522"/>
                  </a:cubicBezTo>
                  <a:cubicBezTo>
                    <a:pt x="361" y="541"/>
                    <a:pt x="370" y="561"/>
                    <a:pt x="386" y="583"/>
                  </a:cubicBezTo>
                  <a:cubicBezTo>
                    <a:pt x="401" y="604"/>
                    <a:pt x="421" y="622"/>
                    <a:pt x="444" y="636"/>
                  </a:cubicBezTo>
                  <a:cubicBezTo>
                    <a:pt x="464" y="647"/>
                    <a:pt x="480" y="652"/>
                    <a:pt x="495" y="652"/>
                  </a:cubicBezTo>
                  <a:cubicBezTo>
                    <a:pt x="496" y="652"/>
                    <a:pt x="498" y="652"/>
                    <a:pt x="499" y="652"/>
                  </a:cubicBezTo>
                  <a:cubicBezTo>
                    <a:pt x="514" y="649"/>
                    <a:pt x="526" y="643"/>
                    <a:pt x="535" y="629"/>
                  </a:cubicBezTo>
                  <a:cubicBezTo>
                    <a:pt x="544" y="617"/>
                    <a:pt x="552" y="600"/>
                    <a:pt x="556" y="578"/>
                  </a:cubicBezTo>
                  <a:cubicBezTo>
                    <a:pt x="560" y="557"/>
                    <a:pt x="562" y="533"/>
                    <a:pt x="562" y="506"/>
                  </a:cubicBezTo>
                  <a:cubicBezTo>
                    <a:pt x="562" y="413"/>
                    <a:pt x="539" y="326"/>
                    <a:pt x="490" y="246"/>
                  </a:cubicBezTo>
                  <a:cubicBezTo>
                    <a:pt x="443" y="167"/>
                    <a:pt x="374" y="102"/>
                    <a:pt x="285" y="50"/>
                  </a:cubicBezTo>
                  <a:cubicBezTo>
                    <a:pt x="237" y="22"/>
                    <a:pt x="194" y="6"/>
                    <a:pt x="158" y="2"/>
                  </a:cubicBezTo>
                  <a:cubicBezTo>
                    <a:pt x="150" y="1"/>
                    <a:pt x="142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4098;p60">
              <a:extLst>
                <a:ext uri="{FF2B5EF4-FFF2-40B4-BE49-F238E27FC236}">
                  <a16:creationId xmlns:a16="http://schemas.microsoft.com/office/drawing/2014/main" id="{502EA30F-058F-0646-3AEA-F365A9D6C7C3}"/>
                </a:ext>
              </a:extLst>
            </p:cNvPr>
            <p:cNvSpPr/>
            <p:nvPr/>
          </p:nvSpPr>
          <p:spPr>
            <a:xfrm>
              <a:off x="5619421" y="2058891"/>
              <a:ext cx="29754" cy="56893"/>
            </a:xfrm>
            <a:custGeom>
              <a:avLst/>
              <a:gdLst/>
              <a:ahLst/>
              <a:cxnLst/>
              <a:rect l="l" t="t" r="r" b="b"/>
              <a:pathLst>
                <a:path w="387" h="740" extrusionOk="0">
                  <a:moveTo>
                    <a:pt x="87" y="0"/>
                  </a:moveTo>
                  <a:cubicBezTo>
                    <a:pt x="73" y="0"/>
                    <a:pt x="61" y="3"/>
                    <a:pt x="51" y="9"/>
                  </a:cubicBezTo>
                  <a:cubicBezTo>
                    <a:pt x="38" y="15"/>
                    <a:pt x="27" y="27"/>
                    <a:pt x="22" y="41"/>
                  </a:cubicBezTo>
                  <a:cubicBezTo>
                    <a:pt x="17" y="56"/>
                    <a:pt x="14" y="71"/>
                    <a:pt x="14" y="85"/>
                  </a:cubicBezTo>
                  <a:cubicBezTo>
                    <a:pt x="14" y="102"/>
                    <a:pt x="17" y="116"/>
                    <a:pt x="23" y="125"/>
                  </a:cubicBezTo>
                  <a:cubicBezTo>
                    <a:pt x="29" y="135"/>
                    <a:pt x="41" y="145"/>
                    <a:pt x="61" y="156"/>
                  </a:cubicBezTo>
                  <a:cubicBezTo>
                    <a:pt x="74" y="164"/>
                    <a:pt x="83" y="168"/>
                    <a:pt x="90" y="168"/>
                  </a:cubicBezTo>
                  <a:cubicBezTo>
                    <a:pt x="92" y="168"/>
                    <a:pt x="94" y="167"/>
                    <a:pt x="96" y="166"/>
                  </a:cubicBezTo>
                  <a:cubicBezTo>
                    <a:pt x="102" y="163"/>
                    <a:pt x="104" y="155"/>
                    <a:pt x="104" y="143"/>
                  </a:cubicBezTo>
                  <a:cubicBezTo>
                    <a:pt x="104" y="134"/>
                    <a:pt x="106" y="126"/>
                    <a:pt x="109" y="118"/>
                  </a:cubicBezTo>
                  <a:cubicBezTo>
                    <a:pt x="112" y="111"/>
                    <a:pt x="116" y="106"/>
                    <a:pt x="123" y="102"/>
                  </a:cubicBezTo>
                  <a:cubicBezTo>
                    <a:pt x="127" y="101"/>
                    <a:pt x="132" y="100"/>
                    <a:pt x="137" y="100"/>
                  </a:cubicBezTo>
                  <a:cubicBezTo>
                    <a:pt x="142" y="100"/>
                    <a:pt x="146" y="101"/>
                    <a:pt x="151" y="102"/>
                  </a:cubicBezTo>
                  <a:cubicBezTo>
                    <a:pt x="163" y="104"/>
                    <a:pt x="177" y="110"/>
                    <a:pt x="194" y="120"/>
                  </a:cubicBezTo>
                  <a:cubicBezTo>
                    <a:pt x="222" y="136"/>
                    <a:pt x="244" y="156"/>
                    <a:pt x="258" y="179"/>
                  </a:cubicBezTo>
                  <a:cubicBezTo>
                    <a:pt x="273" y="201"/>
                    <a:pt x="280" y="229"/>
                    <a:pt x="280" y="263"/>
                  </a:cubicBezTo>
                  <a:cubicBezTo>
                    <a:pt x="280" y="283"/>
                    <a:pt x="279" y="299"/>
                    <a:pt x="274" y="309"/>
                  </a:cubicBezTo>
                  <a:cubicBezTo>
                    <a:pt x="270" y="320"/>
                    <a:pt x="263" y="326"/>
                    <a:pt x="255" y="329"/>
                  </a:cubicBezTo>
                  <a:cubicBezTo>
                    <a:pt x="252" y="330"/>
                    <a:pt x="248" y="331"/>
                    <a:pt x="244" y="331"/>
                  </a:cubicBezTo>
                  <a:cubicBezTo>
                    <a:pt x="239" y="331"/>
                    <a:pt x="233" y="329"/>
                    <a:pt x="227" y="327"/>
                  </a:cubicBezTo>
                  <a:cubicBezTo>
                    <a:pt x="216" y="324"/>
                    <a:pt x="204" y="318"/>
                    <a:pt x="191" y="311"/>
                  </a:cubicBezTo>
                  <a:cubicBezTo>
                    <a:pt x="185" y="307"/>
                    <a:pt x="180" y="306"/>
                    <a:pt x="176" y="306"/>
                  </a:cubicBezTo>
                  <a:cubicBezTo>
                    <a:pt x="173" y="306"/>
                    <a:pt x="170" y="307"/>
                    <a:pt x="168" y="309"/>
                  </a:cubicBezTo>
                  <a:cubicBezTo>
                    <a:pt x="164" y="315"/>
                    <a:pt x="161" y="322"/>
                    <a:pt x="161" y="333"/>
                  </a:cubicBezTo>
                  <a:cubicBezTo>
                    <a:pt x="161" y="342"/>
                    <a:pt x="164" y="352"/>
                    <a:pt x="168" y="362"/>
                  </a:cubicBezTo>
                  <a:cubicBezTo>
                    <a:pt x="173" y="372"/>
                    <a:pt x="179" y="381"/>
                    <a:pt x="191" y="387"/>
                  </a:cubicBezTo>
                  <a:cubicBezTo>
                    <a:pt x="222" y="405"/>
                    <a:pt x="248" y="428"/>
                    <a:pt x="267" y="454"/>
                  </a:cubicBezTo>
                  <a:cubicBezTo>
                    <a:pt x="286" y="479"/>
                    <a:pt x="295" y="510"/>
                    <a:pt x="295" y="546"/>
                  </a:cubicBezTo>
                  <a:lnTo>
                    <a:pt x="295" y="564"/>
                  </a:lnTo>
                  <a:cubicBezTo>
                    <a:pt x="295" y="603"/>
                    <a:pt x="288" y="627"/>
                    <a:pt x="271" y="635"/>
                  </a:cubicBezTo>
                  <a:cubicBezTo>
                    <a:pt x="266" y="637"/>
                    <a:pt x="261" y="638"/>
                    <a:pt x="255" y="638"/>
                  </a:cubicBezTo>
                  <a:cubicBezTo>
                    <a:pt x="239" y="638"/>
                    <a:pt x="217" y="630"/>
                    <a:pt x="192" y="616"/>
                  </a:cubicBezTo>
                  <a:cubicBezTo>
                    <a:pt x="157" y="595"/>
                    <a:pt x="131" y="572"/>
                    <a:pt x="114" y="547"/>
                  </a:cubicBezTo>
                  <a:cubicBezTo>
                    <a:pt x="98" y="521"/>
                    <a:pt x="89" y="499"/>
                    <a:pt x="89" y="479"/>
                  </a:cubicBezTo>
                  <a:cubicBezTo>
                    <a:pt x="89" y="467"/>
                    <a:pt x="87" y="456"/>
                    <a:pt x="80" y="447"/>
                  </a:cubicBezTo>
                  <a:cubicBezTo>
                    <a:pt x="74" y="437"/>
                    <a:pt x="61" y="426"/>
                    <a:pt x="42" y="415"/>
                  </a:cubicBezTo>
                  <a:cubicBezTo>
                    <a:pt x="30" y="408"/>
                    <a:pt x="21" y="404"/>
                    <a:pt x="14" y="404"/>
                  </a:cubicBezTo>
                  <a:cubicBezTo>
                    <a:pt x="12" y="404"/>
                    <a:pt x="11" y="405"/>
                    <a:pt x="9" y="405"/>
                  </a:cubicBezTo>
                  <a:cubicBezTo>
                    <a:pt x="4" y="407"/>
                    <a:pt x="0" y="416"/>
                    <a:pt x="0" y="432"/>
                  </a:cubicBezTo>
                  <a:cubicBezTo>
                    <a:pt x="0" y="450"/>
                    <a:pt x="4" y="470"/>
                    <a:pt x="12" y="493"/>
                  </a:cubicBezTo>
                  <a:cubicBezTo>
                    <a:pt x="18" y="515"/>
                    <a:pt x="30" y="539"/>
                    <a:pt x="45" y="564"/>
                  </a:cubicBezTo>
                  <a:cubicBezTo>
                    <a:pt x="60" y="589"/>
                    <a:pt x="80" y="612"/>
                    <a:pt x="104" y="636"/>
                  </a:cubicBezTo>
                  <a:cubicBezTo>
                    <a:pt x="128" y="660"/>
                    <a:pt x="157" y="681"/>
                    <a:pt x="191" y="700"/>
                  </a:cubicBezTo>
                  <a:cubicBezTo>
                    <a:pt x="218" y="716"/>
                    <a:pt x="243" y="727"/>
                    <a:pt x="266" y="734"/>
                  </a:cubicBezTo>
                  <a:cubicBezTo>
                    <a:pt x="280" y="738"/>
                    <a:pt x="292" y="740"/>
                    <a:pt x="304" y="740"/>
                  </a:cubicBezTo>
                  <a:cubicBezTo>
                    <a:pt x="313" y="740"/>
                    <a:pt x="321" y="739"/>
                    <a:pt x="329" y="736"/>
                  </a:cubicBezTo>
                  <a:cubicBezTo>
                    <a:pt x="346" y="731"/>
                    <a:pt x="361" y="718"/>
                    <a:pt x="371" y="699"/>
                  </a:cubicBezTo>
                  <a:cubicBezTo>
                    <a:pt x="381" y="680"/>
                    <a:pt x="387" y="653"/>
                    <a:pt x="387" y="617"/>
                  </a:cubicBezTo>
                  <a:lnTo>
                    <a:pt x="387" y="600"/>
                  </a:lnTo>
                  <a:cubicBezTo>
                    <a:pt x="387" y="560"/>
                    <a:pt x="379" y="526"/>
                    <a:pt x="362" y="494"/>
                  </a:cubicBezTo>
                  <a:cubicBezTo>
                    <a:pt x="346" y="463"/>
                    <a:pt x="325" y="434"/>
                    <a:pt x="299" y="408"/>
                  </a:cubicBezTo>
                  <a:lnTo>
                    <a:pt x="299" y="408"/>
                  </a:lnTo>
                  <a:cubicBezTo>
                    <a:pt x="301" y="409"/>
                    <a:pt x="303" y="409"/>
                    <a:pt x="305" y="409"/>
                  </a:cubicBezTo>
                  <a:cubicBezTo>
                    <a:pt x="322" y="409"/>
                    <a:pt x="337" y="400"/>
                    <a:pt x="348" y="383"/>
                  </a:cubicBezTo>
                  <a:cubicBezTo>
                    <a:pt x="361" y="363"/>
                    <a:pt x="368" y="335"/>
                    <a:pt x="368" y="298"/>
                  </a:cubicBezTo>
                  <a:cubicBezTo>
                    <a:pt x="368" y="268"/>
                    <a:pt x="363" y="241"/>
                    <a:pt x="355" y="215"/>
                  </a:cubicBezTo>
                  <a:cubicBezTo>
                    <a:pt x="346" y="190"/>
                    <a:pt x="334" y="166"/>
                    <a:pt x="319" y="145"/>
                  </a:cubicBezTo>
                  <a:cubicBezTo>
                    <a:pt x="303" y="124"/>
                    <a:pt x="285" y="103"/>
                    <a:pt x="264" y="85"/>
                  </a:cubicBezTo>
                  <a:cubicBezTo>
                    <a:pt x="244" y="67"/>
                    <a:pt x="220" y="52"/>
                    <a:pt x="194" y="37"/>
                  </a:cubicBezTo>
                  <a:cubicBezTo>
                    <a:pt x="159" y="17"/>
                    <a:pt x="130" y="4"/>
                    <a:pt x="106" y="2"/>
                  </a:cubicBezTo>
                  <a:cubicBezTo>
                    <a:pt x="100" y="1"/>
                    <a:pt x="93" y="0"/>
                    <a:pt x="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4099;p60">
              <a:extLst>
                <a:ext uri="{FF2B5EF4-FFF2-40B4-BE49-F238E27FC236}">
                  <a16:creationId xmlns:a16="http://schemas.microsoft.com/office/drawing/2014/main" id="{3D65FBFC-780C-D8B5-CFD9-0B8316180D59}"/>
                </a:ext>
              </a:extLst>
            </p:cNvPr>
            <p:cNvSpPr/>
            <p:nvPr/>
          </p:nvSpPr>
          <p:spPr>
            <a:xfrm>
              <a:off x="5657783" y="2084876"/>
              <a:ext cx="39364" cy="52895"/>
            </a:xfrm>
            <a:custGeom>
              <a:avLst/>
              <a:gdLst/>
              <a:ahLst/>
              <a:cxnLst/>
              <a:rect l="l" t="t" r="r" b="b"/>
              <a:pathLst>
                <a:path w="512" h="688" extrusionOk="0">
                  <a:moveTo>
                    <a:pt x="215" y="253"/>
                  </a:moveTo>
                  <a:lnTo>
                    <a:pt x="316" y="310"/>
                  </a:lnTo>
                  <a:lnTo>
                    <a:pt x="294" y="423"/>
                  </a:lnTo>
                  <a:lnTo>
                    <a:pt x="196" y="366"/>
                  </a:lnTo>
                  <a:lnTo>
                    <a:pt x="215" y="253"/>
                  </a:lnTo>
                  <a:close/>
                  <a:moveTo>
                    <a:pt x="183" y="1"/>
                  </a:moveTo>
                  <a:cubicBezTo>
                    <a:pt x="176" y="1"/>
                    <a:pt x="171" y="3"/>
                    <a:pt x="170" y="9"/>
                  </a:cubicBezTo>
                  <a:lnTo>
                    <a:pt x="147" y="141"/>
                  </a:lnTo>
                  <a:lnTo>
                    <a:pt x="59" y="91"/>
                  </a:lnTo>
                  <a:cubicBezTo>
                    <a:pt x="54" y="88"/>
                    <a:pt x="50" y="87"/>
                    <a:pt x="47" y="87"/>
                  </a:cubicBezTo>
                  <a:cubicBezTo>
                    <a:pt x="44" y="87"/>
                    <a:pt x="42" y="88"/>
                    <a:pt x="40" y="90"/>
                  </a:cubicBezTo>
                  <a:cubicBezTo>
                    <a:pt x="35" y="94"/>
                    <a:pt x="33" y="102"/>
                    <a:pt x="33" y="112"/>
                  </a:cubicBezTo>
                  <a:cubicBezTo>
                    <a:pt x="33" y="123"/>
                    <a:pt x="35" y="132"/>
                    <a:pt x="40" y="141"/>
                  </a:cubicBezTo>
                  <a:cubicBezTo>
                    <a:pt x="44" y="150"/>
                    <a:pt x="51" y="158"/>
                    <a:pt x="60" y="163"/>
                  </a:cubicBezTo>
                  <a:lnTo>
                    <a:pt x="133" y="206"/>
                  </a:lnTo>
                  <a:lnTo>
                    <a:pt x="113" y="318"/>
                  </a:lnTo>
                  <a:lnTo>
                    <a:pt x="25" y="268"/>
                  </a:lnTo>
                  <a:cubicBezTo>
                    <a:pt x="22" y="265"/>
                    <a:pt x="18" y="264"/>
                    <a:pt x="15" y="264"/>
                  </a:cubicBezTo>
                  <a:cubicBezTo>
                    <a:pt x="12" y="264"/>
                    <a:pt x="9" y="265"/>
                    <a:pt x="7" y="268"/>
                  </a:cubicBezTo>
                  <a:cubicBezTo>
                    <a:pt x="3" y="272"/>
                    <a:pt x="0" y="279"/>
                    <a:pt x="0" y="289"/>
                  </a:cubicBezTo>
                  <a:cubicBezTo>
                    <a:pt x="0" y="299"/>
                    <a:pt x="3" y="309"/>
                    <a:pt x="7" y="319"/>
                  </a:cubicBezTo>
                  <a:cubicBezTo>
                    <a:pt x="12" y="328"/>
                    <a:pt x="18" y="335"/>
                    <a:pt x="27" y="341"/>
                  </a:cubicBezTo>
                  <a:lnTo>
                    <a:pt x="99" y="382"/>
                  </a:lnTo>
                  <a:lnTo>
                    <a:pt x="78" y="514"/>
                  </a:lnTo>
                  <a:cubicBezTo>
                    <a:pt x="78" y="527"/>
                    <a:pt x="82" y="538"/>
                    <a:pt x="91" y="549"/>
                  </a:cubicBezTo>
                  <a:cubicBezTo>
                    <a:pt x="100" y="560"/>
                    <a:pt x="111" y="569"/>
                    <a:pt x="122" y="576"/>
                  </a:cubicBezTo>
                  <a:cubicBezTo>
                    <a:pt x="129" y="581"/>
                    <a:pt x="135" y="583"/>
                    <a:pt x="143" y="583"/>
                  </a:cubicBezTo>
                  <a:cubicBezTo>
                    <a:pt x="151" y="583"/>
                    <a:pt x="156" y="579"/>
                    <a:pt x="157" y="573"/>
                  </a:cubicBezTo>
                  <a:lnTo>
                    <a:pt x="183" y="430"/>
                  </a:lnTo>
                  <a:lnTo>
                    <a:pt x="282" y="487"/>
                  </a:lnTo>
                  <a:lnTo>
                    <a:pt x="258" y="619"/>
                  </a:lnTo>
                  <a:cubicBezTo>
                    <a:pt x="258" y="630"/>
                    <a:pt x="263" y="643"/>
                    <a:pt x="272" y="654"/>
                  </a:cubicBezTo>
                  <a:cubicBezTo>
                    <a:pt x="281" y="665"/>
                    <a:pt x="291" y="674"/>
                    <a:pt x="302" y="681"/>
                  </a:cubicBezTo>
                  <a:cubicBezTo>
                    <a:pt x="310" y="685"/>
                    <a:pt x="318" y="688"/>
                    <a:pt x="326" y="688"/>
                  </a:cubicBezTo>
                  <a:cubicBezTo>
                    <a:pt x="332" y="688"/>
                    <a:pt x="337" y="684"/>
                    <a:pt x="338" y="679"/>
                  </a:cubicBezTo>
                  <a:lnTo>
                    <a:pt x="364" y="536"/>
                  </a:lnTo>
                  <a:lnTo>
                    <a:pt x="452" y="586"/>
                  </a:lnTo>
                  <a:cubicBezTo>
                    <a:pt x="455" y="588"/>
                    <a:pt x="459" y="589"/>
                    <a:pt x="462" y="589"/>
                  </a:cubicBezTo>
                  <a:cubicBezTo>
                    <a:pt x="465" y="589"/>
                    <a:pt x="468" y="588"/>
                    <a:pt x="471" y="586"/>
                  </a:cubicBezTo>
                  <a:cubicBezTo>
                    <a:pt x="477" y="583"/>
                    <a:pt x="479" y="576"/>
                    <a:pt x="479" y="566"/>
                  </a:cubicBezTo>
                  <a:cubicBezTo>
                    <a:pt x="479" y="555"/>
                    <a:pt x="477" y="545"/>
                    <a:pt x="470" y="534"/>
                  </a:cubicBezTo>
                  <a:cubicBezTo>
                    <a:pt x="464" y="524"/>
                    <a:pt x="457" y="516"/>
                    <a:pt x="450" y="512"/>
                  </a:cubicBezTo>
                  <a:lnTo>
                    <a:pt x="378" y="470"/>
                  </a:lnTo>
                  <a:lnTo>
                    <a:pt x="398" y="359"/>
                  </a:lnTo>
                  <a:lnTo>
                    <a:pt x="484" y="408"/>
                  </a:lnTo>
                  <a:cubicBezTo>
                    <a:pt x="488" y="411"/>
                    <a:pt x="492" y="412"/>
                    <a:pt x="495" y="412"/>
                  </a:cubicBezTo>
                  <a:cubicBezTo>
                    <a:pt x="498" y="412"/>
                    <a:pt x="501" y="411"/>
                    <a:pt x="504" y="409"/>
                  </a:cubicBezTo>
                  <a:cubicBezTo>
                    <a:pt x="508" y="405"/>
                    <a:pt x="512" y="398"/>
                    <a:pt x="512" y="388"/>
                  </a:cubicBezTo>
                  <a:cubicBezTo>
                    <a:pt x="512" y="378"/>
                    <a:pt x="508" y="368"/>
                    <a:pt x="502" y="358"/>
                  </a:cubicBezTo>
                  <a:cubicBezTo>
                    <a:pt x="497" y="347"/>
                    <a:pt x="490" y="341"/>
                    <a:pt x="483" y="336"/>
                  </a:cubicBezTo>
                  <a:lnTo>
                    <a:pt x="410" y="295"/>
                  </a:lnTo>
                  <a:lnTo>
                    <a:pt x="432" y="177"/>
                  </a:lnTo>
                  <a:cubicBezTo>
                    <a:pt x="430" y="164"/>
                    <a:pt x="426" y="152"/>
                    <a:pt x="418" y="140"/>
                  </a:cubicBezTo>
                  <a:cubicBezTo>
                    <a:pt x="410" y="130"/>
                    <a:pt x="400" y="121"/>
                    <a:pt x="389" y="116"/>
                  </a:cubicBezTo>
                  <a:cubicBezTo>
                    <a:pt x="381" y="110"/>
                    <a:pt x="373" y="108"/>
                    <a:pt x="365" y="107"/>
                  </a:cubicBezTo>
                  <a:cubicBezTo>
                    <a:pt x="364" y="106"/>
                    <a:pt x="363" y="106"/>
                    <a:pt x="362" y="106"/>
                  </a:cubicBezTo>
                  <a:cubicBezTo>
                    <a:pt x="356" y="106"/>
                    <a:pt x="354" y="109"/>
                    <a:pt x="353" y="114"/>
                  </a:cubicBezTo>
                  <a:lnTo>
                    <a:pt x="328" y="247"/>
                  </a:lnTo>
                  <a:lnTo>
                    <a:pt x="229" y="189"/>
                  </a:lnTo>
                  <a:lnTo>
                    <a:pt x="249" y="72"/>
                  </a:lnTo>
                  <a:cubicBezTo>
                    <a:pt x="249" y="59"/>
                    <a:pt x="245" y="47"/>
                    <a:pt x="237" y="36"/>
                  </a:cubicBezTo>
                  <a:cubicBezTo>
                    <a:pt x="229" y="25"/>
                    <a:pt x="219" y="16"/>
                    <a:pt x="207" y="10"/>
                  </a:cubicBezTo>
                  <a:cubicBezTo>
                    <a:pt x="198" y="5"/>
                    <a:pt x="191" y="2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4100;p60">
              <a:extLst>
                <a:ext uri="{FF2B5EF4-FFF2-40B4-BE49-F238E27FC236}">
                  <a16:creationId xmlns:a16="http://schemas.microsoft.com/office/drawing/2014/main" id="{71E79F38-F6E9-7FC3-625E-FC4372FB587B}"/>
                </a:ext>
              </a:extLst>
            </p:cNvPr>
            <p:cNvSpPr/>
            <p:nvPr/>
          </p:nvSpPr>
          <p:spPr>
            <a:xfrm>
              <a:off x="5705294" y="2108708"/>
              <a:ext cx="29754" cy="57662"/>
            </a:xfrm>
            <a:custGeom>
              <a:avLst/>
              <a:gdLst/>
              <a:ahLst/>
              <a:cxnLst/>
              <a:rect l="l" t="t" r="r" b="b"/>
              <a:pathLst>
                <a:path w="387" h="750" extrusionOk="0">
                  <a:moveTo>
                    <a:pt x="135" y="111"/>
                  </a:moveTo>
                  <a:cubicBezTo>
                    <a:pt x="149" y="111"/>
                    <a:pt x="165" y="115"/>
                    <a:pt x="184" y="123"/>
                  </a:cubicBezTo>
                  <a:lnTo>
                    <a:pt x="184" y="287"/>
                  </a:lnTo>
                  <a:cubicBezTo>
                    <a:pt x="173" y="277"/>
                    <a:pt x="162" y="266"/>
                    <a:pt x="151" y="256"/>
                  </a:cubicBezTo>
                  <a:cubicBezTo>
                    <a:pt x="141" y="245"/>
                    <a:pt x="132" y="233"/>
                    <a:pt x="125" y="223"/>
                  </a:cubicBezTo>
                  <a:cubicBezTo>
                    <a:pt x="118" y="212"/>
                    <a:pt x="112" y="201"/>
                    <a:pt x="107" y="188"/>
                  </a:cubicBezTo>
                  <a:cubicBezTo>
                    <a:pt x="103" y="177"/>
                    <a:pt x="102" y="165"/>
                    <a:pt x="102" y="152"/>
                  </a:cubicBezTo>
                  <a:cubicBezTo>
                    <a:pt x="102" y="129"/>
                    <a:pt x="110" y="115"/>
                    <a:pt x="124" y="112"/>
                  </a:cubicBezTo>
                  <a:cubicBezTo>
                    <a:pt x="128" y="111"/>
                    <a:pt x="131" y="111"/>
                    <a:pt x="135" y="111"/>
                  </a:cubicBezTo>
                  <a:close/>
                  <a:moveTo>
                    <a:pt x="225" y="429"/>
                  </a:moveTo>
                  <a:cubicBezTo>
                    <a:pt x="246" y="451"/>
                    <a:pt x="264" y="473"/>
                    <a:pt x="279" y="497"/>
                  </a:cubicBezTo>
                  <a:cubicBezTo>
                    <a:pt x="293" y="519"/>
                    <a:pt x="300" y="545"/>
                    <a:pt x="300" y="573"/>
                  </a:cubicBezTo>
                  <a:cubicBezTo>
                    <a:pt x="300" y="599"/>
                    <a:pt x="293" y="616"/>
                    <a:pt x="280" y="623"/>
                  </a:cubicBezTo>
                  <a:cubicBezTo>
                    <a:pt x="274" y="626"/>
                    <a:pt x="267" y="627"/>
                    <a:pt x="259" y="627"/>
                  </a:cubicBezTo>
                  <a:cubicBezTo>
                    <a:pt x="249" y="627"/>
                    <a:pt x="238" y="625"/>
                    <a:pt x="225" y="620"/>
                  </a:cubicBezTo>
                  <a:lnTo>
                    <a:pt x="225" y="429"/>
                  </a:lnTo>
                  <a:close/>
                  <a:moveTo>
                    <a:pt x="191" y="0"/>
                  </a:moveTo>
                  <a:cubicBezTo>
                    <a:pt x="189" y="0"/>
                    <a:pt x="187" y="1"/>
                    <a:pt x="185" y="1"/>
                  </a:cubicBezTo>
                  <a:cubicBezTo>
                    <a:pt x="181" y="3"/>
                    <a:pt x="178" y="6"/>
                    <a:pt x="178" y="12"/>
                  </a:cubicBezTo>
                  <a:lnTo>
                    <a:pt x="178" y="37"/>
                  </a:lnTo>
                  <a:cubicBezTo>
                    <a:pt x="158" y="28"/>
                    <a:pt x="138" y="22"/>
                    <a:pt x="119" y="17"/>
                  </a:cubicBezTo>
                  <a:cubicBezTo>
                    <a:pt x="109" y="15"/>
                    <a:pt x="100" y="14"/>
                    <a:pt x="91" y="14"/>
                  </a:cubicBezTo>
                  <a:cubicBezTo>
                    <a:pt x="82" y="14"/>
                    <a:pt x="74" y="15"/>
                    <a:pt x="67" y="17"/>
                  </a:cubicBezTo>
                  <a:cubicBezTo>
                    <a:pt x="51" y="23"/>
                    <a:pt x="39" y="32"/>
                    <a:pt x="30" y="46"/>
                  </a:cubicBezTo>
                  <a:cubicBezTo>
                    <a:pt x="21" y="61"/>
                    <a:pt x="15" y="83"/>
                    <a:pt x="15" y="112"/>
                  </a:cubicBezTo>
                  <a:cubicBezTo>
                    <a:pt x="15" y="140"/>
                    <a:pt x="21" y="167"/>
                    <a:pt x="30" y="192"/>
                  </a:cubicBezTo>
                  <a:cubicBezTo>
                    <a:pt x="40" y="217"/>
                    <a:pt x="52" y="240"/>
                    <a:pt x="68" y="263"/>
                  </a:cubicBezTo>
                  <a:cubicBezTo>
                    <a:pt x="84" y="285"/>
                    <a:pt x="101" y="305"/>
                    <a:pt x="120" y="326"/>
                  </a:cubicBezTo>
                  <a:cubicBezTo>
                    <a:pt x="140" y="345"/>
                    <a:pt x="159" y="364"/>
                    <a:pt x="178" y="383"/>
                  </a:cubicBezTo>
                  <a:lnTo>
                    <a:pt x="178" y="595"/>
                  </a:lnTo>
                  <a:cubicBezTo>
                    <a:pt x="157" y="580"/>
                    <a:pt x="139" y="566"/>
                    <a:pt x="124" y="550"/>
                  </a:cubicBezTo>
                  <a:cubicBezTo>
                    <a:pt x="110" y="533"/>
                    <a:pt x="97" y="518"/>
                    <a:pt x="87" y="504"/>
                  </a:cubicBezTo>
                  <a:cubicBezTo>
                    <a:pt x="77" y="489"/>
                    <a:pt x="68" y="477"/>
                    <a:pt x="60" y="467"/>
                  </a:cubicBezTo>
                  <a:cubicBezTo>
                    <a:pt x="53" y="455"/>
                    <a:pt x="47" y="448"/>
                    <a:pt x="40" y="444"/>
                  </a:cubicBezTo>
                  <a:cubicBezTo>
                    <a:pt x="36" y="441"/>
                    <a:pt x="32" y="440"/>
                    <a:pt x="28" y="440"/>
                  </a:cubicBezTo>
                  <a:cubicBezTo>
                    <a:pt x="27" y="440"/>
                    <a:pt x="26" y="440"/>
                    <a:pt x="24" y="441"/>
                  </a:cubicBezTo>
                  <a:cubicBezTo>
                    <a:pt x="20" y="441"/>
                    <a:pt x="15" y="443"/>
                    <a:pt x="12" y="445"/>
                  </a:cubicBezTo>
                  <a:cubicBezTo>
                    <a:pt x="7" y="448"/>
                    <a:pt x="5" y="453"/>
                    <a:pt x="3" y="458"/>
                  </a:cubicBezTo>
                  <a:cubicBezTo>
                    <a:pt x="0" y="462"/>
                    <a:pt x="0" y="468"/>
                    <a:pt x="0" y="473"/>
                  </a:cubicBezTo>
                  <a:cubicBezTo>
                    <a:pt x="0" y="483"/>
                    <a:pt x="4" y="498"/>
                    <a:pt x="13" y="515"/>
                  </a:cubicBezTo>
                  <a:cubicBezTo>
                    <a:pt x="22" y="533"/>
                    <a:pt x="33" y="551"/>
                    <a:pt x="49" y="571"/>
                  </a:cubicBezTo>
                  <a:cubicBezTo>
                    <a:pt x="65" y="590"/>
                    <a:pt x="84" y="610"/>
                    <a:pt x="105" y="630"/>
                  </a:cubicBezTo>
                  <a:cubicBezTo>
                    <a:pt x="128" y="649"/>
                    <a:pt x="151" y="667"/>
                    <a:pt x="178" y="682"/>
                  </a:cubicBezTo>
                  <a:lnTo>
                    <a:pt x="180" y="682"/>
                  </a:lnTo>
                  <a:lnTo>
                    <a:pt x="180" y="710"/>
                  </a:lnTo>
                  <a:cubicBezTo>
                    <a:pt x="180" y="715"/>
                    <a:pt x="182" y="722"/>
                    <a:pt x="186" y="729"/>
                  </a:cubicBezTo>
                  <a:cubicBezTo>
                    <a:pt x="191" y="736"/>
                    <a:pt x="196" y="741"/>
                    <a:pt x="204" y="746"/>
                  </a:cubicBezTo>
                  <a:cubicBezTo>
                    <a:pt x="209" y="748"/>
                    <a:pt x="213" y="750"/>
                    <a:pt x="217" y="750"/>
                  </a:cubicBezTo>
                  <a:cubicBezTo>
                    <a:pt x="219" y="750"/>
                    <a:pt x="220" y="749"/>
                    <a:pt x="221" y="749"/>
                  </a:cubicBezTo>
                  <a:cubicBezTo>
                    <a:pt x="227" y="748"/>
                    <a:pt x="230" y="746"/>
                    <a:pt x="230" y="740"/>
                  </a:cubicBezTo>
                  <a:lnTo>
                    <a:pt x="230" y="709"/>
                  </a:lnTo>
                  <a:cubicBezTo>
                    <a:pt x="257" y="721"/>
                    <a:pt x="281" y="727"/>
                    <a:pt x="303" y="727"/>
                  </a:cubicBezTo>
                  <a:cubicBezTo>
                    <a:pt x="317" y="727"/>
                    <a:pt x="331" y="724"/>
                    <a:pt x="343" y="718"/>
                  </a:cubicBezTo>
                  <a:cubicBezTo>
                    <a:pt x="372" y="704"/>
                    <a:pt x="387" y="669"/>
                    <a:pt x="387" y="613"/>
                  </a:cubicBezTo>
                  <a:cubicBezTo>
                    <a:pt x="387" y="582"/>
                    <a:pt x="381" y="554"/>
                    <a:pt x="372" y="527"/>
                  </a:cubicBezTo>
                  <a:cubicBezTo>
                    <a:pt x="363" y="501"/>
                    <a:pt x="351" y="477"/>
                    <a:pt x="336" y="454"/>
                  </a:cubicBezTo>
                  <a:cubicBezTo>
                    <a:pt x="321" y="430"/>
                    <a:pt x="305" y="409"/>
                    <a:pt x="286" y="389"/>
                  </a:cubicBezTo>
                  <a:cubicBezTo>
                    <a:pt x="267" y="369"/>
                    <a:pt x="248" y="349"/>
                    <a:pt x="230" y="331"/>
                  </a:cubicBezTo>
                  <a:lnTo>
                    <a:pt x="230" y="148"/>
                  </a:lnTo>
                  <a:cubicBezTo>
                    <a:pt x="245" y="158"/>
                    <a:pt x="257" y="168"/>
                    <a:pt x="268" y="178"/>
                  </a:cubicBezTo>
                  <a:cubicBezTo>
                    <a:pt x="280" y="187"/>
                    <a:pt x="289" y="196"/>
                    <a:pt x="297" y="205"/>
                  </a:cubicBezTo>
                  <a:cubicBezTo>
                    <a:pt x="305" y="213"/>
                    <a:pt x="311" y="221"/>
                    <a:pt x="317" y="228"/>
                  </a:cubicBezTo>
                  <a:cubicBezTo>
                    <a:pt x="323" y="233"/>
                    <a:pt x="328" y="238"/>
                    <a:pt x="333" y="241"/>
                  </a:cubicBezTo>
                  <a:cubicBezTo>
                    <a:pt x="339" y="245"/>
                    <a:pt x="345" y="246"/>
                    <a:pt x="350" y="246"/>
                  </a:cubicBezTo>
                  <a:cubicBezTo>
                    <a:pt x="354" y="245"/>
                    <a:pt x="359" y="242"/>
                    <a:pt x="362" y="239"/>
                  </a:cubicBezTo>
                  <a:cubicBezTo>
                    <a:pt x="364" y="236"/>
                    <a:pt x="368" y="231"/>
                    <a:pt x="369" y="226"/>
                  </a:cubicBezTo>
                  <a:cubicBezTo>
                    <a:pt x="370" y="220"/>
                    <a:pt x="371" y="215"/>
                    <a:pt x="371" y="211"/>
                  </a:cubicBezTo>
                  <a:cubicBezTo>
                    <a:pt x="371" y="201"/>
                    <a:pt x="366" y="188"/>
                    <a:pt x="356" y="175"/>
                  </a:cubicBezTo>
                  <a:cubicBezTo>
                    <a:pt x="347" y="161"/>
                    <a:pt x="336" y="148"/>
                    <a:pt x="323" y="134"/>
                  </a:cubicBezTo>
                  <a:cubicBezTo>
                    <a:pt x="308" y="122"/>
                    <a:pt x="292" y="108"/>
                    <a:pt x="276" y="96"/>
                  </a:cubicBezTo>
                  <a:cubicBezTo>
                    <a:pt x="259" y="84"/>
                    <a:pt x="244" y="74"/>
                    <a:pt x="229" y="66"/>
                  </a:cubicBezTo>
                  <a:lnTo>
                    <a:pt x="229" y="41"/>
                  </a:lnTo>
                  <a:cubicBezTo>
                    <a:pt x="229" y="35"/>
                    <a:pt x="227" y="30"/>
                    <a:pt x="221" y="22"/>
                  </a:cubicBezTo>
                  <a:cubicBezTo>
                    <a:pt x="216" y="14"/>
                    <a:pt x="210" y="9"/>
                    <a:pt x="204" y="5"/>
                  </a:cubicBezTo>
                  <a:cubicBezTo>
                    <a:pt x="199" y="2"/>
                    <a:pt x="195" y="0"/>
                    <a:pt x="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4101;p60">
              <a:extLst>
                <a:ext uri="{FF2B5EF4-FFF2-40B4-BE49-F238E27FC236}">
                  <a16:creationId xmlns:a16="http://schemas.microsoft.com/office/drawing/2014/main" id="{E9C0387E-12EB-B52A-EF5F-B88419FD4A8A}"/>
                </a:ext>
              </a:extLst>
            </p:cNvPr>
            <p:cNvSpPr/>
            <p:nvPr/>
          </p:nvSpPr>
          <p:spPr>
            <a:xfrm>
              <a:off x="5743887" y="2128235"/>
              <a:ext cx="47206" cy="71578"/>
            </a:xfrm>
            <a:custGeom>
              <a:avLst/>
              <a:gdLst/>
              <a:ahLst/>
              <a:cxnLst/>
              <a:rect l="l" t="t" r="r" b="b"/>
              <a:pathLst>
                <a:path w="614" h="931" extrusionOk="0">
                  <a:moveTo>
                    <a:pt x="84" y="71"/>
                  </a:moveTo>
                  <a:cubicBezTo>
                    <a:pt x="93" y="71"/>
                    <a:pt x="104" y="75"/>
                    <a:pt x="117" y="82"/>
                  </a:cubicBezTo>
                  <a:cubicBezTo>
                    <a:pt x="134" y="92"/>
                    <a:pt x="147" y="103"/>
                    <a:pt x="156" y="118"/>
                  </a:cubicBezTo>
                  <a:cubicBezTo>
                    <a:pt x="166" y="131"/>
                    <a:pt x="171" y="148"/>
                    <a:pt x="171" y="166"/>
                  </a:cubicBezTo>
                  <a:lnTo>
                    <a:pt x="171" y="300"/>
                  </a:lnTo>
                  <a:cubicBezTo>
                    <a:pt x="171" y="319"/>
                    <a:pt x="166" y="330"/>
                    <a:pt x="156" y="332"/>
                  </a:cubicBezTo>
                  <a:cubicBezTo>
                    <a:pt x="154" y="333"/>
                    <a:pt x="151" y="333"/>
                    <a:pt x="149" y="333"/>
                  </a:cubicBezTo>
                  <a:cubicBezTo>
                    <a:pt x="140" y="333"/>
                    <a:pt x="129" y="329"/>
                    <a:pt x="117" y="322"/>
                  </a:cubicBezTo>
                  <a:cubicBezTo>
                    <a:pt x="101" y="313"/>
                    <a:pt x="87" y="300"/>
                    <a:pt x="78" y="287"/>
                  </a:cubicBezTo>
                  <a:cubicBezTo>
                    <a:pt x="68" y="273"/>
                    <a:pt x="64" y="256"/>
                    <a:pt x="64" y="238"/>
                  </a:cubicBezTo>
                  <a:lnTo>
                    <a:pt x="64" y="104"/>
                  </a:lnTo>
                  <a:cubicBezTo>
                    <a:pt x="64" y="85"/>
                    <a:pt x="68" y="75"/>
                    <a:pt x="78" y="72"/>
                  </a:cubicBezTo>
                  <a:cubicBezTo>
                    <a:pt x="80" y="71"/>
                    <a:pt x="82" y="71"/>
                    <a:pt x="84" y="71"/>
                  </a:cubicBezTo>
                  <a:close/>
                  <a:moveTo>
                    <a:pt x="48" y="1"/>
                  </a:moveTo>
                  <a:cubicBezTo>
                    <a:pt x="43" y="1"/>
                    <a:pt x="39" y="1"/>
                    <a:pt x="34" y="2"/>
                  </a:cubicBezTo>
                  <a:cubicBezTo>
                    <a:pt x="12" y="5"/>
                    <a:pt x="1" y="28"/>
                    <a:pt x="1" y="68"/>
                  </a:cubicBezTo>
                  <a:lnTo>
                    <a:pt x="1" y="201"/>
                  </a:lnTo>
                  <a:cubicBezTo>
                    <a:pt x="1" y="223"/>
                    <a:pt x="4" y="242"/>
                    <a:pt x="10" y="259"/>
                  </a:cubicBezTo>
                  <a:cubicBezTo>
                    <a:pt x="16" y="277"/>
                    <a:pt x="24" y="292"/>
                    <a:pt x="34" y="307"/>
                  </a:cubicBezTo>
                  <a:cubicBezTo>
                    <a:pt x="45" y="322"/>
                    <a:pt x="57" y="335"/>
                    <a:pt x="71" y="348"/>
                  </a:cubicBezTo>
                  <a:cubicBezTo>
                    <a:pt x="85" y="360"/>
                    <a:pt x="101" y="370"/>
                    <a:pt x="117" y="380"/>
                  </a:cubicBezTo>
                  <a:cubicBezTo>
                    <a:pt x="134" y="389"/>
                    <a:pt x="148" y="396"/>
                    <a:pt x="163" y="401"/>
                  </a:cubicBezTo>
                  <a:cubicBezTo>
                    <a:pt x="171" y="403"/>
                    <a:pt x="178" y="404"/>
                    <a:pt x="185" y="404"/>
                  </a:cubicBezTo>
                  <a:cubicBezTo>
                    <a:pt x="190" y="404"/>
                    <a:pt x="195" y="404"/>
                    <a:pt x="200" y="403"/>
                  </a:cubicBezTo>
                  <a:cubicBezTo>
                    <a:pt x="210" y="399"/>
                    <a:pt x="218" y="394"/>
                    <a:pt x="224" y="383"/>
                  </a:cubicBezTo>
                  <a:cubicBezTo>
                    <a:pt x="230" y="372"/>
                    <a:pt x="233" y="357"/>
                    <a:pt x="233" y="336"/>
                  </a:cubicBezTo>
                  <a:lnTo>
                    <a:pt x="233" y="202"/>
                  </a:lnTo>
                  <a:cubicBezTo>
                    <a:pt x="233" y="182"/>
                    <a:pt x="230" y="163"/>
                    <a:pt x="224" y="145"/>
                  </a:cubicBezTo>
                  <a:cubicBezTo>
                    <a:pt x="218" y="127"/>
                    <a:pt x="210" y="111"/>
                    <a:pt x="200" y="97"/>
                  </a:cubicBezTo>
                  <a:cubicBezTo>
                    <a:pt x="189" y="82"/>
                    <a:pt x="176" y="68"/>
                    <a:pt x="163" y="56"/>
                  </a:cubicBezTo>
                  <a:cubicBezTo>
                    <a:pt x="148" y="44"/>
                    <a:pt x="132" y="33"/>
                    <a:pt x="117" y="24"/>
                  </a:cubicBezTo>
                  <a:cubicBezTo>
                    <a:pt x="90" y="8"/>
                    <a:pt x="67" y="1"/>
                    <a:pt x="48" y="1"/>
                  </a:cubicBezTo>
                  <a:close/>
                  <a:moveTo>
                    <a:pt x="449" y="184"/>
                  </a:moveTo>
                  <a:cubicBezTo>
                    <a:pt x="444" y="184"/>
                    <a:pt x="440" y="185"/>
                    <a:pt x="438" y="190"/>
                  </a:cubicBezTo>
                  <a:lnTo>
                    <a:pt x="122" y="672"/>
                  </a:lnTo>
                  <a:cubicBezTo>
                    <a:pt x="120" y="675"/>
                    <a:pt x="119" y="679"/>
                    <a:pt x="119" y="683"/>
                  </a:cubicBezTo>
                  <a:cubicBezTo>
                    <a:pt x="119" y="692"/>
                    <a:pt x="122" y="701"/>
                    <a:pt x="128" y="712"/>
                  </a:cubicBezTo>
                  <a:cubicBezTo>
                    <a:pt x="135" y="723"/>
                    <a:pt x="143" y="730"/>
                    <a:pt x="153" y="736"/>
                  </a:cubicBezTo>
                  <a:cubicBezTo>
                    <a:pt x="158" y="741"/>
                    <a:pt x="164" y="742"/>
                    <a:pt x="170" y="742"/>
                  </a:cubicBezTo>
                  <a:cubicBezTo>
                    <a:pt x="174" y="742"/>
                    <a:pt x="179" y="740"/>
                    <a:pt x="182" y="736"/>
                  </a:cubicBezTo>
                  <a:lnTo>
                    <a:pt x="497" y="258"/>
                  </a:lnTo>
                  <a:cubicBezTo>
                    <a:pt x="498" y="254"/>
                    <a:pt x="500" y="250"/>
                    <a:pt x="500" y="244"/>
                  </a:cubicBezTo>
                  <a:cubicBezTo>
                    <a:pt x="500" y="234"/>
                    <a:pt x="496" y="224"/>
                    <a:pt x="488" y="213"/>
                  </a:cubicBezTo>
                  <a:cubicBezTo>
                    <a:pt x="480" y="201"/>
                    <a:pt x="473" y="193"/>
                    <a:pt x="464" y="189"/>
                  </a:cubicBezTo>
                  <a:cubicBezTo>
                    <a:pt x="459" y="185"/>
                    <a:pt x="453" y="184"/>
                    <a:pt x="449" y="184"/>
                  </a:cubicBezTo>
                  <a:close/>
                  <a:moveTo>
                    <a:pt x="465" y="597"/>
                  </a:moveTo>
                  <a:cubicBezTo>
                    <a:pt x="474" y="597"/>
                    <a:pt x="485" y="601"/>
                    <a:pt x="497" y="609"/>
                  </a:cubicBezTo>
                  <a:cubicBezTo>
                    <a:pt x="514" y="618"/>
                    <a:pt x="527" y="630"/>
                    <a:pt x="537" y="644"/>
                  </a:cubicBezTo>
                  <a:cubicBezTo>
                    <a:pt x="547" y="658"/>
                    <a:pt x="551" y="674"/>
                    <a:pt x="551" y="693"/>
                  </a:cubicBezTo>
                  <a:lnTo>
                    <a:pt x="551" y="826"/>
                  </a:lnTo>
                  <a:cubicBezTo>
                    <a:pt x="551" y="845"/>
                    <a:pt x="547" y="857"/>
                    <a:pt x="537" y="859"/>
                  </a:cubicBezTo>
                  <a:cubicBezTo>
                    <a:pt x="534" y="860"/>
                    <a:pt x="531" y="860"/>
                    <a:pt x="529" y="860"/>
                  </a:cubicBezTo>
                  <a:cubicBezTo>
                    <a:pt x="520" y="860"/>
                    <a:pt x="510" y="856"/>
                    <a:pt x="497" y="849"/>
                  </a:cubicBezTo>
                  <a:cubicBezTo>
                    <a:pt x="480" y="840"/>
                    <a:pt x="467" y="827"/>
                    <a:pt x="458" y="814"/>
                  </a:cubicBezTo>
                  <a:cubicBezTo>
                    <a:pt x="448" y="800"/>
                    <a:pt x="443" y="783"/>
                    <a:pt x="443" y="764"/>
                  </a:cubicBezTo>
                  <a:lnTo>
                    <a:pt x="443" y="631"/>
                  </a:lnTo>
                  <a:cubicBezTo>
                    <a:pt x="443" y="612"/>
                    <a:pt x="449" y="601"/>
                    <a:pt x="458" y="599"/>
                  </a:cubicBezTo>
                  <a:cubicBezTo>
                    <a:pt x="460" y="598"/>
                    <a:pt x="463" y="597"/>
                    <a:pt x="465" y="597"/>
                  </a:cubicBezTo>
                  <a:close/>
                  <a:moveTo>
                    <a:pt x="425" y="527"/>
                  </a:moveTo>
                  <a:cubicBezTo>
                    <a:pt x="421" y="527"/>
                    <a:pt x="418" y="527"/>
                    <a:pt x="414" y="528"/>
                  </a:cubicBezTo>
                  <a:cubicBezTo>
                    <a:pt x="393" y="532"/>
                    <a:pt x="381" y="555"/>
                    <a:pt x="381" y="594"/>
                  </a:cubicBezTo>
                  <a:lnTo>
                    <a:pt x="381" y="728"/>
                  </a:lnTo>
                  <a:cubicBezTo>
                    <a:pt x="381" y="749"/>
                    <a:pt x="385" y="768"/>
                    <a:pt x="390" y="786"/>
                  </a:cubicBezTo>
                  <a:cubicBezTo>
                    <a:pt x="396" y="804"/>
                    <a:pt x="404" y="819"/>
                    <a:pt x="415" y="834"/>
                  </a:cubicBezTo>
                  <a:cubicBezTo>
                    <a:pt x="425" y="849"/>
                    <a:pt x="438" y="862"/>
                    <a:pt x="451" y="875"/>
                  </a:cubicBezTo>
                  <a:cubicBezTo>
                    <a:pt x="465" y="886"/>
                    <a:pt x="480" y="897"/>
                    <a:pt x="497" y="906"/>
                  </a:cubicBezTo>
                  <a:cubicBezTo>
                    <a:pt x="513" y="916"/>
                    <a:pt x="529" y="923"/>
                    <a:pt x="542" y="926"/>
                  </a:cubicBezTo>
                  <a:cubicBezTo>
                    <a:pt x="552" y="929"/>
                    <a:pt x="561" y="931"/>
                    <a:pt x="569" y="931"/>
                  </a:cubicBezTo>
                  <a:cubicBezTo>
                    <a:pt x="572" y="931"/>
                    <a:pt x="576" y="931"/>
                    <a:pt x="579" y="930"/>
                  </a:cubicBezTo>
                  <a:cubicBezTo>
                    <a:pt x="590" y="926"/>
                    <a:pt x="599" y="920"/>
                    <a:pt x="604" y="910"/>
                  </a:cubicBezTo>
                  <a:cubicBezTo>
                    <a:pt x="610" y="898"/>
                    <a:pt x="613" y="883"/>
                    <a:pt x="613" y="862"/>
                  </a:cubicBezTo>
                  <a:lnTo>
                    <a:pt x="613" y="728"/>
                  </a:lnTo>
                  <a:cubicBezTo>
                    <a:pt x="613" y="708"/>
                    <a:pt x="610" y="689"/>
                    <a:pt x="604" y="672"/>
                  </a:cubicBezTo>
                  <a:cubicBezTo>
                    <a:pt x="599" y="654"/>
                    <a:pt x="590" y="638"/>
                    <a:pt x="579" y="624"/>
                  </a:cubicBezTo>
                  <a:cubicBezTo>
                    <a:pt x="569" y="609"/>
                    <a:pt x="557" y="595"/>
                    <a:pt x="542" y="583"/>
                  </a:cubicBezTo>
                  <a:cubicBezTo>
                    <a:pt x="529" y="571"/>
                    <a:pt x="513" y="560"/>
                    <a:pt x="497" y="550"/>
                  </a:cubicBezTo>
                  <a:cubicBezTo>
                    <a:pt x="469" y="534"/>
                    <a:pt x="446" y="527"/>
                    <a:pt x="425" y="5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4102;p60">
              <a:extLst>
                <a:ext uri="{FF2B5EF4-FFF2-40B4-BE49-F238E27FC236}">
                  <a16:creationId xmlns:a16="http://schemas.microsoft.com/office/drawing/2014/main" id="{DBCEB0E4-CC6A-92C6-18A1-16CC15CF0B20}"/>
                </a:ext>
              </a:extLst>
            </p:cNvPr>
            <p:cNvSpPr/>
            <p:nvPr/>
          </p:nvSpPr>
          <p:spPr>
            <a:xfrm>
              <a:off x="5799009" y="2184356"/>
              <a:ext cx="23142" cy="30830"/>
            </a:xfrm>
            <a:custGeom>
              <a:avLst/>
              <a:gdLst/>
              <a:ahLst/>
              <a:cxnLst/>
              <a:rect l="l" t="t" r="r" b="b"/>
              <a:pathLst>
                <a:path w="301" h="401" extrusionOk="0">
                  <a:moveTo>
                    <a:pt x="249" y="0"/>
                  </a:moveTo>
                  <a:cubicBezTo>
                    <a:pt x="248" y="0"/>
                    <a:pt x="247" y="0"/>
                    <a:pt x="246" y="0"/>
                  </a:cubicBezTo>
                  <a:lnTo>
                    <a:pt x="20" y="25"/>
                  </a:lnTo>
                  <a:cubicBezTo>
                    <a:pt x="13" y="26"/>
                    <a:pt x="9" y="30"/>
                    <a:pt x="5" y="34"/>
                  </a:cubicBezTo>
                  <a:cubicBezTo>
                    <a:pt x="2" y="40"/>
                    <a:pt x="1" y="46"/>
                    <a:pt x="1" y="51"/>
                  </a:cubicBezTo>
                  <a:cubicBezTo>
                    <a:pt x="1" y="57"/>
                    <a:pt x="2" y="65"/>
                    <a:pt x="5" y="74"/>
                  </a:cubicBezTo>
                  <a:cubicBezTo>
                    <a:pt x="9" y="82"/>
                    <a:pt x="13" y="91"/>
                    <a:pt x="20" y="98"/>
                  </a:cubicBezTo>
                  <a:lnTo>
                    <a:pt x="246" y="384"/>
                  </a:lnTo>
                  <a:cubicBezTo>
                    <a:pt x="249" y="389"/>
                    <a:pt x="253" y="392"/>
                    <a:pt x="259" y="396"/>
                  </a:cubicBezTo>
                  <a:cubicBezTo>
                    <a:pt x="265" y="399"/>
                    <a:pt x="271" y="400"/>
                    <a:pt x="277" y="400"/>
                  </a:cubicBezTo>
                  <a:cubicBezTo>
                    <a:pt x="280" y="400"/>
                    <a:pt x="284" y="400"/>
                    <a:pt x="287" y="399"/>
                  </a:cubicBezTo>
                  <a:cubicBezTo>
                    <a:pt x="296" y="396"/>
                    <a:pt x="301" y="388"/>
                    <a:pt x="301" y="375"/>
                  </a:cubicBezTo>
                  <a:cubicBezTo>
                    <a:pt x="301" y="362"/>
                    <a:pt x="296" y="351"/>
                    <a:pt x="287" y="342"/>
                  </a:cubicBezTo>
                  <a:lnTo>
                    <a:pt x="107" y="112"/>
                  </a:lnTo>
                  <a:lnTo>
                    <a:pt x="287" y="92"/>
                  </a:lnTo>
                  <a:cubicBezTo>
                    <a:pt x="296" y="91"/>
                    <a:pt x="301" y="85"/>
                    <a:pt x="301" y="74"/>
                  </a:cubicBezTo>
                  <a:cubicBezTo>
                    <a:pt x="301" y="60"/>
                    <a:pt x="296" y="48"/>
                    <a:pt x="287" y="33"/>
                  </a:cubicBezTo>
                  <a:cubicBezTo>
                    <a:pt x="277" y="20"/>
                    <a:pt x="268" y="10"/>
                    <a:pt x="259" y="4"/>
                  </a:cubicBezTo>
                  <a:cubicBezTo>
                    <a:pt x="255" y="1"/>
                    <a:pt x="251" y="0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4103;p60">
              <a:extLst>
                <a:ext uri="{FF2B5EF4-FFF2-40B4-BE49-F238E27FC236}">
                  <a16:creationId xmlns:a16="http://schemas.microsoft.com/office/drawing/2014/main" id="{FA46FD8D-D9E8-DEF9-20F9-6FD93BE86160}"/>
                </a:ext>
              </a:extLst>
            </p:cNvPr>
            <p:cNvSpPr/>
            <p:nvPr/>
          </p:nvSpPr>
          <p:spPr>
            <a:xfrm>
              <a:off x="5830375" y="2175823"/>
              <a:ext cx="32137" cy="59891"/>
            </a:xfrm>
            <a:custGeom>
              <a:avLst/>
              <a:gdLst/>
              <a:ahLst/>
              <a:cxnLst/>
              <a:rect l="l" t="t" r="r" b="b"/>
              <a:pathLst>
                <a:path w="418" h="779" extrusionOk="0">
                  <a:moveTo>
                    <a:pt x="18" y="0"/>
                  </a:moveTo>
                  <a:cubicBezTo>
                    <a:pt x="14" y="0"/>
                    <a:pt x="10" y="2"/>
                    <a:pt x="7" y="6"/>
                  </a:cubicBezTo>
                  <a:cubicBezTo>
                    <a:pt x="3" y="12"/>
                    <a:pt x="1" y="20"/>
                    <a:pt x="1" y="30"/>
                  </a:cubicBezTo>
                  <a:cubicBezTo>
                    <a:pt x="1" y="43"/>
                    <a:pt x="3" y="54"/>
                    <a:pt x="9" y="66"/>
                  </a:cubicBezTo>
                  <a:cubicBezTo>
                    <a:pt x="13" y="78"/>
                    <a:pt x="21" y="87"/>
                    <a:pt x="31" y="92"/>
                  </a:cubicBezTo>
                  <a:lnTo>
                    <a:pt x="164" y="169"/>
                  </a:lnTo>
                  <a:lnTo>
                    <a:pt x="164" y="711"/>
                  </a:lnTo>
                  <a:cubicBezTo>
                    <a:pt x="164" y="721"/>
                    <a:pt x="168" y="731"/>
                    <a:pt x="179" y="742"/>
                  </a:cubicBezTo>
                  <a:cubicBezTo>
                    <a:pt x="188" y="753"/>
                    <a:pt x="198" y="762"/>
                    <a:pt x="209" y="768"/>
                  </a:cubicBezTo>
                  <a:cubicBezTo>
                    <a:pt x="221" y="775"/>
                    <a:pt x="231" y="778"/>
                    <a:pt x="240" y="778"/>
                  </a:cubicBezTo>
                  <a:cubicBezTo>
                    <a:pt x="251" y="778"/>
                    <a:pt x="255" y="774"/>
                    <a:pt x="255" y="763"/>
                  </a:cubicBezTo>
                  <a:lnTo>
                    <a:pt x="255" y="222"/>
                  </a:lnTo>
                  <a:lnTo>
                    <a:pt x="388" y="298"/>
                  </a:lnTo>
                  <a:cubicBezTo>
                    <a:pt x="392" y="301"/>
                    <a:pt x="397" y="303"/>
                    <a:pt x="401" y="303"/>
                  </a:cubicBezTo>
                  <a:cubicBezTo>
                    <a:pt x="404" y="303"/>
                    <a:pt x="408" y="301"/>
                    <a:pt x="411" y="298"/>
                  </a:cubicBezTo>
                  <a:cubicBezTo>
                    <a:pt x="415" y="292"/>
                    <a:pt x="417" y="283"/>
                    <a:pt x="417" y="270"/>
                  </a:cubicBezTo>
                  <a:cubicBezTo>
                    <a:pt x="417" y="260"/>
                    <a:pt x="415" y="250"/>
                    <a:pt x="411" y="238"/>
                  </a:cubicBezTo>
                  <a:cubicBezTo>
                    <a:pt x="406" y="226"/>
                    <a:pt x="398" y="217"/>
                    <a:pt x="388" y="211"/>
                  </a:cubicBezTo>
                  <a:lnTo>
                    <a:pt x="31" y="5"/>
                  </a:lnTo>
                  <a:cubicBezTo>
                    <a:pt x="26" y="2"/>
                    <a:pt x="21" y="0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4104;p60">
              <a:extLst>
                <a:ext uri="{FF2B5EF4-FFF2-40B4-BE49-F238E27FC236}">
                  <a16:creationId xmlns:a16="http://schemas.microsoft.com/office/drawing/2014/main" id="{70C02559-3C61-B338-7F1C-3FA03C21DEAA}"/>
                </a:ext>
              </a:extLst>
            </p:cNvPr>
            <p:cNvSpPr/>
            <p:nvPr/>
          </p:nvSpPr>
          <p:spPr>
            <a:xfrm>
              <a:off x="5621112" y="2129158"/>
              <a:ext cx="29830" cy="57047"/>
            </a:xfrm>
            <a:custGeom>
              <a:avLst/>
              <a:gdLst/>
              <a:ahLst/>
              <a:cxnLst/>
              <a:rect l="l" t="t" r="r" b="b"/>
              <a:pathLst>
                <a:path w="388" h="742" extrusionOk="0">
                  <a:moveTo>
                    <a:pt x="133" y="357"/>
                  </a:moveTo>
                  <a:cubicBezTo>
                    <a:pt x="150" y="357"/>
                    <a:pt x="170" y="365"/>
                    <a:pt x="194" y="378"/>
                  </a:cubicBezTo>
                  <a:cubicBezTo>
                    <a:pt x="226" y="398"/>
                    <a:pt x="252" y="420"/>
                    <a:pt x="270" y="448"/>
                  </a:cubicBezTo>
                  <a:cubicBezTo>
                    <a:pt x="287" y="475"/>
                    <a:pt x="296" y="510"/>
                    <a:pt x="296" y="552"/>
                  </a:cubicBezTo>
                  <a:lnTo>
                    <a:pt x="296" y="566"/>
                  </a:lnTo>
                  <a:cubicBezTo>
                    <a:pt x="296" y="607"/>
                    <a:pt x="287" y="632"/>
                    <a:pt x="270" y="640"/>
                  </a:cubicBezTo>
                  <a:cubicBezTo>
                    <a:pt x="264" y="642"/>
                    <a:pt x="258" y="644"/>
                    <a:pt x="251" y="644"/>
                  </a:cubicBezTo>
                  <a:cubicBezTo>
                    <a:pt x="236" y="644"/>
                    <a:pt x="217" y="637"/>
                    <a:pt x="195" y="624"/>
                  </a:cubicBezTo>
                  <a:cubicBezTo>
                    <a:pt x="162" y="606"/>
                    <a:pt x="136" y="582"/>
                    <a:pt x="118" y="553"/>
                  </a:cubicBezTo>
                  <a:cubicBezTo>
                    <a:pt x="100" y="524"/>
                    <a:pt x="91" y="489"/>
                    <a:pt x="91" y="448"/>
                  </a:cubicBezTo>
                  <a:lnTo>
                    <a:pt x="91" y="425"/>
                  </a:lnTo>
                  <a:cubicBezTo>
                    <a:pt x="91" y="386"/>
                    <a:pt x="101" y="365"/>
                    <a:pt x="119" y="359"/>
                  </a:cubicBezTo>
                  <a:cubicBezTo>
                    <a:pt x="124" y="358"/>
                    <a:pt x="128" y="357"/>
                    <a:pt x="133" y="357"/>
                  </a:cubicBezTo>
                  <a:close/>
                  <a:moveTo>
                    <a:pt x="82" y="1"/>
                  </a:moveTo>
                  <a:cubicBezTo>
                    <a:pt x="73" y="1"/>
                    <a:pt x="65" y="2"/>
                    <a:pt x="57" y="5"/>
                  </a:cubicBezTo>
                  <a:cubicBezTo>
                    <a:pt x="40" y="10"/>
                    <a:pt x="26" y="24"/>
                    <a:pt x="16" y="43"/>
                  </a:cubicBezTo>
                  <a:cubicBezTo>
                    <a:pt x="5" y="63"/>
                    <a:pt x="1" y="91"/>
                    <a:pt x="1" y="128"/>
                  </a:cubicBezTo>
                  <a:lnTo>
                    <a:pt x="1" y="391"/>
                  </a:lnTo>
                  <a:cubicBezTo>
                    <a:pt x="1" y="428"/>
                    <a:pt x="5" y="462"/>
                    <a:pt x="16" y="493"/>
                  </a:cubicBezTo>
                  <a:cubicBezTo>
                    <a:pt x="26" y="525"/>
                    <a:pt x="39" y="553"/>
                    <a:pt x="57" y="579"/>
                  </a:cubicBezTo>
                  <a:cubicBezTo>
                    <a:pt x="74" y="605"/>
                    <a:pt x="94" y="628"/>
                    <a:pt x="118" y="649"/>
                  </a:cubicBezTo>
                  <a:cubicBezTo>
                    <a:pt x="142" y="670"/>
                    <a:pt x="166" y="688"/>
                    <a:pt x="195" y="704"/>
                  </a:cubicBezTo>
                  <a:cubicBezTo>
                    <a:pt x="222" y="720"/>
                    <a:pt x="246" y="731"/>
                    <a:pt x="270" y="737"/>
                  </a:cubicBezTo>
                  <a:cubicBezTo>
                    <a:pt x="282" y="740"/>
                    <a:pt x="294" y="742"/>
                    <a:pt x="304" y="742"/>
                  </a:cubicBezTo>
                  <a:cubicBezTo>
                    <a:pt x="314" y="742"/>
                    <a:pt x="323" y="740"/>
                    <a:pt x="331" y="738"/>
                  </a:cubicBezTo>
                  <a:cubicBezTo>
                    <a:pt x="349" y="731"/>
                    <a:pt x="362" y="718"/>
                    <a:pt x="373" y="698"/>
                  </a:cubicBezTo>
                  <a:cubicBezTo>
                    <a:pt x="383" y="678"/>
                    <a:pt x="387" y="650"/>
                    <a:pt x="387" y="614"/>
                  </a:cubicBezTo>
                  <a:lnTo>
                    <a:pt x="387" y="597"/>
                  </a:lnTo>
                  <a:cubicBezTo>
                    <a:pt x="387" y="562"/>
                    <a:pt x="383" y="530"/>
                    <a:pt x="374" y="501"/>
                  </a:cubicBezTo>
                  <a:cubicBezTo>
                    <a:pt x="365" y="472"/>
                    <a:pt x="351" y="446"/>
                    <a:pt x="335" y="422"/>
                  </a:cubicBezTo>
                  <a:cubicBezTo>
                    <a:pt x="320" y="399"/>
                    <a:pt x="300" y="378"/>
                    <a:pt x="280" y="360"/>
                  </a:cubicBezTo>
                  <a:cubicBezTo>
                    <a:pt x="259" y="342"/>
                    <a:pt x="236" y="326"/>
                    <a:pt x="212" y="312"/>
                  </a:cubicBezTo>
                  <a:cubicBezTo>
                    <a:pt x="188" y="298"/>
                    <a:pt x="165" y="289"/>
                    <a:pt x="144" y="284"/>
                  </a:cubicBezTo>
                  <a:cubicBezTo>
                    <a:pt x="138" y="283"/>
                    <a:pt x="133" y="282"/>
                    <a:pt x="128" y="282"/>
                  </a:cubicBezTo>
                  <a:cubicBezTo>
                    <a:pt x="114" y="282"/>
                    <a:pt x="102" y="286"/>
                    <a:pt x="91" y="294"/>
                  </a:cubicBezTo>
                  <a:lnTo>
                    <a:pt x="91" y="180"/>
                  </a:lnTo>
                  <a:cubicBezTo>
                    <a:pt x="91" y="140"/>
                    <a:pt x="100" y="116"/>
                    <a:pt x="118" y="108"/>
                  </a:cubicBezTo>
                  <a:cubicBezTo>
                    <a:pt x="124" y="105"/>
                    <a:pt x="131" y="104"/>
                    <a:pt x="138" y="104"/>
                  </a:cubicBezTo>
                  <a:cubicBezTo>
                    <a:pt x="154" y="104"/>
                    <a:pt x="173" y="111"/>
                    <a:pt x="196" y="124"/>
                  </a:cubicBezTo>
                  <a:cubicBezTo>
                    <a:pt x="209" y="132"/>
                    <a:pt x="223" y="141"/>
                    <a:pt x="235" y="152"/>
                  </a:cubicBezTo>
                  <a:cubicBezTo>
                    <a:pt x="248" y="162"/>
                    <a:pt x="258" y="175"/>
                    <a:pt x="267" y="186"/>
                  </a:cubicBezTo>
                  <a:cubicBezTo>
                    <a:pt x="276" y="198"/>
                    <a:pt x="282" y="211"/>
                    <a:pt x="288" y="224"/>
                  </a:cubicBezTo>
                  <a:cubicBezTo>
                    <a:pt x="294" y="237"/>
                    <a:pt x="297" y="250"/>
                    <a:pt x="297" y="262"/>
                  </a:cubicBezTo>
                  <a:cubicBezTo>
                    <a:pt x="297" y="277"/>
                    <a:pt x="302" y="289"/>
                    <a:pt x="311" y="300"/>
                  </a:cubicBezTo>
                  <a:cubicBezTo>
                    <a:pt x="321" y="310"/>
                    <a:pt x="331" y="319"/>
                    <a:pt x="344" y="326"/>
                  </a:cubicBezTo>
                  <a:cubicBezTo>
                    <a:pt x="355" y="333"/>
                    <a:pt x="365" y="336"/>
                    <a:pt x="371" y="336"/>
                  </a:cubicBezTo>
                  <a:cubicBezTo>
                    <a:pt x="373" y="336"/>
                    <a:pt x="375" y="336"/>
                    <a:pt x="376" y="336"/>
                  </a:cubicBezTo>
                  <a:cubicBezTo>
                    <a:pt x="384" y="335"/>
                    <a:pt x="387" y="326"/>
                    <a:pt x="387" y="310"/>
                  </a:cubicBezTo>
                  <a:cubicBezTo>
                    <a:pt x="387" y="291"/>
                    <a:pt x="383" y="269"/>
                    <a:pt x="375" y="246"/>
                  </a:cubicBezTo>
                  <a:cubicBezTo>
                    <a:pt x="368" y="223"/>
                    <a:pt x="356" y="199"/>
                    <a:pt x="341" y="175"/>
                  </a:cubicBezTo>
                  <a:cubicBezTo>
                    <a:pt x="325" y="150"/>
                    <a:pt x="305" y="126"/>
                    <a:pt x="281" y="103"/>
                  </a:cubicBezTo>
                  <a:cubicBezTo>
                    <a:pt x="258" y="80"/>
                    <a:pt x="230" y="59"/>
                    <a:pt x="198" y="41"/>
                  </a:cubicBezTo>
                  <a:cubicBezTo>
                    <a:pt x="170" y="24"/>
                    <a:pt x="144" y="14"/>
                    <a:pt x="120" y="7"/>
                  </a:cubicBezTo>
                  <a:cubicBezTo>
                    <a:pt x="107" y="3"/>
                    <a:pt x="94" y="1"/>
                    <a:pt x="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4105;p60">
              <a:extLst>
                <a:ext uri="{FF2B5EF4-FFF2-40B4-BE49-F238E27FC236}">
                  <a16:creationId xmlns:a16="http://schemas.microsoft.com/office/drawing/2014/main" id="{927A54CF-C87A-E34E-B514-3EB6C3E52C87}"/>
                </a:ext>
              </a:extLst>
            </p:cNvPr>
            <p:cNvSpPr/>
            <p:nvPr/>
          </p:nvSpPr>
          <p:spPr>
            <a:xfrm>
              <a:off x="5659321" y="2146763"/>
              <a:ext cx="29754" cy="55202"/>
            </a:xfrm>
            <a:custGeom>
              <a:avLst/>
              <a:gdLst/>
              <a:ahLst/>
              <a:cxnLst/>
              <a:rect l="l" t="t" r="r" b="b"/>
              <a:pathLst>
                <a:path w="387" h="718" extrusionOk="0">
                  <a:moveTo>
                    <a:pt x="17" y="1"/>
                  </a:moveTo>
                  <a:cubicBezTo>
                    <a:pt x="16" y="1"/>
                    <a:pt x="14" y="1"/>
                    <a:pt x="13" y="1"/>
                  </a:cubicBezTo>
                  <a:cubicBezTo>
                    <a:pt x="5" y="3"/>
                    <a:pt x="1" y="8"/>
                    <a:pt x="1" y="15"/>
                  </a:cubicBezTo>
                  <a:lnTo>
                    <a:pt x="1" y="154"/>
                  </a:lnTo>
                  <a:cubicBezTo>
                    <a:pt x="1" y="163"/>
                    <a:pt x="5" y="173"/>
                    <a:pt x="14" y="184"/>
                  </a:cubicBezTo>
                  <a:cubicBezTo>
                    <a:pt x="23" y="196"/>
                    <a:pt x="33" y="205"/>
                    <a:pt x="46" y="211"/>
                  </a:cubicBezTo>
                  <a:cubicBezTo>
                    <a:pt x="55" y="217"/>
                    <a:pt x="65" y="221"/>
                    <a:pt x="74" y="221"/>
                  </a:cubicBezTo>
                  <a:cubicBezTo>
                    <a:pt x="75" y="221"/>
                    <a:pt x="76" y="221"/>
                    <a:pt x="77" y="220"/>
                  </a:cubicBezTo>
                  <a:cubicBezTo>
                    <a:pt x="87" y="220"/>
                    <a:pt x="92" y="216"/>
                    <a:pt x="92" y="207"/>
                  </a:cubicBezTo>
                  <a:lnTo>
                    <a:pt x="92" y="121"/>
                  </a:lnTo>
                  <a:lnTo>
                    <a:pt x="296" y="240"/>
                  </a:lnTo>
                  <a:lnTo>
                    <a:pt x="296" y="295"/>
                  </a:lnTo>
                  <a:lnTo>
                    <a:pt x="59" y="616"/>
                  </a:lnTo>
                  <a:cubicBezTo>
                    <a:pt x="56" y="619"/>
                    <a:pt x="55" y="625"/>
                    <a:pt x="55" y="631"/>
                  </a:cubicBezTo>
                  <a:cubicBezTo>
                    <a:pt x="55" y="645"/>
                    <a:pt x="60" y="660"/>
                    <a:pt x="73" y="675"/>
                  </a:cubicBezTo>
                  <a:cubicBezTo>
                    <a:pt x="84" y="691"/>
                    <a:pt x="97" y="702"/>
                    <a:pt x="111" y="711"/>
                  </a:cubicBezTo>
                  <a:cubicBezTo>
                    <a:pt x="118" y="715"/>
                    <a:pt x="124" y="717"/>
                    <a:pt x="128" y="717"/>
                  </a:cubicBezTo>
                  <a:cubicBezTo>
                    <a:pt x="133" y="717"/>
                    <a:pt x="136" y="716"/>
                    <a:pt x="139" y="712"/>
                  </a:cubicBezTo>
                  <a:lnTo>
                    <a:pt x="370" y="376"/>
                  </a:lnTo>
                  <a:cubicBezTo>
                    <a:pt x="374" y="370"/>
                    <a:pt x="379" y="363"/>
                    <a:pt x="381" y="355"/>
                  </a:cubicBezTo>
                  <a:cubicBezTo>
                    <a:pt x="385" y="348"/>
                    <a:pt x="387" y="340"/>
                    <a:pt x="387" y="332"/>
                  </a:cubicBezTo>
                  <a:lnTo>
                    <a:pt x="387" y="238"/>
                  </a:lnTo>
                  <a:cubicBezTo>
                    <a:pt x="387" y="231"/>
                    <a:pt x="382" y="221"/>
                    <a:pt x="373" y="209"/>
                  </a:cubicBezTo>
                  <a:cubicBezTo>
                    <a:pt x="364" y="198"/>
                    <a:pt x="355" y="189"/>
                    <a:pt x="346" y="183"/>
                  </a:cubicBezTo>
                  <a:lnTo>
                    <a:pt x="41" y="8"/>
                  </a:lnTo>
                  <a:cubicBezTo>
                    <a:pt x="33" y="3"/>
                    <a:pt x="25" y="1"/>
                    <a:pt x="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4106;p60">
              <a:extLst>
                <a:ext uri="{FF2B5EF4-FFF2-40B4-BE49-F238E27FC236}">
                  <a16:creationId xmlns:a16="http://schemas.microsoft.com/office/drawing/2014/main" id="{4EF45123-A8DB-4A44-D5CE-352E75D37124}"/>
                </a:ext>
              </a:extLst>
            </p:cNvPr>
            <p:cNvSpPr/>
            <p:nvPr/>
          </p:nvSpPr>
          <p:spPr>
            <a:xfrm>
              <a:off x="5696914" y="2172902"/>
              <a:ext cx="29754" cy="57277"/>
            </a:xfrm>
            <a:custGeom>
              <a:avLst/>
              <a:gdLst/>
              <a:ahLst/>
              <a:cxnLst/>
              <a:rect l="l" t="t" r="r" b="b"/>
              <a:pathLst>
                <a:path w="387" h="745" extrusionOk="0">
                  <a:moveTo>
                    <a:pt x="142" y="100"/>
                  </a:moveTo>
                  <a:cubicBezTo>
                    <a:pt x="155" y="100"/>
                    <a:pt x="173" y="106"/>
                    <a:pt x="194" y="118"/>
                  </a:cubicBezTo>
                  <a:cubicBezTo>
                    <a:pt x="222" y="134"/>
                    <a:pt x="242" y="153"/>
                    <a:pt x="258" y="175"/>
                  </a:cubicBezTo>
                  <a:cubicBezTo>
                    <a:pt x="273" y="198"/>
                    <a:pt x="281" y="225"/>
                    <a:pt x="281" y="258"/>
                  </a:cubicBezTo>
                  <a:cubicBezTo>
                    <a:pt x="281" y="290"/>
                    <a:pt x="273" y="309"/>
                    <a:pt x="258" y="315"/>
                  </a:cubicBezTo>
                  <a:cubicBezTo>
                    <a:pt x="254" y="316"/>
                    <a:pt x="250" y="317"/>
                    <a:pt x="245" y="317"/>
                  </a:cubicBezTo>
                  <a:cubicBezTo>
                    <a:pt x="231" y="317"/>
                    <a:pt x="214" y="311"/>
                    <a:pt x="194" y="299"/>
                  </a:cubicBezTo>
                  <a:cubicBezTo>
                    <a:pt x="167" y="284"/>
                    <a:pt x="146" y="264"/>
                    <a:pt x="131" y="241"/>
                  </a:cubicBezTo>
                  <a:cubicBezTo>
                    <a:pt x="115" y="218"/>
                    <a:pt x="108" y="191"/>
                    <a:pt x="108" y="159"/>
                  </a:cubicBezTo>
                  <a:cubicBezTo>
                    <a:pt x="108" y="126"/>
                    <a:pt x="115" y="107"/>
                    <a:pt x="131" y="101"/>
                  </a:cubicBezTo>
                  <a:cubicBezTo>
                    <a:pt x="134" y="100"/>
                    <a:pt x="138" y="100"/>
                    <a:pt x="142" y="100"/>
                  </a:cubicBezTo>
                  <a:close/>
                  <a:moveTo>
                    <a:pt x="136" y="359"/>
                  </a:moveTo>
                  <a:cubicBezTo>
                    <a:pt x="152" y="359"/>
                    <a:pt x="172" y="366"/>
                    <a:pt x="194" y="379"/>
                  </a:cubicBezTo>
                  <a:cubicBezTo>
                    <a:pt x="227" y="397"/>
                    <a:pt x="251" y="421"/>
                    <a:pt x="269" y="449"/>
                  </a:cubicBezTo>
                  <a:cubicBezTo>
                    <a:pt x="286" y="477"/>
                    <a:pt x="295" y="511"/>
                    <a:pt x="295" y="550"/>
                  </a:cubicBezTo>
                  <a:lnTo>
                    <a:pt x="295" y="566"/>
                  </a:lnTo>
                  <a:cubicBezTo>
                    <a:pt x="295" y="607"/>
                    <a:pt x="286" y="630"/>
                    <a:pt x="269" y="639"/>
                  </a:cubicBezTo>
                  <a:cubicBezTo>
                    <a:pt x="264" y="642"/>
                    <a:pt x="257" y="644"/>
                    <a:pt x="250" y="644"/>
                  </a:cubicBezTo>
                  <a:cubicBezTo>
                    <a:pt x="235" y="644"/>
                    <a:pt x="216" y="637"/>
                    <a:pt x="194" y="625"/>
                  </a:cubicBezTo>
                  <a:cubicBezTo>
                    <a:pt x="162" y="607"/>
                    <a:pt x="138" y="582"/>
                    <a:pt x="120" y="553"/>
                  </a:cubicBezTo>
                  <a:cubicBezTo>
                    <a:pt x="100" y="523"/>
                    <a:pt x="91" y="490"/>
                    <a:pt x="91" y="449"/>
                  </a:cubicBezTo>
                  <a:lnTo>
                    <a:pt x="91" y="432"/>
                  </a:lnTo>
                  <a:cubicBezTo>
                    <a:pt x="91" y="394"/>
                    <a:pt x="100" y="370"/>
                    <a:pt x="118" y="362"/>
                  </a:cubicBezTo>
                  <a:cubicBezTo>
                    <a:pt x="124" y="360"/>
                    <a:pt x="130" y="359"/>
                    <a:pt x="136" y="359"/>
                  </a:cubicBezTo>
                  <a:close/>
                  <a:moveTo>
                    <a:pt x="87" y="0"/>
                  </a:moveTo>
                  <a:cubicBezTo>
                    <a:pt x="81" y="0"/>
                    <a:pt x="75" y="1"/>
                    <a:pt x="70" y="2"/>
                  </a:cubicBezTo>
                  <a:cubicBezTo>
                    <a:pt x="54" y="6"/>
                    <a:pt x="42" y="15"/>
                    <a:pt x="33" y="30"/>
                  </a:cubicBezTo>
                  <a:cubicBezTo>
                    <a:pt x="24" y="46"/>
                    <a:pt x="19" y="67"/>
                    <a:pt x="19" y="97"/>
                  </a:cubicBezTo>
                  <a:cubicBezTo>
                    <a:pt x="19" y="135"/>
                    <a:pt x="27" y="170"/>
                    <a:pt x="42" y="201"/>
                  </a:cubicBezTo>
                  <a:cubicBezTo>
                    <a:pt x="57" y="233"/>
                    <a:pt x="76" y="260"/>
                    <a:pt x="99" y="284"/>
                  </a:cubicBezTo>
                  <a:cubicBezTo>
                    <a:pt x="92" y="282"/>
                    <a:pt x="85" y="281"/>
                    <a:pt x="78" y="281"/>
                  </a:cubicBezTo>
                  <a:cubicBezTo>
                    <a:pt x="58" y="281"/>
                    <a:pt x="41" y="288"/>
                    <a:pt x="27" y="300"/>
                  </a:cubicBezTo>
                  <a:cubicBezTo>
                    <a:pt x="9" y="316"/>
                    <a:pt x="0" y="349"/>
                    <a:pt x="0" y="395"/>
                  </a:cubicBezTo>
                  <a:lnTo>
                    <a:pt x="0" y="406"/>
                  </a:lnTo>
                  <a:cubicBezTo>
                    <a:pt x="0" y="440"/>
                    <a:pt x="6" y="472"/>
                    <a:pt x="16" y="501"/>
                  </a:cubicBezTo>
                  <a:cubicBezTo>
                    <a:pt x="26" y="530"/>
                    <a:pt x="40" y="557"/>
                    <a:pt x="57" y="582"/>
                  </a:cubicBezTo>
                  <a:cubicBezTo>
                    <a:pt x="75" y="608"/>
                    <a:pt x="95" y="630"/>
                    <a:pt x="118" y="651"/>
                  </a:cubicBezTo>
                  <a:cubicBezTo>
                    <a:pt x="142" y="671"/>
                    <a:pt x="167" y="689"/>
                    <a:pt x="194" y="705"/>
                  </a:cubicBezTo>
                  <a:cubicBezTo>
                    <a:pt x="221" y="719"/>
                    <a:pt x="246" y="731"/>
                    <a:pt x="269" y="738"/>
                  </a:cubicBezTo>
                  <a:cubicBezTo>
                    <a:pt x="283" y="742"/>
                    <a:pt x="295" y="744"/>
                    <a:pt x="306" y="744"/>
                  </a:cubicBezTo>
                  <a:cubicBezTo>
                    <a:pt x="315" y="744"/>
                    <a:pt x="323" y="743"/>
                    <a:pt x="330" y="741"/>
                  </a:cubicBezTo>
                  <a:cubicBezTo>
                    <a:pt x="348" y="735"/>
                    <a:pt x="362" y="724"/>
                    <a:pt x="372" y="707"/>
                  </a:cubicBezTo>
                  <a:cubicBezTo>
                    <a:pt x="382" y="689"/>
                    <a:pt x="386" y="663"/>
                    <a:pt x="386" y="629"/>
                  </a:cubicBezTo>
                  <a:lnTo>
                    <a:pt x="386" y="618"/>
                  </a:lnTo>
                  <a:cubicBezTo>
                    <a:pt x="386" y="572"/>
                    <a:pt x="377" y="529"/>
                    <a:pt x="359" y="492"/>
                  </a:cubicBezTo>
                  <a:cubicBezTo>
                    <a:pt x="341" y="455"/>
                    <a:pt x="318" y="421"/>
                    <a:pt x="287" y="393"/>
                  </a:cubicBezTo>
                  <a:lnTo>
                    <a:pt x="287" y="393"/>
                  </a:lnTo>
                  <a:cubicBezTo>
                    <a:pt x="293" y="394"/>
                    <a:pt x="298" y="394"/>
                    <a:pt x="303" y="394"/>
                  </a:cubicBezTo>
                  <a:cubicBezTo>
                    <a:pt x="321" y="394"/>
                    <a:pt x="335" y="388"/>
                    <a:pt x="346" y="377"/>
                  </a:cubicBezTo>
                  <a:cubicBezTo>
                    <a:pt x="362" y="363"/>
                    <a:pt x="368" y="336"/>
                    <a:pt x="368" y="298"/>
                  </a:cubicBezTo>
                  <a:cubicBezTo>
                    <a:pt x="368" y="269"/>
                    <a:pt x="364" y="242"/>
                    <a:pt x="355" y="217"/>
                  </a:cubicBezTo>
                  <a:cubicBezTo>
                    <a:pt x="346" y="191"/>
                    <a:pt x="335" y="168"/>
                    <a:pt x="319" y="146"/>
                  </a:cubicBezTo>
                  <a:cubicBezTo>
                    <a:pt x="303" y="125"/>
                    <a:pt x="285" y="106"/>
                    <a:pt x="264" y="88"/>
                  </a:cubicBezTo>
                  <a:cubicBezTo>
                    <a:pt x="242" y="70"/>
                    <a:pt x="220" y="53"/>
                    <a:pt x="194" y="38"/>
                  </a:cubicBezTo>
                  <a:cubicBezTo>
                    <a:pt x="169" y="23"/>
                    <a:pt x="146" y="13"/>
                    <a:pt x="124" y="6"/>
                  </a:cubicBezTo>
                  <a:cubicBezTo>
                    <a:pt x="111" y="2"/>
                    <a:pt x="99" y="0"/>
                    <a:pt x="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4107;p60">
              <a:extLst>
                <a:ext uri="{FF2B5EF4-FFF2-40B4-BE49-F238E27FC236}">
                  <a16:creationId xmlns:a16="http://schemas.microsoft.com/office/drawing/2014/main" id="{14052B4D-A78F-B6B8-A74E-F1E6AD645B3A}"/>
                </a:ext>
              </a:extLst>
            </p:cNvPr>
            <p:cNvSpPr/>
            <p:nvPr/>
          </p:nvSpPr>
          <p:spPr>
            <a:xfrm>
              <a:off x="5735046" y="2216645"/>
              <a:ext cx="25833" cy="28293"/>
            </a:xfrm>
            <a:custGeom>
              <a:avLst/>
              <a:gdLst/>
              <a:ahLst/>
              <a:cxnLst/>
              <a:rect l="l" t="t" r="r" b="b"/>
              <a:pathLst>
                <a:path w="336" h="368" extrusionOk="0">
                  <a:moveTo>
                    <a:pt x="147" y="1"/>
                  </a:moveTo>
                  <a:cubicBezTo>
                    <a:pt x="144" y="1"/>
                    <a:pt x="142" y="1"/>
                    <a:pt x="140" y="2"/>
                  </a:cubicBezTo>
                  <a:cubicBezTo>
                    <a:pt x="134" y="4"/>
                    <a:pt x="129" y="8"/>
                    <a:pt x="129" y="17"/>
                  </a:cubicBezTo>
                  <a:lnTo>
                    <a:pt x="129" y="121"/>
                  </a:lnTo>
                  <a:lnTo>
                    <a:pt x="30" y="64"/>
                  </a:lnTo>
                  <a:cubicBezTo>
                    <a:pt x="26" y="61"/>
                    <a:pt x="22" y="60"/>
                    <a:pt x="18" y="60"/>
                  </a:cubicBezTo>
                  <a:cubicBezTo>
                    <a:pt x="15" y="60"/>
                    <a:pt x="12" y="61"/>
                    <a:pt x="9" y="64"/>
                  </a:cubicBezTo>
                  <a:cubicBezTo>
                    <a:pt x="3" y="68"/>
                    <a:pt x="1" y="76"/>
                    <a:pt x="1" y="87"/>
                  </a:cubicBezTo>
                  <a:cubicBezTo>
                    <a:pt x="1" y="100"/>
                    <a:pt x="3" y="111"/>
                    <a:pt x="9" y="121"/>
                  </a:cubicBezTo>
                  <a:cubicBezTo>
                    <a:pt x="14" y="131"/>
                    <a:pt x="21" y="139"/>
                    <a:pt x="30" y="145"/>
                  </a:cubicBezTo>
                  <a:lnTo>
                    <a:pt x="129" y="202"/>
                  </a:lnTo>
                  <a:lnTo>
                    <a:pt x="129" y="307"/>
                  </a:lnTo>
                  <a:cubicBezTo>
                    <a:pt x="129" y="316"/>
                    <a:pt x="134" y="325"/>
                    <a:pt x="140" y="335"/>
                  </a:cubicBezTo>
                  <a:cubicBezTo>
                    <a:pt x="148" y="345"/>
                    <a:pt x="157" y="353"/>
                    <a:pt x="169" y="360"/>
                  </a:cubicBezTo>
                  <a:cubicBezTo>
                    <a:pt x="177" y="365"/>
                    <a:pt x="184" y="367"/>
                    <a:pt x="190" y="367"/>
                  </a:cubicBezTo>
                  <a:cubicBezTo>
                    <a:pt x="192" y="367"/>
                    <a:pt x="194" y="367"/>
                    <a:pt x="196" y="366"/>
                  </a:cubicBezTo>
                  <a:cubicBezTo>
                    <a:pt x="202" y="365"/>
                    <a:pt x="206" y="360"/>
                    <a:pt x="206" y="351"/>
                  </a:cubicBezTo>
                  <a:lnTo>
                    <a:pt x="206" y="246"/>
                  </a:lnTo>
                  <a:lnTo>
                    <a:pt x="305" y="303"/>
                  </a:lnTo>
                  <a:cubicBezTo>
                    <a:pt x="309" y="306"/>
                    <a:pt x="313" y="307"/>
                    <a:pt x="317" y="307"/>
                  </a:cubicBezTo>
                  <a:cubicBezTo>
                    <a:pt x="321" y="307"/>
                    <a:pt x="324" y="306"/>
                    <a:pt x="326" y="305"/>
                  </a:cubicBezTo>
                  <a:cubicBezTo>
                    <a:pt x="332" y="301"/>
                    <a:pt x="335" y="293"/>
                    <a:pt x="335" y="281"/>
                  </a:cubicBezTo>
                  <a:cubicBezTo>
                    <a:pt x="335" y="270"/>
                    <a:pt x="332" y="258"/>
                    <a:pt x="326" y="247"/>
                  </a:cubicBezTo>
                  <a:cubicBezTo>
                    <a:pt x="320" y="236"/>
                    <a:pt x="313" y="227"/>
                    <a:pt x="305" y="222"/>
                  </a:cubicBezTo>
                  <a:lnTo>
                    <a:pt x="206" y="166"/>
                  </a:lnTo>
                  <a:lnTo>
                    <a:pt x="206" y="61"/>
                  </a:lnTo>
                  <a:cubicBezTo>
                    <a:pt x="206" y="53"/>
                    <a:pt x="202" y="43"/>
                    <a:pt x="196" y="33"/>
                  </a:cubicBezTo>
                  <a:cubicBezTo>
                    <a:pt x="189" y="23"/>
                    <a:pt x="180" y="15"/>
                    <a:pt x="169" y="8"/>
                  </a:cubicBezTo>
                  <a:cubicBezTo>
                    <a:pt x="160" y="3"/>
                    <a:pt x="153" y="1"/>
                    <a:pt x="1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4108;p60">
              <a:extLst>
                <a:ext uri="{FF2B5EF4-FFF2-40B4-BE49-F238E27FC236}">
                  <a16:creationId xmlns:a16="http://schemas.microsoft.com/office/drawing/2014/main" id="{B6C4E337-F1A7-BA75-6DE2-89F7F637EB9B}"/>
                </a:ext>
              </a:extLst>
            </p:cNvPr>
            <p:cNvSpPr/>
            <p:nvPr/>
          </p:nvSpPr>
          <p:spPr>
            <a:xfrm>
              <a:off x="5767719" y="2209803"/>
              <a:ext cx="35289" cy="60045"/>
            </a:xfrm>
            <a:custGeom>
              <a:avLst/>
              <a:gdLst/>
              <a:ahLst/>
              <a:cxnLst/>
              <a:rect l="l" t="t" r="r" b="b"/>
              <a:pathLst>
                <a:path w="459" h="781" extrusionOk="0">
                  <a:moveTo>
                    <a:pt x="21" y="1"/>
                  </a:moveTo>
                  <a:cubicBezTo>
                    <a:pt x="15" y="1"/>
                    <a:pt x="9" y="2"/>
                    <a:pt x="6" y="5"/>
                  </a:cubicBezTo>
                  <a:cubicBezTo>
                    <a:pt x="3" y="7"/>
                    <a:pt x="0" y="12"/>
                    <a:pt x="0" y="17"/>
                  </a:cubicBezTo>
                  <a:cubicBezTo>
                    <a:pt x="0" y="22"/>
                    <a:pt x="1" y="28"/>
                    <a:pt x="4" y="33"/>
                  </a:cubicBezTo>
                  <a:cubicBezTo>
                    <a:pt x="4" y="33"/>
                    <a:pt x="182" y="474"/>
                    <a:pt x="185" y="485"/>
                  </a:cubicBezTo>
                  <a:lnTo>
                    <a:pt x="185" y="713"/>
                  </a:lnTo>
                  <a:cubicBezTo>
                    <a:pt x="185" y="723"/>
                    <a:pt x="190" y="734"/>
                    <a:pt x="199" y="745"/>
                  </a:cubicBezTo>
                  <a:cubicBezTo>
                    <a:pt x="209" y="756"/>
                    <a:pt x="219" y="764"/>
                    <a:pt x="230" y="771"/>
                  </a:cubicBezTo>
                  <a:cubicBezTo>
                    <a:pt x="241" y="778"/>
                    <a:pt x="253" y="781"/>
                    <a:pt x="262" y="781"/>
                  </a:cubicBezTo>
                  <a:cubicBezTo>
                    <a:pt x="272" y="781"/>
                    <a:pt x="276" y="776"/>
                    <a:pt x="276" y="765"/>
                  </a:cubicBezTo>
                  <a:cubicBezTo>
                    <a:pt x="276" y="765"/>
                    <a:pt x="276" y="538"/>
                    <a:pt x="277" y="529"/>
                  </a:cubicBezTo>
                  <a:cubicBezTo>
                    <a:pt x="277" y="529"/>
                    <a:pt x="455" y="294"/>
                    <a:pt x="459" y="282"/>
                  </a:cubicBezTo>
                  <a:cubicBezTo>
                    <a:pt x="459" y="276"/>
                    <a:pt x="456" y="270"/>
                    <a:pt x="453" y="263"/>
                  </a:cubicBezTo>
                  <a:cubicBezTo>
                    <a:pt x="449" y="255"/>
                    <a:pt x="444" y="248"/>
                    <a:pt x="438" y="242"/>
                  </a:cubicBezTo>
                  <a:cubicBezTo>
                    <a:pt x="433" y="235"/>
                    <a:pt x="427" y="229"/>
                    <a:pt x="420" y="224"/>
                  </a:cubicBezTo>
                  <a:cubicBezTo>
                    <a:pt x="414" y="218"/>
                    <a:pt x="407" y="213"/>
                    <a:pt x="401" y="210"/>
                  </a:cubicBezTo>
                  <a:cubicBezTo>
                    <a:pt x="395" y="207"/>
                    <a:pt x="390" y="205"/>
                    <a:pt x="385" y="205"/>
                  </a:cubicBezTo>
                  <a:cubicBezTo>
                    <a:pt x="380" y="205"/>
                    <a:pt x="375" y="208"/>
                    <a:pt x="371" y="213"/>
                  </a:cubicBezTo>
                  <a:lnTo>
                    <a:pt x="230" y="419"/>
                  </a:lnTo>
                  <a:lnTo>
                    <a:pt x="88" y="50"/>
                  </a:lnTo>
                  <a:cubicBezTo>
                    <a:pt x="84" y="41"/>
                    <a:pt x="80" y="33"/>
                    <a:pt x="76" y="26"/>
                  </a:cubicBezTo>
                  <a:cubicBezTo>
                    <a:pt x="71" y="21"/>
                    <a:pt x="66" y="16"/>
                    <a:pt x="58" y="12"/>
                  </a:cubicBezTo>
                  <a:cubicBezTo>
                    <a:pt x="52" y="7"/>
                    <a:pt x="45" y="5"/>
                    <a:pt x="39" y="3"/>
                  </a:cubicBezTo>
                  <a:cubicBezTo>
                    <a:pt x="32" y="1"/>
                    <a:pt x="2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4109;p60">
              <a:extLst>
                <a:ext uri="{FF2B5EF4-FFF2-40B4-BE49-F238E27FC236}">
                  <a16:creationId xmlns:a16="http://schemas.microsoft.com/office/drawing/2014/main" id="{D5EAA9CB-6B67-7045-84C4-975FF1258AD4}"/>
                </a:ext>
              </a:extLst>
            </p:cNvPr>
            <p:cNvSpPr/>
            <p:nvPr/>
          </p:nvSpPr>
          <p:spPr>
            <a:xfrm>
              <a:off x="5813231" y="2248934"/>
              <a:ext cx="43285" cy="53510"/>
            </a:xfrm>
            <a:custGeom>
              <a:avLst/>
              <a:gdLst/>
              <a:ahLst/>
              <a:cxnLst/>
              <a:rect l="l" t="t" r="r" b="b"/>
              <a:pathLst>
                <a:path w="563" h="696" extrusionOk="0">
                  <a:moveTo>
                    <a:pt x="240" y="362"/>
                  </a:moveTo>
                  <a:cubicBezTo>
                    <a:pt x="242" y="362"/>
                    <a:pt x="243" y="362"/>
                    <a:pt x="245" y="362"/>
                  </a:cubicBezTo>
                  <a:cubicBezTo>
                    <a:pt x="264" y="364"/>
                    <a:pt x="290" y="376"/>
                    <a:pt x="323" y="394"/>
                  </a:cubicBezTo>
                  <a:lnTo>
                    <a:pt x="349" y="409"/>
                  </a:lnTo>
                  <a:lnTo>
                    <a:pt x="349" y="445"/>
                  </a:lnTo>
                  <a:cubicBezTo>
                    <a:pt x="349" y="454"/>
                    <a:pt x="346" y="462"/>
                    <a:pt x="342" y="469"/>
                  </a:cubicBezTo>
                  <a:cubicBezTo>
                    <a:pt x="337" y="475"/>
                    <a:pt x="332" y="479"/>
                    <a:pt x="324" y="482"/>
                  </a:cubicBezTo>
                  <a:cubicBezTo>
                    <a:pt x="320" y="484"/>
                    <a:pt x="315" y="484"/>
                    <a:pt x="310" y="484"/>
                  </a:cubicBezTo>
                  <a:cubicBezTo>
                    <a:pt x="306" y="484"/>
                    <a:pt x="302" y="484"/>
                    <a:pt x="298" y="484"/>
                  </a:cubicBezTo>
                  <a:cubicBezTo>
                    <a:pt x="288" y="482"/>
                    <a:pt x="277" y="478"/>
                    <a:pt x="265" y="471"/>
                  </a:cubicBezTo>
                  <a:cubicBezTo>
                    <a:pt x="251" y="463"/>
                    <a:pt x="239" y="452"/>
                    <a:pt x="230" y="440"/>
                  </a:cubicBezTo>
                  <a:cubicBezTo>
                    <a:pt x="221" y="426"/>
                    <a:pt x="217" y="412"/>
                    <a:pt x="217" y="395"/>
                  </a:cubicBezTo>
                  <a:cubicBezTo>
                    <a:pt x="217" y="372"/>
                    <a:pt x="224" y="362"/>
                    <a:pt x="240" y="362"/>
                  </a:cubicBezTo>
                  <a:close/>
                  <a:moveTo>
                    <a:pt x="134" y="0"/>
                  </a:moveTo>
                  <a:cubicBezTo>
                    <a:pt x="108" y="0"/>
                    <a:pt x="87" y="6"/>
                    <a:pt x="68" y="17"/>
                  </a:cubicBezTo>
                  <a:cubicBezTo>
                    <a:pt x="46" y="33"/>
                    <a:pt x="28" y="57"/>
                    <a:pt x="18" y="88"/>
                  </a:cubicBezTo>
                  <a:cubicBezTo>
                    <a:pt x="6" y="121"/>
                    <a:pt x="1" y="159"/>
                    <a:pt x="1" y="204"/>
                  </a:cubicBezTo>
                  <a:cubicBezTo>
                    <a:pt x="1" y="256"/>
                    <a:pt x="7" y="305"/>
                    <a:pt x="21" y="351"/>
                  </a:cubicBezTo>
                  <a:cubicBezTo>
                    <a:pt x="34" y="396"/>
                    <a:pt x="54" y="437"/>
                    <a:pt x="76" y="476"/>
                  </a:cubicBezTo>
                  <a:cubicBezTo>
                    <a:pt x="99" y="514"/>
                    <a:pt x="126" y="547"/>
                    <a:pt x="155" y="576"/>
                  </a:cubicBezTo>
                  <a:cubicBezTo>
                    <a:pt x="185" y="605"/>
                    <a:pt x="216" y="630"/>
                    <a:pt x="248" y="648"/>
                  </a:cubicBezTo>
                  <a:cubicBezTo>
                    <a:pt x="263" y="657"/>
                    <a:pt x="279" y="665"/>
                    <a:pt x="297" y="673"/>
                  </a:cubicBezTo>
                  <a:cubicBezTo>
                    <a:pt x="314" y="681"/>
                    <a:pt x="331" y="686"/>
                    <a:pt x="345" y="690"/>
                  </a:cubicBezTo>
                  <a:cubicBezTo>
                    <a:pt x="361" y="694"/>
                    <a:pt x="373" y="695"/>
                    <a:pt x="384" y="695"/>
                  </a:cubicBezTo>
                  <a:cubicBezTo>
                    <a:pt x="394" y="694"/>
                    <a:pt x="399" y="690"/>
                    <a:pt x="399" y="682"/>
                  </a:cubicBezTo>
                  <a:cubicBezTo>
                    <a:pt x="399" y="676"/>
                    <a:pt x="397" y="669"/>
                    <a:pt x="394" y="660"/>
                  </a:cubicBezTo>
                  <a:cubicBezTo>
                    <a:pt x="389" y="651"/>
                    <a:pt x="384" y="645"/>
                    <a:pt x="376" y="640"/>
                  </a:cubicBezTo>
                  <a:cubicBezTo>
                    <a:pt x="371" y="637"/>
                    <a:pt x="367" y="636"/>
                    <a:pt x="360" y="635"/>
                  </a:cubicBezTo>
                  <a:cubicBezTo>
                    <a:pt x="354" y="633"/>
                    <a:pt x="346" y="631"/>
                    <a:pt x="337" y="630"/>
                  </a:cubicBezTo>
                  <a:cubicBezTo>
                    <a:pt x="328" y="628"/>
                    <a:pt x="317" y="624"/>
                    <a:pt x="305" y="619"/>
                  </a:cubicBezTo>
                  <a:cubicBezTo>
                    <a:pt x="291" y="614"/>
                    <a:pt x="277" y="606"/>
                    <a:pt x="259" y="596"/>
                  </a:cubicBezTo>
                  <a:cubicBezTo>
                    <a:pt x="220" y="575"/>
                    <a:pt x="189" y="550"/>
                    <a:pt x="164" y="522"/>
                  </a:cubicBezTo>
                  <a:cubicBezTo>
                    <a:pt x="138" y="494"/>
                    <a:pt x="118" y="464"/>
                    <a:pt x="103" y="433"/>
                  </a:cubicBezTo>
                  <a:cubicBezTo>
                    <a:pt x="87" y="401"/>
                    <a:pt x="77" y="370"/>
                    <a:pt x="70" y="336"/>
                  </a:cubicBezTo>
                  <a:cubicBezTo>
                    <a:pt x="65" y="303"/>
                    <a:pt x="61" y="271"/>
                    <a:pt x="61" y="239"/>
                  </a:cubicBezTo>
                  <a:cubicBezTo>
                    <a:pt x="61" y="204"/>
                    <a:pt x="65" y="174"/>
                    <a:pt x="72" y="147"/>
                  </a:cubicBezTo>
                  <a:cubicBezTo>
                    <a:pt x="79" y="119"/>
                    <a:pt x="92" y="99"/>
                    <a:pt x="109" y="85"/>
                  </a:cubicBezTo>
                  <a:cubicBezTo>
                    <a:pt x="123" y="72"/>
                    <a:pt x="143" y="66"/>
                    <a:pt x="166" y="66"/>
                  </a:cubicBezTo>
                  <a:cubicBezTo>
                    <a:pt x="170" y="66"/>
                    <a:pt x="173" y="67"/>
                    <a:pt x="177" y="67"/>
                  </a:cubicBezTo>
                  <a:cubicBezTo>
                    <a:pt x="207" y="69"/>
                    <a:pt x="242" y="83"/>
                    <a:pt x="286" y="108"/>
                  </a:cubicBezTo>
                  <a:cubicBezTo>
                    <a:pt x="360" y="151"/>
                    <a:pt x="415" y="204"/>
                    <a:pt x="450" y="269"/>
                  </a:cubicBezTo>
                  <a:cubicBezTo>
                    <a:pt x="485" y="332"/>
                    <a:pt x="503" y="404"/>
                    <a:pt x="503" y="485"/>
                  </a:cubicBezTo>
                  <a:cubicBezTo>
                    <a:pt x="503" y="497"/>
                    <a:pt x="502" y="511"/>
                    <a:pt x="501" y="525"/>
                  </a:cubicBezTo>
                  <a:cubicBezTo>
                    <a:pt x="500" y="540"/>
                    <a:pt x="497" y="553"/>
                    <a:pt x="494" y="565"/>
                  </a:cubicBezTo>
                  <a:cubicBezTo>
                    <a:pt x="489" y="576"/>
                    <a:pt x="485" y="584"/>
                    <a:pt x="478" y="589"/>
                  </a:cubicBezTo>
                  <a:cubicBezTo>
                    <a:pt x="475" y="591"/>
                    <a:pt x="471" y="593"/>
                    <a:pt x="467" y="593"/>
                  </a:cubicBezTo>
                  <a:cubicBezTo>
                    <a:pt x="462" y="593"/>
                    <a:pt x="456" y="591"/>
                    <a:pt x="450" y="587"/>
                  </a:cubicBezTo>
                  <a:cubicBezTo>
                    <a:pt x="441" y="582"/>
                    <a:pt x="432" y="573"/>
                    <a:pt x="426" y="562"/>
                  </a:cubicBezTo>
                  <a:cubicBezTo>
                    <a:pt x="420" y="551"/>
                    <a:pt x="415" y="538"/>
                    <a:pt x="413" y="521"/>
                  </a:cubicBezTo>
                  <a:lnTo>
                    <a:pt x="413" y="369"/>
                  </a:lnTo>
                  <a:cubicBezTo>
                    <a:pt x="413" y="350"/>
                    <a:pt x="409" y="330"/>
                    <a:pt x="403" y="312"/>
                  </a:cubicBezTo>
                  <a:cubicBezTo>
                    <a:pt x="395" y="293"/>
                    <a:pt x="386" y="275"/>
                    <a:pt x="375" y="258"/>
                  </a:cubicBezTo>
                  <a:cubicBezTo>
                    <a:pt x="362" y="243"/>
                    <a:pt x="349" y="227"/>
                    <a:pt x="333" y="212"/>
                  </a:cubicBezTo>
                  <a:cubicBezTo>
                    <a:pt x="316" y="198"/>
                    <a:pt x="299" y="185"/>
                    <a:pt x="280" y="174"/>
                  </a:cubicBezTo>
                  <a:cubicBezTo>
                    <a:pt x="266" y="166"/>
                    <a:pt x="253" y="159"/>
                    <a:pt x="238" y="155"/>
                  </a:cubicBezTo>
                  <a:cubicBezTo>
                    <a:pt x="225" y="149"/>
                    <a:pt x="212" y="146"/>
                    <a:pt x="201" y="144"/>
                  </a:cubicBezTo>
                  <a:cubicBezTo>
                    <a:pt x="197" y="143"/>
                    <a:pt x="193" y="143"/>
                    <a:pt x="190" y="143"/>
                  </a:cubicBezTo>
                  <a:cubicBezTo>
                    <a:pt x="184" y="143"/>
                    <a:pt x="178" y="144"/>
                    <a:pt x="174" y="146"/>
                  </a:cubicBezTo>
                  <a:cubicBezTo>
                    <a:pt x="166" y="148"/>
                    <a:pt x="163" y="153"/>
                    <a:pt x="163" y="160"/>
                  </a:cubicBezTo>
                  <a:cubicBezTo>
                    <a:pt x="163" y="167"/>
                    <a:pt x="165" y="176"/>
                    <a:pt x="170" y="187"/>
                  </a:cubicBezTo>
                  <a:cubicBezTo>
                    <a:pt x="173" y="199"/>
                    <a:pt x="179" y="207"/>
                    <a:pt x="186" y="211"/>
                  </a:cubicBezTo>
                  <a:cubicBezTo>
                    <a:pt x="190" y="212"/>
                    <a:pt x="193" y="213"/>
                    <a:pt x="198" y="213"/>
                  </a:cubicBezTo>
                  <a:cubicBezTo>
                    <a:pt x="202" y="213"/>
                    <a:pt x="207" y="214"/>
                    <a:pt x="213" y="214"/>
                  </a:cubicBezTo>
                  <a:cubicBezTo>
                    <a:pt x="219" y="214"/>
                    <a:pt x="227" y="217"/>
                    <a:pt x="236" y="219"/>
                  </a:cubicBezTo>
                  <a:cubicBezTo>
                    <a:pt x="245" y="222"/>
                    <a:pt x="256" y="228"/>
                    <a:pt x="270" y="235"/>
                  </a:cubicBezTo>
                  <a:cubicBezTo>
                    <a:pt x="319" y="264"/>
                    <a:pt x="345" y="301"/>
                    <a:pt x="345" y="346"/>
                  </a:cubicBezTo>
                  <a:lnTo>
                    <a:pt x="345" y="362"/>
                  </a:lnTo>
                  <a:lnTo>
                    <a:pt x="313" y="344"/>
                  </a:lnTo>
                  <a:cubicBezTo>
                    <a:pt x="288" y="329"/>
                    <a:pt x="264" y="317"/>
                    <a:pt x="244" y="309"/>
                  </a:cubicBezTo>
                  <a:cubicBezTo>
                    <a:pt x="223" y="300"/>
                    <a:pt x="204" y="296"/>
                    <a:pt x="190" y="294"/>
                  </a:cubicBezTo>
                  <a:cubicBezTo>
                    <a:pt x="174" y="294"/>
                    <a:pt x="163" y="298"/>
                    <a:pt x="155" y="307"/>
                  </a:cubicBezTo>
                  <a:cubicBezTo>
                    <a:pt x="146" y="316"/>
                    <a:pt x="141" y="332"/>
                    <a:pt x="141" y="352"/>
                  </a:cubicBezTo>
                  <a:cubicBezTo>
                    <a:pt x="141" y="371"/>
                    <a:pt x="145" y="388"/>
                    <a:pt x="150" y="404"/>
                  </a:cubicBezTo>
                  <a:cubicBezTo>
                    <a:pt x="157" y="421"/>
                    <a:pt x="165" y="436"/>
                    <a:pt x="175" y="450"/>
                  </a:cubicBezTo>
                  <a:cubicBezTo>
                    <a:pt x="185" y="464"/>
                    <a:pt x="198" y="477"/>
                    <a:pt x="210" y="488"/>
                  </a:cubicBezTo>
                  <a:cubicBezTo>
                    <a:pt x="223" y="499"/>
                    <a:pt x="236" y="510"/>
                    <a:pt x="250" y="517"/>
                  </a:cubicBezTo>
                  <a:cubicBezTo>
                    <a:pt x="273" y="530"/>
                    <a:pt x="292" y="537"/>
                    <a:pt x="307" y="537"/>
                  </a:cubicBezTo>
                  <a:cubicBezTo>
                    <a:pt x="308" y="537"/>
                    <a:pt x="309" y="537"/>
                    <a:pt x="310" y="537"/>
                  </a:cubicBezTo>
                  <a:cubicBezTo>
                    <a:pt x="326" y="535"/>
                    <a:pt x="342" y="531"/>
                    <a:pt x="357" y="522"/>
                  </a:cubicBezTo>
                  <a:cubicBezTo>
                    <a:pt x="360" y="541"/>
                    <a:pt x="370" y="561"/>
                    <a:pt x="386" y="583"/>
                  </a:cubicBezTo>
                  <a:cubicBezTo>
                    <a:pt x="400" y="604"/>
                    <a:pt x="421" y="622"/>
                    <a:pt x="444" y="636"/>
                  </a:cubicBezTo>
                  <a:cubicBezTo>
                    <a:pt x="464" y="647"/>
                    <a:pt x="480" y="652"/>
                    <a:pt x="494" y="652"/>
                  </a:cubicBezTo>
                  <a:cubicBezTo>
                    <a:pt x="495" y="652"/>
                    <a:pt x="497" y="652"/>
                    <a:pt x="498" y="651"/>
                  </a:cubicBezTo>
                  <a:cubicBezTo>
                    <a:pt x="514" y="649"/>
                    <a:pt x="525" y="641"/>
                    <a:pt x="536" y="629"/>
                  </a:cubicBezTo>
                  <a:cubicBezTo>
                    <a:pt x="545" y="616"/>
                    <a:pt x="551" y="600"/>
                    <a:pt x="556" y="578"/>
                  </a:cubicBezTo>
                  <a:cubicBezTo>
                    <a:pt x="560" y="557"/>
                    <a:pt x="563" y="533"/>
                    <a:pt x="563" y="506"/>
                  </a:cubicBezTo>
                  <a:cubicBezTo>
                    <a:pt x="563" y="413"/>
                    <a:pt x="539" y="326"/>
                    <a:pt x="491" y="246"/>
                  </a:cubicBezTo>
                  <a:cubicBezTo>
                    <a:pt x="443" y="167"/>
                    <a:pt x="375" y="102"/>
                    <a:pt x="286" y="50"/>
                  </a:cubicBezTo>
                  <a:cubicBezTo>
                    <a:pt x="236" y="22"/>
                    <a:pt x="193" y="5"/>
                    <a:pt x="157" y="2"/>
                  </a:cubicBezTo>
                  <a:cubicBezTo>
                    <a:pt x="149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4110;p60">
              <a:extLst>
                <a:ext uri="{FF2B5EF4-FFF2-40B4-BE49-F238E27FC236}">
                  <a16:creationId xmlns:a16="http://schemas.microsoft.com/office/drawing/2014/main" id="{BA0A15BB-6F20-566E-9D5A-7454537D56D9}"/>
                </a:ext>
              </a:extLst>
            </p:cNvPr>
            <p:cNvSpPr/>
            <p:nvPr/>
          </p:nvSpPr>
          <p:spPr>
            <a:xfrm>
              <a:off x="2897849" y="3476372"/>
              <a:ext cx="1304465" cy="751757"/>
            </a:xfrm>
            <a:custGeom>
              <a:avLst/>
              <a:gdLst/>
              <a:ahLst/>
              <a:cxnLst/>
              <a:rect l="l" t="t" r="r" b="b"/>
              <a:pathLst>
                <a:path w="16967" h="9778" extrusionOk="0">
                  <a:moveTo>
                    <a:pt x="5919" y="0"/>
                  </a:moveTo>
                  <a:cubicBezTo>
                    <a:pt x="5829" y="0"/>
                    <a:pt x="5739" y="20"/>
                    <a:pt x="5671" y="59"/>
                  </a:cubicBezTo>
                  <a:lnTo>
                    <a:pt x="102" y="3275"/>
                  </a:lnTo>
                  <a:cubicBezTo>
                    <a:pt x="34" y="3315"/>
                    <a:pt x="1" y="3367"/>
                    <a:pt x="1" y="3417"/>
                  </a:cubicBezTo>
                  <a:cubicBezTo>
                    <a:pt x="1" y="3469"/>
                    <a:pt x="34" y="3521"/>
                    <a:pt x="102" y="3560"/>
                  </a:cubicBezTo>
                  <a:lnTo>
                    <a:pt x="10768" y="9719"/>
                  </a:lnTo>
                  <a:cubicBezTo>
                    <a:pt x="10836" y="9758"/>
                    <a:pt x="10925" y="9778"/>
                    <a:pt x="11015" y="9778"/>
                  </a:cubicBezTo>
                  <a:cubicBezTo>
                    <a:pt x="11104" y="9778"/>
                    <a:pt x="11194" y="9758"/>
                    <a:pt x="11262" y="9719"/>
                  </a:cubicBezTo>
                  <a:lnTo>
                    <a:pt x="16831" y="6503"/>
                  </a:lnTo>
                  <a:cubicBezTo>
                    <a:pt x="16967" y="6424"/>
                    <a:pt x="16967" y="6297"/>
                    <a:pt x="16831" y="6218"/>
                  </a:cubicBezTo>
                  <a:lnTo>
                    <a:pt x="6166" y="59"/>
                  </a:lnTo>
                  <a:cubicBezTo>
                    <a:pt x="6098" y="20"/>
                    <a:pt x="6008" y="0"/>
                    <a:pt x="5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4111;p60">
              <a:extLst>
                <a:ext uri="{FF2B5EF4-FFF2-40B4-BE49-F238E27FC236}">
                  <a16:creationId xmlns:a16="http://schemas.microsoft.com/office/drawing/2014/main" id="{871F562B-FED0-D7ED-B8E7-2DC3BCE6F9E7}"/>
                </a:ext>
              </a:extLst>
            </p:cNvPr>
            <p:cNvSpPr/>
            <p:nvPr/>
          </p:nvSpPr>
          <p:spPr>
            <a:xfrm>
              <a:off x="2897849" y="3696552"/>
              <a:ext cx="1301928" cy="269396"/>
            </a:xfrm>
            <a:custGeom>
              <a:avLst/>
              <a:gdLst/>
              <a:ahLst/>
              <a:cxnLst/>
              <a:rect l="l" t="t" r="r" b="b"/>
              <a:pathLst>
                <a:path w="16934" h="3504" extrusionOk="0">
                  <a:moveTo>
                    <a:pt x="1" y="0"/>
                  </a:moveTo>
                  <a:lnTo>
                    <a:pt x="1" y="553"/>
                  </a:lnTo>
                  <a:lnTo>
                    <a:pt x="16933" y="3504"/>
                  </a:lnTo>
                  <a:lnTo>
                    <a:pt x="16933" y="29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4112;p60">
              <a:extLst>
                <a:ext uri="{FF2B5EF4-FFF2-40B4-BE49-F238E27FC236}">
                  <a16:creationId xmlns:a16="http://schemas.microsoft.com/office/drawing/2014/main" id="{6DB674C2-3F20-C457-882C-5C5351765DE0}"/>
                </a:ext>
              </a:extLst>
            </p:cNvPr>
            <p:cNvSpPr/>
            <p:nvPr/>
          </p:nvSpPr>
          <p:spPr>
            <a:xfrm>
              <a:off x="2897849" y="3433859"/>
              <a:ext cx="1304465" cy="751680"/>
            </a:xfrm>
            <a:custGeom>
              <a:avLst/>
              <a:gdLst/>
              <a:ahLst/>
              <a:cxnLst/>
              <a:rect l="l" t="t" r="r" b="b"/>
              <a:pathLst>
                <a:path w="16967" h="9777" extrusionOk="0">
                  <a:moveTo>
                    <a:pt x="5919" y="0"/>
                  </a:moveTo>
                  <a:cubicBezTo>
                    <a:pt x="5829" y="0"/>
                    <a:pt x="5739" y="20"/>
                    <a:pt x="5671" y="60"/>
                  </a:cubicBezTo>
                  <a:lnTo>
                    <a:pt x="103" y="3274"/>
                  </a:lnTo>
                  <a:cubicBezTo>
                    <a:pt x="34" y="3314"/>
                    <a:pt x="1" y="3366"/>
                    <a:pt x="1" y="3417"/>
                  </a:cubicBezTo>
                  <a:cubicBezTo>
                    <a:pt x="1" y="3469"/>
                    <a:pt x="34" y="3521"/>
                    <a:pt x="103" y="3560"/>
                  </a:cubicBezTo>
                  <a:lnTo>
                    <a:pt x="10768" y="9718"/>
                  </a:lnTo>
                  <a:cubicBezTo>
                    <a:pt x="10836" y="9757"/>
                    <a:pt x="10925" y="9777"/>
                    <a:pt x="11015" y="9777"/>
                  </a:cubicBezTo>
                  <a:cubicBezTo>
                    <a:pt x="11104" y="9777"/>
                    <a:pt x="11194" y="9757"/>
                    <a:pt x="11262" y="9718"/>
                  </a:cubicBezTo>
                  <a:lnTo>
                    <a:pt x="16831" y="6503"/>
                  </a:lnTo>
                  <a:cubicBezTo>
                    <a:pt x="16967" y="6424"/>
                    <a:pt x="16967" y="6296"/>
                    <a:pt x="16831" y="6217"/>
                  </a:cubicBezTo>
                  <a:lnTo>
                    <a:pt x="6166" y="60"/>
                  </a:lnTo>
                  <a:cubicBezTo>
                    <a:pt x="6098" y="20"/>
                    <a:pt x="6008" y="0"/>
                    <a:pt x="5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4113;p60">
              <a:extLst>
                <a:ext uri="{FF2B5EF4-FFF2-40B4-BE49-F238E27FC236}">
                  <a16:creationId xmlns:a16="http://schemas.microsoft.com/office/drawing/2014/main" id="{48B46CA1-7D48-17D6-CDD5-65BB30FD1A26}"/>
                </a:ext>
              </a:extLst>
            </p:cNvPr>
            <p:cNvSpPr/>
            <p:nvPr/>
          </p:nvSpPr>
          <p:spPr>
            <a:xfrm>
              <a:off x="2958659" y="3468838"/>
              <a:ext cx="1156928" cy="668109"/>
            </a:xfrm>
            <a:custGeom>
              <a:avLst/>
              <a:gdLst/>
              <a:ahLst/>
              <a:cxnLst/>
              <a:rect l="l" t="t" r="r" b="b"/>
              <a:pathLst>
                <a:path w="15048" h="8690" extrusionOk="0">
                  <a:moveTo>
                    <a:pt x="5451" y="1"/>
                  </a:moveTo>
                  <a:lnTo>
                    <a:pt x="5396" y="32"/>
                  </a:lnTo>
                  <a:lnTo>
                    <a:pt x="0" y="3150"/>
                  </a:lnTo>
                  <a:lnTo>
                    <a:pt x="5115" y="6103"/>
                  </a:lnTo>
                  <a:lnTo>
                    <a:pt x="9346" y="8545"/>
                  </a:lnTo>
                  <a:lnTo>
                    <a:pt x="9595" y="8690"/>
                  </a:lnTo>
                  <a:lnTo>
                    <a:pt x="15047" y="5542"/>
                  </a:lnTo>
                  <a:lnTo>
                    <a:pt x="8895" y="1990"/>
                  </a:lnTo>
                  <a:lnTo>
                    <a:pt x="54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4114;p60">
              <a:extLst>
                <a:ext uri="{FF2B5EF4-FFF2-40B4-BE49-F238E27FC236}">
                  <a16:creationId xmlns:a16="http://schemas.microsoft.com/office/drawing/2014/main" id="{B7131575-87CF-D0CD-A03B-C135678D3A45}"/>
                </a:ext>
              </a:extLst>
            </p:cNvPr>
            <p:cNvSpPr/>
            <p:nvPr/>
          </p:nvSpPr>
          <p:spPr>
            <a:xfrm>
              <a:off x="3866440" y="3993455"/>
              <a:ext cx="145462" cy="83341"/>
            </a:xfrm>
            <a:custGeom>
              <a:avLst/>
              <a:gdLst/>
              <a:ahLst/>
              <a:cxnLst/>
              <a:rect l="l" t="t" r="r" b="b"/>
              <a:pathLst>
                <a:path w="1892" h="1084" extrusionOk="0">
                  <a:moveTo>
                    <a:pt x="1456" y="0"/>
                  </a:moveTo>
                  <a:cubicBezTo>
                    <a:pt x="1438" y="0"/>
                    <a:pt x="1419" y="4"/>
                    <a:pt x="1405" y="12"/>
                  </a:cubicBezTo>
                  <a:lnTo>
                    <a:pt x="29" y="807"/>
                  </a:lnTo>
                  <a:cubicBezTo>
                    <a:pt x="1" y="823"/>
                    <a:pt x="1" y="849"/>
                    <a:pt x="29" y="866"/>
                  </a:cubicBezTo>
                  <a:lnTo>
                    <a:pt x="386" y="1072"/>
                  </a:lnTo>
                  <a:cubicBezTo>
                    <a:pt x="400" y="1080"/>
                    <a:pt x="419" y="1084"/>
                    <a:pt x="437" y="1084"/>
                  </a:cubicBezTo>
                  <a:cubicBezTo>
                    <a:pt x="456" y="1084"/>
                    <a:pt x="474" y="1080"/>
                    <a:pt x="487" y="1072"/>
                  </a:cubicBezTo>
                  <a:lnTo>
                    <a:pt x="1863" y="277"/>
                  </a:lnTo>
                  <a:cubicBezTo>
                    <a:pt x="1892" y="261"/>
                    <a:pt x="1892" y="234"/>
                    <a:pt x="1863" y="218"/>
                  </a:cubicBezTo>
                  <a:lnTo>
                    <a:pt x="1506" y="12"/>
                  </a:lnTo>
                  <a:cubicBezTo>
                    <a:pt x="1492" y="4"/>
                    <a:pt x="1474" y="0"/>
                    <a:pt x="1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4115;p60">
              <a:extLst>
                <a:ext uri="{FF2B5EF4-FFF2-40B4-BE49-F238E27FC236}">
                  <a16:creationId xmlns:a16="http://schemas.microsoft.com/office/drawing/2014/main" id="{604BD4EE-61FA-24C7-1A1E-A0D3A8B37A97}"/>
                </a:ext>
              </a:extLst>
            </p:cNvPr>
            <p:cNvSpPr/>
            <p:nvPr/>
          </p:nvSpPr>
          <p:spPr>
            <a:xfrm>
              <a:off x="3098424" y="3581619"/>
              <a:ext cx="35750" cy="20143"/>
            </a:xfrm>
            <a:custGeom>
              <a:avLst/>
              <a:gdLst/>
              <a:ahLst/>
              <a:cxnLst/>
              <a:rect l="l" t="t" r="r" b="b"/>
              <a:pathLst>
                <a:path w="465" h="262" extrusionOk="0">
                  <a:moveTo>
                    <a:pt x="67" y="0"/>
                  </a:moveTo>
                  <a:cubicBezTo>
                    <a:pt x="52" y="0"/>
                    <a:pt x="36" y="3"/>
                    <a:pt x="24" y="10"/>
                  </a:cubicBezTo>
                  <a:cubicBezTo>
                    <a:pt x="1" y="24"/>
                    <a:pt x="1" y="46"/>
                    <a:pt x="24" y="60"/>
                  </a:cubicBezTo>
                  <a:lnTo>
                    <a:pt x="355" y="251"/>
                  </a:lnTo>
                  <a:cubicBezTo>
                    <a:pt x="367" y="258"/>
                    <a:pt x="383" y="261"/>
                    <a:pt x="398" y="261"/>
                  </a:cubicBezTo>
                  <a:cubicBezTo>
                    <a:pt x="414" y="261"/>
                    <a:pt x="429" y="258"/>
                    <a:pt x="441" y="251"/>
                  </a:cubicBezTo>
                  <a:cubicBezTo>
                    <a:pt x="465" y="238"/>
                    <a:pt x="465" y="215"/>
                    <a:pt x="441" y="202"/>
                  </a:cubicBezTo>
                  <a:lnTo>
                    <a:pt x="110" y="10"/>
                  </a:lnTo>
                  <a:cubicBezTo>
                    <a:pt x="98" y="3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2733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4116;p60">
              <a:extLst>
                <a:ext uri="{FF2B5EF4-FFF2-40B4-BE49-F238E27FC236}">
                  <a16:creationId xmlns:a16="http://schemas.microsoft.com/office/drawing/2014/main" id="{355A7CE7-5C5A-54E1-E08B-579D309270F3}"/>
                </a:ext>
              </a:extLst>
            </p:cNvPr>
            <p:cNvSpPr/>
            <p:nvPr/>
          </p:nvSpPr>
          <p:spPr>
            <a:xfrm>
              <a:off x="3112185" y="3573700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7" y="1"/>
                  </a:moveTo>
                  <a:cubicBezTo>
                    <a:pt x="51" y="1"/>
                    <a:pt x="36" y="4"/>
                    <a:pt x="24" y="11"/>
                  </a:cubicBezTo>
                  <a:cubicBezTo>
                    <a:pt x="1" y="24"/>
                    <a:pt x="1" y="46"/>
                    <a:pt x="24" y="59"/>
                  </a:cubicBezTo>
                  <a:lnTo>
                    <a:pt x="355" y="251"/>
                  </a:lnTo>
                  <a:cubicBezTo>
                    <a:pt x="367" y="257"/>
                    <a:pt x="382" y="261"/>
                    <a:pt x="398" y="261"/>
                  </a:cubicBezTo>
                  <a:cubicBezTo>
                    <a:pt x="413" y="261"/>
                    <a:pt x="428" y="257"/>
                    <a:pt x="440" y="251"/>
                  </a:cubicBezTo>
                  <a:cubicBezTo>
                    <a:pt x="463" y="237"/>
                    <a:pt x="463" y="216"/>
                    <a:pt x="440" y="202"/>
                  </a:cubicBezTo>
                  <a:lnTo>
                    <a:pt x="109" y="11"/>
                  </a:lnTo>
                  <a:cubicBezTo>
                    <a:pt x="97" y="4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2733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4117;p60">
              <a:extLst>
                <a:ext uri="{FF2B5EF4-FFF2-40B4-BE49-F238E27FC236}">
                  <a16:creationId xmlns:a16="http://schemas.microsoft.com/office/drawing/2014/main" id="{2C68F8EE-0254-8512-2B17-973881E62E28}"/>
                </a:ext>
              </a:extLst>
            </p:cNvPr>
            <p:cNvSpPr/>
            <p:nvPr/>
          </p:nvSpPr>
          <p:spPr>
            <a:xfrm>
              <a:off x="3125870" y="3565859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7" y="0"/>
                  </a:moveTo>
                  <a:cubicBezTo>
                    <a:pt x="52" y="0"/>
                    <a:pt x="36" y="3"/>
                    <a:pt x="24" y="10"/>
                  </a:cubicBezTo>
                  <a:cubicBezTo>
                    <a:pt x="1" y="23"/>
                    <a:pt x="1" y="45"/>
                    <a:pt x="24" y="59"/>
                  </a:cubicBezTo>
                  <a:lnTo>
                    <a:pt x="355" y="250"/>
                  </a:lnTo>
                  <a:cubicBezTo>
                    <a:pt x="367" y="257"/>
                    <a:pt x="383" y="260"/>
                    <a:pt x="398" y="260"/>
                  </a:cubicBezTo>
                  <a:cubicBezTo>
                    <a:pt x="414" y="260"/>
                    <a:pt x="429" y="257"/>
                    <a:pt x="441" y="250"/>
                  </a:cubicBezTo>
                  <a:cubicBezTo>
                    <a:pt x="463" y="237"/>
                    <a:pt x="463" y="214"/>
                    <a:pt x="441" y="201"/>
                  </a:cubicBezTo>
                  <a:lnTo>
                    <a:pt x="109" y="10"/>
                  </a:lnTo>
                  <a:cubicBezTo>
                    <a:pt x="97" y="3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2733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4118;p60">
              <a:extLst>
                <a:ext uri="{FF2B5EF4-FFF2-40B4-BE49-F238E27FC236}">
                  <a16:creationId xmlns:a16="http://schemas.microsoft.com/office/drawing/2014/main" id="{E84FADBD-C46C-50EB-50DB-CD2C46A6CED2}"/>
                </a:ext>
              </a:extLst>
            </p:cNvPr>
            <p:cNvSpPr/>
            <p:nvPr/>
          </p:nvSpPr>
          <p:spPr>
            <a:xfrm>
              <a:off x="3139631" y="3557863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6" y="1"/>
                  </a:moveTo>
                  <a:cubicBezTo>
                    <a:pt x="50" y="1"/>
                    <a:pt x="35" y="4"/>
                    <a:pt x="23" y="11"/>
                  </a:cubicBezTo>
                  <a:cubicBezTo>
                    <a:pt x="1" y="24"/>
                    <a:pt x="1" y="47"/>
                    <a:pt x="23" y="60"/>
                  </a:cubicBezTo>
                  <a:lnTo>
                    <a:pt x="355" y="250"/>
                  </a:lnTo>
                  <a:cubicBezTo>
                    <a:pt x="367" y="257"/>
                    <a:pt x="382" y="261"/>
                    <a:pt x="397" y="261"/>
                  </a:cubicBezTo>
                  <a:cubicBezTo>
                    <a:pt x="412" y="261"/>
                    <a:pt x="428" y="257"/>
                    <a:pt x="440" y="250"/>
                  </a:cubicBezTo>
                  <a:cubicBezTo>
                    <a:pt x="463" y="237"/>
                    <a:pt x="463" y="216"/>
                    <a:pt x="440" y="202"/>
                  </a:cubicBezTo>
                  <a:lnTo>
                    <a:pt x="109" y="11"/>
                  </a:lnTo>
                  <a:cubicBezTo>
                    <a:pt x="97" y="4"/>
                    <a:pt x="81" y="1"/>
                    <a:pt x="66" y="1"/>
                  </a:cubicBezTo>
                  <a:close/>
                </a:path>
              </a:pathLst>
            </a:custGeom>
            <a:solidFill>
              <a:srgbClr val="2733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4119;p60">
              <a:extLst>
                <a:ext uri="{FF2B5EF4-FFF2-40B4-BE49-F238E27FC236}">
                  <a16:creationId xmlns:a16="http://schemas.microsoft.com/office/drawing/2014/main" id="{D2ABE9B6-7DE6-CDE0-2CE6-F140A06BCD59}"/>
                </a:ext>
              </a:extLst>
            </p:cNvPr>
            <p:cNvSpPr/>
            <p:nvPr/>
          </p:nvSpPr>
          <p:spPr>
            <a:xfrm>
              <a:off x="3153315" y="3550022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6" y="0"/>
                  </a:moveTo>
                  <a:cubicBezTo>
                    <a:pt x="51" y="0"/>
                    <a:pt x="36" y="3"/>
                    <a:pt x="24" y="10"/>
                  </a:cubicBezTo>
                  <a:cubicBezTo>
                    <a:pt x="1" y="24"/>
                    <a:pt x="1" y="45"/>
                    <a:pt x="24" y="59"/>
                  </a:cubicBezTo>
                  <a:lnTo>
                    <a:pt x="355" y="250"/>
                  </a:lnTo>
                  <a:cubicBezTo>
                    <a:pt x="367" y="257"/>
                    <a:pt x="383" y="260"/>
                    <a:pt x="398" y="260"/>
                  </a:cubicBezTo>
                  <a:cubicBezTo>
                    <a:pt x="413" y="260"/>
                    <a:pt x="428" y="257"/>
                    <a:pt x="440" y="250"/>
                  </a:cubicBezTo>
                  <a:cubicBezTo>
                    <a:pt x="463" y="237"/>
                    <a:pt x="463" y="214"/>
                    <a:pt x="440" y="200"/>
                  </a:cubicBezTo>
                  <a:lnTo>
                    <a:pt x="109" y="10"/>
                  </a:lnTo>
                  <a:cubicBezTo>
                    <a:pt x="97" y="3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2733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4120;p60">
              <a:extLst>
                <a:ext uri="{FF2B5EF4-FFF2-40B4-BE49-F238E27FC236}">
                  <a16:creationId xmlns:a16="http://schemas.microsoft.com/office/drawing/2014/main" id="{E0DD0E9E-6C09-CA14-10E8-B072FE79D2B8}"/>
                </a:ext>
              </a:extLst>
            </p:cNvPr>
            <p:cNvSpPr/>
            <p:nvPr/>
          </p:nvSpPr>
          <p:spPr>
            <a:xfrm>
              <a:off x="3098424" y="3581619"/>
              <a:ext cx="35750" cy="20143"/>
            </a:xfrm>
            <a:custGeom>
              <a:avLst/>
              <a:gdLst/>
              <a:ahLst/>
              <a:cxnLst/>
              <a:rect l="l" t="t" r="r" b="b"/>
              <a:pathLst>
                <a:path w="465" h="262" extrusionOk="0">
                  <a:moveTo>
                    <a:pt x="67" y="0"/>
                  </a:moveTo>
                  <a:cubicBezTo>
                    <a:pt x="52" y="0"/>
                    <a:pt x="36" y="3"/>
                    <a:pt x="24" y="10"/>
                  </a:cubicBezTo>
                  <a:cubicBezTo>
                    <a:pt x="1" y="24"/>
                    <a:pt x="1" y="46"/>
                    <a:pt x="24" y="60"/>
                  </a:cubicBezTo>
                  <a:lnTo>
                    <a:pt x="355" y="251"/>
                  </a:lnTo>
                  <a:cubicBezTo>
                    <a:pt x="367" y="258"/>
                    <a:pt x="383" y="261"/>
                    <a:pt x="398" y="261"/>
                  </a:cubicBezTo>
                  <a:cubicBezTo>
                    <a:pt x="414" y="261"/>
                    <a:pt x="429" y="258"/>
                    <a:pt x="441" y="251"/>
                  </a:cubicBezTo>
                  <a:cubicBezTo>
                    <a:pt x="465" y="238"/>
                    <a:pt x="465" y="215"/>
                    <a:pt x="441" y="202"/>
                  </a:cubicBezTo>
                  <a:lnTo>
                    <a:pt x="110" y="10"/>
                  </a:lnTo>
                  <a:cubicBezTo>
                    <a:pt x="98" y="3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4121;p60">
              <a:extLst>
                <a:ext uri="{FF2B5EF4-FFF2-40B4-BE49-F238E27FC236}">
                  <a16:creationId xmlns:a16="http://schemas.microsoft.com/office/drawing/2014/main" id="{E5DB0079-C47E-7CAC-6DC6-BB184D029408}"/>
                </a:ext>
              </a:extLst>
            </p:cNvPr>
            <p:cNvSpPr/>
            <p:nvPr/>
          </p:nvSpPr>
          <p:spPr>
            <a:xfrm>
              <a:off x="3112185" y="3573700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7" y="1"/>
                  </a:moveTo>
                  <a:cubicBezTo>
                    <a:pt x="51" y="1"/>
                    <a:pt x="36" y="4"/>
                    <a:pt x="24" y="11"/>
                  </a:cubicBezTo>
                  <a:cubicBezTo>
                    <a:pt x="1" y="24"/>
                    <a:pt x="1" y="46"/>
                    <a:pt x="24" y="59"/>
                  </a:cubicBezTo>
                  <a:lnTo>
                    <a:pt x="355" y="251"/>
                  </a:lnTo>
                  <a:cubicBezTo>
                    <a:pt x="367" y="257"/>
                    <a:pt x="382" y="261"/>
                    <a:pt x="398" y="261"/>
                  </a:cubicBezTo>
                  <a:cubicBezTo>
                    <a:pt x="413" y="261"/>
                    <a:pt x="428" y="257"/>
                    <a:pt x="440" y="251"/>
                  </a:cubicBezTo>
                  <a:cubicBezTo>
                    <a:pt x="463" y="237"/>
                    <a:pt x="463" y="216"/>
                    <a:pt x="440" y="202"/>
                  </a:cubicBezTo>
                  <a:lnTo>
                    <a:pt x="109" y="11"/>
                  </a:lnTo>
                  <a:cubicBezTo>
                    <a:pt x="97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4122;p60">
              <a:extLst>
                <a:ext uri="{FF2B5EF4-FFF2-40B4-BE49-F238E27FC236}">
                  <a16:creationId xmlns:a16="http://schemas.microsoft.com/office/drawing/2014/main" id="{5E803AC5-CCCC-A82E-CAA1-3E72C4B76A3A}"/>
                </a:ext>
              </a:extLst>
            </p:cNvPr>
            <p:cNvSpPr/>
            <p:nvPr/>
          </p:nvSpPr>
          <p:spPr>
            <a:xfrm>
              <a:off x="3125870" y="3565859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7" y="0"/>
                  </a:moveTo>
                  <a:cubicBezTo>
                    <a:pt x="52" y="0"/>
                    <a:pt x="36" y="3"/>
                    <a:pt x="24" y="10"/>
                  </a:cubicBezTo>
                  <a:cubicBezTo>
                    <a:pt x="1" y="23"/>
                    <a:pt x="1" y="45"/>
                    <a:pt x="24" y="59"/>
                  </a:cubicBezTo>
                  <a:lnTo>
                    <a:pt x="355" y="250"/>
                  </a:lnTo>
                  <a:cubicBezTo>
                    <a:pt x="367" y="257"/>
                    <a:pt x="383" y="260"/>
                    <a:pt x="398" y="260"/>
                  </a:cubicBezTo>
                  <a:cubicBezTo>
                    <a:pt x="414" y="260"/>
                    <a:pt x="429" y="257"/>
                    <a:pt x="441" y="250"/>
                  </a:cubicBezTo>
                  <a:cubicBezTo>
                    <a:pt x="463" y="237"/>
                    <a:pt x="463" y="214"/>
                    <a:pt x="441" y="201"/>
                  </a:cubicBezTo>
                  <a:lnTo>
                    <a:pt x="109" y="10"/>
                  </a:lnTo>
                  <a:cubicBezTo>
                    <a:pt x="97" y="3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4123;p60">
              <a:extLst>
                <a:ext uri="{FF2B5EF4-FFF2-40B4-BE49-F238E27FC236}">
                  <a16:creationId xmlns:a16="http://schemas.microsoft.com/office/drawing/2014/main" id="{808E9B57-E0CD-C64A-E718-318B485F0520}"/>
                </a:ext>
              </a:extLst>
            </p:cNvPr>
            <p:cNvSpPr/>
            <p:nvPr/>
          </p:nvSpPr>
          <p:spPr>
            <a:xfrm>
              <a:off x="3139631" y="3557863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6" y="1"/>
                  </a:moveTo>
                  <a:cubicBezTo>
                    <a:pt x="50" y="1"/>
                    <a:pt x="35" y="4"/>
                    <a:pt x="23" y="11"/>
                  </a:cubicBezTo>
                  <a:cubicBezTo>
                    <a:pt x="1" y="24"/>
                    <a:pt x="1" y="47"/>
                    <a:pt x="23" y="60"/>
                  </a:cubicBezTo>
                  <a:lnTo>
                    <a:pt x="355" y="250"/>
                  </a:lnTo>
                  <a:cubicBezTo>
                    <a:pt x="367" y="257"/>
                    <a:pt x="382" y="261"/>
                    <a:pt x="397" y="261"/>
                  </a:cubicBezTo>
                  <a:cubicBezTo>
                    <a:pt x="412" y="261"/>
                    <a:pt x="428" y="257"/>
                    <a:pt x="440" y="250"/>
                  </a:cubicBezTo>
                  <a:cubicBezTo>
                    <a:pt x="463" y="237"/>
                    <a:pt x="463" y="216"/>
                    <a:pt x="440" y="202"/>
                  </a:cubicBezTo>
                  <a:lnTo>
                    <a:pt x="109" y="11"/>
                  </a:lnTo>
                  <a:cubicBezTo>
                    <a:pt x="97" y="4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4124;p60">
              <a:extLst>
                <a:ext uri="{FF2B5EF4-FFF2-40B4-BE49-F238E27FC236}">
                  <a16:creationId xmlns:a16="http://schemas.microsoft.com/office/drawing/2014/main" id="{2BDCE9C8-D0C1-CBC1-0E83-F0901A0069AA}"/>
                </a:ext>
              </a:extLst>
            </p:cNvPr>
            <p:cNvSpPr/>
            <p:nvPr/>
          </p:nvSpPr>
          <p:spPr>
            <a:xfrm>
              <a:off x="3153315" y="3550022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6" y="0"/>
                  </a:moveTo>
                  <a:cubicBezTo>
                    <a:pt x="51" y="0"/>
                    <a:pt x="36" y="3"/>
                    <a:pt x="24" y="10"/>
                  </a:cubicBezTo>
                  <a:cubicBezTo>
                    <a:pt x="1" y="24"/>
                    <a:pt x="1" y="45"/>
                    <a:pt x="24" y="59"/>
                  </a:cubicBezTo>
                  <a:lnTo>
                    <a:pt x="355" y="250"/>
                  </a:lnTo>
                  <a:cubicBezTo>
                    <a:pt x="367" y="257"/>
                    <a:pt x="383" y="260"/>
                    <a:pt x="398" y="260"/>
                  </a:cubicBezTo>
                  <a:cubicBezTo>
                    <a:pt x="413" y="260"/>
                    <a:pt x="428" y="257"/>
                    <a:pt x="440" y="250"/>
                  </a:cubicBezTo>
                  <a:cubicBezTo>
                    <a:pt x="463" y="237"/>
                    <a:pt x="463" y="214"/>
                    <a:pt x="440" y="200"/>
                  </a:cubicBezTo>
                  <a:lnTo>
                    <a:pt x="109" y="10"/>
                  </a:lnTo>
                  <a:cubicBezTo>
                    <a:pt x="97" y="3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4125;p60">
              <a:extLst>
                <a:ext uri="{FF2B5EF4-FFF2-40B4-BE49-F238E27FC236}">
                  <a16:creationId xmlns:a16="http://schemas.microsoft.com/office/drawing/2014/main" id="{C9ED2FEB-D74D-BB45-A290-5556A20D693A}"/>
                </a:ext>
              </a:extLst>
            </p:cNvPr>
            <p:cNvSpPr/>
            <p:nvPr/>
          </p:nvSpPr>
          <p:spPr>
            <a:xfrm>
              <a:off x="2975188" y="3658574"/>
              <a:ext cx="26371" cy="13916"/>
            </a:xfrm>
            <a:custGeom>
              <a:avLst/>
              <a:gdLst/>
              <a:ahLst/>
              <a:cxnLst/>
              <a:rect l="l" t="t" r="r" b="b"/>
              <a:pathLst>
                <a:path w="343" h="181" extrusionOk="0">
                  <a:moveTo>
                    <a:pt x="171" y="1"/>
                  </a:moveTo>
                  <a:cubicBezTo>
                    <a:pt x="131" y="1"/>
                    <a:pt x="91" y="10"/>
                    <a:pt x="61" y="27"/>
                  </a:cubicBezTo>
                  <a:cubicBezTo>
                    <a:pt x="0" y="62"/>
                    <a:pt x="0" y="119"/>
                    <a:pt x="61" y="154"/>
                  </a:cubicBezTo>
                  <a:cubicBezTo>
                    <a:pt x="91" y="172"/>
                    <a:pt x="131" y="181"/>
                    <a:pt x="171" y="181"/>
                  </a:cubicBezTo>
                  <a:cubicBezTo>
                    <a:pt x="211" y="181"/>
                    <a:pt x="251" y="172"/>
                    <a:pt x="282" y="154"/>
                  </a:cubicBezTo>
                  <a:cubicBezTo>
                    <a:pt x="342" y="119"/>
                    <a:pt x="342" y="62"/>
                    <a:pt x="282" y="27"/>
                  </a:cubicBezTo>
                  <a:cubicBezTo>
                    <a:pt x="251" y="10"/>
                    <a:pt x="211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4126;p60">
              <a:extLst>
                <a:ext uri="{FF2B5EF4-FFF2-40B4-BE49-F238E27FC236}">
                  <a16:creationId xmlns:a16="http://schemas.microsoft.com/office/drawing/2014/main" id="{B1688A79-D51E-ECBB-BE78-C6D52CC79374}"/>
                </a:ext>
              </a:extLst>
            </p:cNvPr>
            <p:cNvSpPr/>
            <p:nvPr/>
          </p:nvSpPr>
          <p:spPr>
            <a:xfrm>
              <a:off x="3037152" y="3622749"/>
              <a:ext cx="26448" cy="13993"/>
            </a:xfrm>
            <a:custGeom>
              <a:avLst/>
              <a:gdLst/>
              <a:ahLst/>
              <a:cxnLst/>
              <a:rect l="l" t="t" r="r" b="b"/>
              <a:pathLst>
                <a:path w="344" h="182" extrusionOk="0">
                  <a:moveTo>
                    <a:pt x="172" y="1"/>
                  </a:moveTo>
                  <a:cubicBezTo>
                    <a:pt x="132" y="1"/>
                    <a:pt x="92" y="9"/>
                    <a:pt x="61" y="27"/>
                  </a:cubicBezTo>
                  <a:cubicBezTo>
                    <a:pt x="0" y="62"/>
                    <a:pt x="0" y="119"/>
                    <a:pt x="61" y="154"/>
                  </a:cubicBezTo>
                  <a:cubicBezTo>
                    <a:pt x="92" y="172"/>
                    <a:pt x="132" y="181"/>
                    <a:pt x="172" y="181"/>
                  </a:cubicBezTo>
                  <a:cubicBezTo>
                    <a:pt x="212" y="181"/>
                    <a:pt x="251" y="172"/>
                    <a:pt x="282" y="154"/>
                  </a:cubicBezTo>
                  <a:cubicBezTo>
                    <a:pt x="344" y="119"/>
                    <a:pt x="344" y="62"/>
                    <a:pt x="282" y="27"/>
                  </a:cubicBezTo>
                  <a:cubicBezTo>
                    <a:pt x="251" y="9"/>
                    <a:pt x="212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4127;p60">
              <a:extLst>
                <a:ext uri="{FF2B5EF4-FFF2-40B4-BE49-F238E27FC236}">
                  <a16:creationId xmlns:a16="http://schemas.microsoft.com/office/drawing/2014/main" id="{6CE53C78-3B73-1163-D2BB-E3745090801C}"/>
                </a:ext>
              </a:extLst>
            </p:cNvPr>
            <p:cNvSpPr/>
            <p:nvPr/>
          </p:nvSpPr>
          <p:spPr>
            <a:xfrm>
              <a:off x="3372573" y="3704163"/>
              <a:ext cx="540253" cy="311912"/>
            </a:xfrm>
            <a:custGeom>
              <a:avLst/>
              <a:gdLst/>
              <a:ahLst/>
              <a:cxnLst/>
              <a:rect l="l" t="t" r="r" b="b"/>
              <a:pathLst>
                <a:path w="7027" h="4057" extrusionOk="0">
                  <a:moveTo>
                    <a:pt x="4127" y="1"/>
                  </a:moveTo>
                  <a:lnTo>
                    <a:pt x="1" y="2383"/>
                  </a:lnTo>
                  <a:lnTo>
                    <a:pt x="2899" y="4057"/>
                  </a:lnTo>
                  <a:lnTo>
                    <a:pt x="7026" y="1675"/>
                  </a:lnTo>
                  <a:lnTo>
                    <a:pt x="41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4128;p60">
              <a:extLst>
                <a:ext uri="{FF2B5EF4-FFF2-40B4-BE49-F238E27FC236}">
                  <a16:creationId xmlns:a16="http://schemas.microsoft.com/office/drawing/2014/main" id="{1C8EF13A-F8B8-2263-CF1A-327B86F24CFC}"/>
                </a:ext>
              </a:extLst>
            </p:cNvPr>
            <p:cNvSpPr/>
            <p:nvPr/>
          </p:nvSpPr>
          <p:spPr>
            <a:xfrm>
              <a:off x="3425772" y="3735760"/>
              <a:ext cx="337668" cy="193283"/>
            </a:xfrm>
            <a:custGeom>
              <a:avLst/>
              <a:gdLst/>
              <a:ahLst/>
              <a:cxnLst/>
              <a:rect l="l" t="t" r="r" b="b"/>
              <a:pathLst>
                <a:path w="4392" h="2514" extrusionOk="0">
                  <a:moveTo>
                    <a:pt x="3578" y="1"/>
                  </a:moveTo>
                  <a:cubicBezTo>
                    <a:pt x="3526" y="1"/>
                    <a:pt x="3474" y="12"/>
                    <a:pt x="3435" y="34"/>
                  </a:cubicBezTo>
                  <a:lnTo>
                    <a:pt x="79" y="1972"/>
                  </a:lnTo>
                  <a:cubicBezTo>
                    <a:pt x="0" y="2017"/>
                    <a:pt x="0" y="2092"/>
                    <a:pt x="79" y="2137"/>
                  </a:cubicBezTo>
                  <a:lnTo>
                    <a:pt x="671" y="2479"/>
                  </a:lnTo>
                  <a:cubicBezTo>
                    <a:pt x="695" y="2493"/>
                    <a:pt x="723" y="2503"/>
                    <a:pt x="754" y="2508"/>
                  </a:cubicBezTo>
                  <a:cubicBezTo>
                    <a:pt x="773" y="2512"/>
                    <a:pt x="792" y="2513"/>
                    <a:pt x="812" y="2513"/>
                  </a:cubicBezTo>
                  <a:cubicBezTo>
                    <a:pt x="865" y="2513"/>
                    <a:pt x="917" y="2502"/>
                    <a:pt x="957" y="2479"/>
                  </a:cubicBezTo>
                  <a:lnTo>
                    <a:pt x="4313" y="542"/>
                  </a:lnTo>
                  <a:cubicBezTo>
                    <a:pt x="4392" y="496"/>
                    <a:pt x="4392" y="422"/>
                    <a:pt x="4313" y="377"/>
                  </a:cubicBezTo>
                  <a:lnTo>
                    <a:pt x="3721" y="34"/>
                  </a:lnTo>
                  <a:cubicBezTo>
                    <a:pt x="3681" y="12"/>
                    <a:pt x="3629" y="1"/>
                    <a:pt x="35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4129;p60">
              <a:extLst>
                <a:ext uri="{FF2B5EF4-FFF2-40B4-BE49-F238E27FC236}">
                  <a16:creationId xmlns:a16="http://schemas.microsoft.com/office/drawing/2014/main" id="{D2EAEDB6-0B28-363B-B2D8-F85EA5E7016E}"/>
                </a:ext>
              </a:extLst>
            </p:cNvPr>
            <p:cNvSpPr/>
            <p:nvPr/>
          </p:nvSpPr>
          <p:spPr>
            <a:xfrm>
              <a:off x="3515797" y="3787729"/>
              <a:ext cx="337668" cy="193283"/>
            </a:xfrm>
            <a:custGeom>
              <a:avLst/>
              <a:gdLst/>
              <a:ahLst/>
              <a:cxnLst/>
              <a:rect l="l" t="t" r="r" b="b"/>
              <a:pathLst>
                <a:path w="4392" h="2514" extrusionOk="0">
                  <a:moveTo>
                    <a:pt x="3579" y="1"/>
                  </a:moveTo>
                  <a:cubicBezTo>
                    <a:pt x="3527" y="1"/>
                    <a:pt x="3474" y="12"/>
                    <a:pt x="3435" y="35"/>
                  </a:cubicBezTo>
                  <a:lnTo>
                    <a:pt x="80" y="1972"/>
                  </a:lnTo>
                  <a:cubicBezTo>
                    <a:pt x="0" y="2018"/>
                    <a:pt x="0" y="2092"/>
                    <a:pt x="80" y="2137"/>
                  </a:cubicBezTo>
                  <a:lnTo>
                    <a:pt x="671" y="2479"/>
                  </a:lnTo>
                  <a:cubicBezTo>
                    <a:pt x="711" y="2502"/>
                    <a:pt x="763" y="2513"/>
                    <a:pt x="815" y="2513"/>
                  </a:cubicBezTo>
                  <a:cubicBezTo>
                    <a:pt x="867" y="2513"/>
                    <a:pt x="918" y="2502"/>
                    <a:pt x="957" y="2479"/>
                  </a:cubicBezTo>
                  <a:lnTo>
                    <a:pt x="4313" y="542"/>
                  </a:lnTo>
                  <a:cubicBezTo>
                    <a:pt x="4392" y="497"/>
                    <a:pt x="4392" y="422"/>
                    <a:pt x="4313" y="376"/>
                  </a:cubicBezTo>
                  <a:lnTo>
                    <a:pt x="3721" y="35"/>
                  </a:lnTo>
                  <a:cubicBezTo>
                    <a:pt x="3682" y="12"/>
                    <a:pt x="3630" y="1"/>
                    <a:pt x="35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4130;p60">
              <a:extLst>
                <a:ext uri="{FF2B5EF4-FFF2-40B4-BE49-F238E27FC236}">
                  <a16:creationId xmlns:a16="http://schemas.microsoft.com/office/drawing/2014/main" id="{A61BA151-9E32-FA71-2F7E-4D039B64C735}"/>
                </a:ext>
              </a:extLst>
            </p:cNvPr>
            <p:cNvSpPr/>
            <p:nvPr/>
          </p:nvSpPr>
          <p:spPr>
            <a:xfrm>
              <a:off x="3528559" y="3850001"/>
              <a:ext cx="48974" cy="20297"/>
            </a:xfrm>
            <a:custGeom>
              <a:avLst/>
              <a:gdLst/>
              <a:ahLst/>
              <a:cxnLst/>
              <a:rect l="l" t="t" r="r" b="b"/>
              <a:pathLst>
                <a:path w="637" h="264" extrusionOk="0">
                  <a:moveTo>
                    <a:pt x="43" y="1"/>
                  </a:moveTo>
                  <a:cubicBezTo>
                    <a:pt x="41" y="1"/>
                    <a:pt x="39" y="1"/>
                    <a:pt x="37" y="1"/>
                  </a:cubicBezTo>
                  <a:cubicBezTo>
                    <a:pt x="29" y="2"/>
                    <a:pt x="22" y="5"/>
                    <a:pt x="16" y="9"/>
                  </a:cubicBezTo>
                  <a:cubicBezTo>
                    <a:pt x="10" y="12"/>
                    <a:pt x="5" y="17"/>
                    <a:pt x="3" y="21"/>
                  </a:cubicBezTo>
                  <a:cubicBezTo>
                    <a:pt x="1" y="26"/>
                    <a:pt x="2" y="29"/>
                    <a:pt x="8" y="32"/>
                  </a:cubicBezTo>
                  <a:lnTo>
                    <a:pt x="402" y="260"/>
                  </a:lnTo>
                  <a:cubicBezTo>
                    <a:pt x="406" y="262"/>
                    <a:pt x="411" y="264"/>
                    <a:pt x="416" y="264"/>
                  </a:cubicBezTo>
                  <a:cubicBezTo>
                    <a:pt x="418" y="264"/>
                    <a:pt x="420" y="264"/>
                    <a:pt x="422" y="263"/>
                  </a:cubicBezTo>
                  <a:cubicBezTo>
                    <a:pt x="430" y="262"/>
                    <a:pt x="437" y="260"/>
                    <a:pt x="441" y="257"/>
                  </a:cubicBezTo>
                  <a:lnTo>
                    <a:pt x="628" y="150"/>
                  </a:lnTo>
                  <a:cubicBezTo>
                    <a:pt x="634" y="146"/>
                    <a:pt x="636" y="143"/>
                    <a:pt x="634" y="138"/>
                  </a:cubicBezTo>
                  <a:cubicBezTo>
                    <a:pt x="632" y="134"/>
                    <a:pt x="628" y="130"/>
                    <a:pt x="623" y="127"/>
                  </a:cubicBezTo>
                  <a:cubicBezTo>
                    <a:pt x="617" y="124"/>
                    <a:pt x="610" y="121"/>
                    <a:pt x="603" y="120"/>
                  </a:cubicBezTo>
                  <a:cubicBezTo>
                    <a:pt x="601" y="120"/>
                    <a:pt x="600" y="120"/>
                    <a:pt x="598" y="120"/>
                  </a:cubicBezTo>
                  <a:cubicBezTo>
                    <a:pt x="593" y="120"/>
                    <a:pt x="588" y="121"/>
                    <a:pt x="584" y="124"/>
                  </a:cubicBezTo>
                  <a:lnTo>
                    <a:pt x="424" y="216"/>
                  </a:lnTo>
                  <a:lnTo>
                    <a:pt x="57" y="4"/>
                  </a:lnTo>
                  <a:cubicBezTo>
                    <a:pt x="53" y="2"/>
                    <a:pt x="48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4131;p60">
              <a:extLst>
                <a:ext uri="{FF2B5EF4-FFF2-40B4-BE49-F238E27FC236}">
                  <a16:creationId xmlns:a16="http://schemas.microsoft.com/office/drawing/2014/main" id="{587F63D4-861C-DBF3-E0E1-95A35AFA4374}"/>
                </a:ext>
              </a:extLst>
            </p:cNvPr>
            <p:cNvSpPr/>
            <p:nvPr/>
          </p:nvSpPr>
          <p:spPr>
            <a:xfrm>
              <a:off x="3552853" y="3831780"/>
              <a:ext cx="42900" cy="24679"/>
            </a:xfrm>
            <a:custGeom>
              <a:avLst/>
              <a:gdLst/>
              <a:ahLst/>
              <a:cxnLst/>
              <a:rect l="l" t="t" r="r" b="b"/>
              <a:pathLst>
                <a:path w="558" h="321" extrusionOk="0">
                  <a:moveTo>
                    <a:pt x="185" y="40"/>
                  </a:moveTo>
                  <a:cubicBezTo>
                    <a:pt x="212" y="40"/>
                    <a:pt x="240" y="49"/>
                    <a:pt x="268" y="65"/>
                  </a:cubicBezTo>
                  <a:lnTo>
                    <a:pt x="444" y="167"/>
                  </a:lnTo>
                  <a:cubicBezTo>
                    <a:pt x="473" y="183"/>
                    <a:pt x="487" y="200"/>
                    <a:pt x="487" y="214"/>
                  </a:cubicBezTo>
                  <a:cubicBezTo>
                    <a:pt x="487" y="230"/>
                    <a:pt x="474" y="246"/>
                    <a:pt x="451" y="259"/>
                  </a:cubicBezTo>
                  <a:cubicBezTo>
                    <a:pt x="426" y="273"/>
                    <a:pt x="400" y="281"/>
                    <a:pt x="373" y="281"/>
                  </a:cubicBezTo>
                  <a:cubicBezTo>
                    <a:pt x="346" y="281"/>
                    <a:pt x="319" y="272"/>
                    <a:pt x="291" y="256"/>
                  </a:cubicBezTo>
                  <a:lnTo>
                    <a:pt x="114" y="153"/>
                  </a:lnTo>
                  <a:cubicBezTo>
                    <a:pt x="86" y="138"/>
                    <a:pt x="71" y="121"/>
                    <a:pt x="71" y="106"/>
                  </a:cubicBezTo>
                  <a:cubicBezTo>
                    <a:pt x="71" y="90"/>
                    <a:pt x="84" y="76"/>
                    <a:pt x="107" y="61"/>
                  </a:cubicBezTo>
                  <a:cubicBezTo>
                    <a:pt x="132" y="48"/>
                    <a:pt x="157" y="41"/>
                    <a:pt x="185" y="40"/>
                  </a:cubicBezTo>
                  <a:close/>
                  <a:moveTo>
                    <a:pt x="192" y="0"/>
                  </a:moveTo>
                  <a:cubicBezTo>
                    <a:pt x="189" y="0"/>
                    <a:pt x="185" y="0"/>
                    <a:pt x="182" y="0"/>
                  </a:cubicBezTo>
                  <a:cubicBezTo>
                    <a:pt x="160" y="1"/>
                    <a:pt x="139" y="5"/>
                    <a:pt x="119" y="10"/>
                  </a:cubicBezTo>
                  <a:cubicBezTo>
                    <a:pt x="99" y="17"/>
                    <a:pt x="80" y="25"/>
                    <a:pt x="62" y="35"/>
                  </a:cubicBezTo>
                  <a:cubicBezTo>
                    <a:pt x="45" y="45"/>
                    <a:pt x="31" y="57"/>
                    <a:pt x="19" y="68"/>
                  </a:cubicBezTo>
                  <a:cubicBezTo>
                    <a:pt x="9" y="79"/>
                    <a:pt x="3" y="92"/>
                    <a:pt x="1" y="104"/>
                  </a:cubicBezTo>
                  <a:cubicBezTo>
                    <a:pt x="0" y="116"/>
                    <a:pt x="5" y="129"/>
                    <a:pt x="15" y="142"/>
                  </a:cubicBezTo>
                  <a:cubicBezTo>
                    <a:pt x="25" y="156"/>
                    <a:pt x="41" y="168"/>
                    <a:pt x="64" y="182"/>
                  </a:cubicBezTo>
                  <a:lnTo>
                    <a:pt x="241" y="284"/>
                  </a:lnTo>
                  <a:cubicBezTo>
                    <a:pt x="265" y="298"/>
                    <a:pt x="287" y="307"/>
                    <a:pt x="310" y="312"/>
                  </a:cubicBezTo>
                  <a:cubicBezTo>
                    <a:pt x="330" y="317"/>
                    <a:pt x="349" y="320"/>
                    <a:pt x="368" y="320"/>
                  </a:cubicBezTo>
                  <a:cubicBezTo>
                    <a:pt x="371" y="320"/>
                    <a:pt x="374" y="320"/>
                    <a:pt x="376" y="320"/>
                  </a:cubicBezTo>
                  <a:cubicBezTo>
                    <a:pt x="398" y="319"/>
                    <a:pt x="418" y="316"/>
                    <a:pt x="438" y="310"/>
                  </a:cubicBezTo>
                  <a:cubicBezTo>
                    <a:pt x="459" y="303"/>
                    <a:pt x="478" y="295"/>
                    <a:pt x="495" y="285"/>
                  </a:cubicBezTo>
                  <a:cubicBezTo>
                    <a:pt x="513" y="275"/>
                    <a:pt x="526" y="264"/>
                    <a:pt x="537" y="253"/>
                  </a:cubicBezTo>
                  <a:cubicBezTo>
                    <a:pt x="549" y="240"/>
                    <a:pt x="554" y="229"/>
                    <a:pt x="555" y="217"/>
                  </a:cubicBezTo>
                  <a:cubicBezTo>
                    <a:pt x="558" y="204"/>
                    <a:pt x="553" y="191"/>
                    <a:pt x="543" y="178"/>
                  </a:cubicBezTo>
                  <a:cubicBezTo>
                    <a:pt x="534" y="165"/>
                    <a:pt x="517" y="151"/>
                    <a:pt x="493" y="138"/>
                  </a:cubicBezTo>
                  <a:lnTo>
                    <a:pt x="317" y="36"/>
                  </a:lnTo>
                  <a:cubicBezTo>
                    <a:pt x="294" y="23"/>
                    <a:pt x="271" y="13"/>
                    <a:pt x="248" y="7"/>
                  </a:cubicBezTo>
                  <a:cubicBezTo>
                    <a:pt x="229" y="2"/>
                    <a:pt x="210" y="0"/>
                    <a:pt x="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4132;p60">
              <a:extLst>
                <a:ext uri="{FF2B5EF4-FFF2-40B4-BE49-F238E27FC236}">
                  <a16:creationId xmlns:a16="http://schemas.microsoft.com/office/drawing/2014/main" id="{E17B94BE-CD46-04A5-C354-125BEFD98A35}"/>
                </a:ext>
              </a:extLst>
            </p:cNvPr>
            <p:cNvSpPr/>
            <p:nvPr/>
          </p:nvSpPr>
          <p:spPr>
            <a:xfrm>
              <a:off x="3577992" y="3817097"/>
              <a:ext cx="42977" cy="24833"/>
            </a:xfrm>
            <a:custGeom>
              <a:avLst/>
              <a:gdLst/>
              <a:ahLst/>
              <a:cxnLst/>
              <a:rect l="l" t="t" r="r" b="b"/>
              <a:pathLst>
                <a:path w="559" h="323" extrusionOk="0">
                  <a:moveTo>
                    <a:pt x="194" y="1"/>
                  </a:moveTo>
                  <a:cubicBezTo>
                    <a:pt x="191" y="1"/>
                    <a:pt x="187" y="1"/>
                    <a:pt x="183" y="1"/>
                  </a:cubicBezTo>
                  <a:cubicBezTo>
                    <a:pt x="163" y="2"/>
                    <a:pt x="143" y="7"/>
                    <a:pt x="123" y="12"/>
                  </a:cubicBezTo>
                  <a:cubicBezTo>
                    <a:pt x="101" y="19"/>
                    <a:pt x="81" y="27"/>
                    <a:pt x="62" y="38"/>
                  </a:cubicBezTo>
                  <a:cubicBezTo>
                    <a:pt x="45" y="48"/>
                    <a:pt x="31" y="58"/>
                    <a:pt x="20" y="70"/>
                  </a:cubicBezTo>
                  <a:cubicBezTo>
                    <a:pt x="10" y="82"/>
                    <a:pt x="3" y="93"/>
                    <a:pt x="2" y="106"/>
                  </a:cubicBezTo>
                  <a:cubicBezTo>
                    <a:pt x="1" y="118"/>
                    <a:pt x="5" y="132"/>
                    <a:pt x="16" y="144"/>
                  </a:cubicBezTo>
                  <a:cubicBezTo>
                    <a:pt x="25" y="158"/>
                    <a:pt x="41" y="171"/>
                    <a:pt x="65" y="185"/>
                  </a:cubicBezTo>
                  <a:lnTo>
                    <a:pt x="242" y="286"/>
                  </a:lnTo>
                  <a:cubicBezTo>
                    <a:pt x="264" y="299"/>
                    <a:pt x="288" y="308"/>
                    <a:pt x="311" y="314"/>
                  </a:cubicBezTo>
                  <a:cubicBezTo>
                    <a:pt x="330" y="319"/>
                    <a:pt x="350" y="322"/>
                    <a:pt x="369" y="322"/>
                  </a:cubicBezTo>
                  <a:cubicBezTo>
                    <a:pt x="372" y="322"/>
                    <a:pt x="374" y="322"/>
                    <a:pt x="377" y="322"/>
                  </a:cubicBezTo>
                  <a:cubicBezTo>
                    <a:pt x="398" y="321"/>
                    <a:pt x="419" y="317"/>
                    <a:pt x="439" y="312"/>
                  </a:cubicBezTo>
                  <a:cubicBezTo>
                    <a:pt x="459" y="305"/>
                    <a:pt x="477" y="297"/>
                    <a:pt x="495" y="287"/>
                  </a:cubicBezTo>
                  <a:cubicBezTo>
                    <a:pt x="513" y="277"/>
                    <a:pt x="527" y="266"/>
                    <a:pt x="538" y="254"/>
                  </a:cubicBezTo>
                  <a:cubicBezTo>
                    <a:pt x="549" y="243"/>
                    <a:pt x="555" y="231"/>
                    <a:pt x="556" y="218"/>
                  </a:cubicBezTo>
                  <a:cubicBezTo>
                    <a:pt x="558" y="206"/>
                    <a:pt x="554" y="192"/>
                    <a:pt x="544" y="180"/>
                  </a:cubicBezTo>
                  <a:cubicBezTo>
                    <a:pt x="535" y="167"/>
                    <a:pt x="518" y="153"/>
                    <a:pt x="494" y="140"/>
                  </a:cubicBezTo>
                  <a:lnTo>
                    <a:pt x="412" y="92"/>
                  </a:lnTo>
                  <a:cubicBezTo>
                    <a:pt x="406" y="90"/>
                    <a:pt x="401" y="88"/>
                    <a:pt x="394" y="88"/>
                  </a:cubicBezTo>
                  <a:cubicBezTo>
                    <a:pt x="388" y="88"/>
                    <a:pt x="382" y="89"/>
                    <a:pt x="376" y="92"/>
                  </a:cubicBezTo>
                  <a:lnTo>
                    <a:pt x="275" y="151"/>
                  </a:lnTo>
                  <a:cubicBezTo>
                    <a:pt x="269" y="153"/>
                    <a:pt x="267" y="158"/>
                    <a:pt x="268" y="162"/>
                  </a:cubicBezTo>
                  <a:cubicBezTo>
                    <a:pt x="270" y="165"/>
                    <a:pt x="272" y="169"/>
                    <a:pt x="278" y="172"/>
                  </a:cubicBezTo>
                  <a:cubicBezTo>
                    <a:pt x="284" y="176"/>
                    <a:pt x="289" y="178"/>
                    <a:pt x="297" y="178"/>
                  </a:cubicBezTo>
                  <a:cubicBezTo>
                    <a:pt x="299" y="178"/>
                    <a:pt x="300" y="178"/>
                    <a:pt x="302" y="178"/>
                  </a:cubicBezTo>
                  <a:cubicBezTo>
                    <a:pt x="307" y="178"/>
                    <a:pt x="311" y="177"/>
                    <a:pt x="315" y="174"/>
                  </a:cubicBezTo>
                  <a:lnTo>
                    <a:pt x="385" y="134"/>
                  </a:lnTo>
                  <a:lnTo>
                    <a:pt x="445" y="169"/>
                  </a:lnTo>
                  <a:cubicBezTo>
                    <a:pt x="474" y="185"/>
                    <a:pt x="487" y="201"/>
                    <a:pt x="487" y="216"/>
                  </a:cubicBezTo>
                  <a:cubicBezTo>
                    <a:pt x="487" y="232"/>
                    <a:pt x="475" y="248"/>
                    <a:pt x="450" y="261"/>
                  </a:cubicBezTo>
                  <a:cubicBezTo>
                    <a:pt x="427" y="275"/>
                    <a:pt x="401" y="281"/>
                    <a:pt x="374" y="281"/>
                  </a:cubicBezTo>
                  <a:cubicBezTo>
                    <a:pt x="347" y="281"/>
                    <a:pt x="320" y="274"/>
                    <a:pt x="290" y="258"/>
                  </a:cubicBezTo>
                  <a:lnTo>
                    <a:pt x="115" y="155"/>
                  </a:lnTo>
                  <a:cubicBezTo>
                    <a:pt x="87" y="140"/>
                    <a:pt x="72" y="123"/>
                    <a:pt x="72" y="108"/>
                  </a:cubicBezTo>
                  <a:cubicBezTo>
                    <a:pt x="72" y="92"/>
                    <a:pt x="84" y="78"/>
                    <a:pt x="108" y="63"/>
                  </a:cubicBezTo>
                  <a:cubicBezTo>
                    <a:pt x="134" y="48"/>
                    <a:pt x="159" y="42"/>
                    <a:pt x="182" y="42"/>
                  </a:cubicBezTo>
                  <a:cubicBezTo>
                    <a:pt x="207" y="42"/>
                    <a:pt x="231" y="47"/>
                    <a:pt x="253" y="57"/>
                  </a:cubicBezTo>
                  <a:cubicBezTo>
                    <a:pt x="258" y="60"/>
                    <a:pt x="263" y="61"/>
                    <a:pt x="268" y="61"/>
                  </a:cubicBezTo>
                  <a:cubicBezTo>
                    <a:pt x="270" y="61"/>
                    <a:pt x="272" y="61"/>
                    <a:pt x="273" y="61"/>
                  </a:cubicBezTo>
                  <a:cubicBezTo>
                    <a:pt x="280" y="60"/>
                    <a:pt x="287" y="57"/>
                    <a:pt x="294" y="53"/>
                  </a:cubicBezTo>
                  <a:cubicBezTo>
                    <a:pt x="302" y="48"/>
                    <a:pt x="306" y="44"/>
                    <a:pt x="307" y="39"/>
                  </a:cubicBezTo>
                  <a:cubicBezTo>
                    <a:pt x="308" y="35"/>
                    <a:pt x="304" y="30"/>
                    <a:pt x="295" y="25"/>
                  </a:cubicBezTo>
                  <a:cubicBezTo>
                    <a:pt x="279" y="16"/>
                    <a:pt x="261" y="10"/>
                    <a:pt x="243" y="6"/>
                  </a:cubicBezTo>
                  <a:cubicBezTo>
                    <a:pt x="227" y="3"/>
                    <a:pt x="211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4133;p60">
              <a:extLst>
                <a:ext uri="{FF2B5EF4-FFF2-40B4-BE49-F238E27FC236}">
                  <a16:creationId xmlns:a16="http://schemas.microsoft.com/office/drawing/2014/main" id="{B8B37FBE-A4B9-670E-3456-C7880FB502E1}"/>
                </a:ext>
              </a:extLst>
            </p:cNvPr>
            <p:cNvSpPr/>
            <p:nvPr/>
          </p:nvSpPr>
          <p:spPr>
            <a:xfrm>
              <a:off x="3598903" y="3809409"/>
              <a:ext cx="35289" cy="20297"/>
            </a:xfrm>
            <a:custGeom>
              <a:avLst/>
              <a:gdLst/>
              <a:ahLst/>
              <a:cxnLst/>
              <a:rect l="l" t="t" r="r" b="b"/>
              <a:pathLst>
                <a:path w="459" h="264" extrusionOk="0">
                  <a:moveTo>
                    <a:pt x="42" y="0"/>
                  </a:moveTo>
                  <a:cubicBezTo>
                    <a:pt x="40" y="0"/>
                    <a:pt x="38" y="1"/>
                    <a:pt x="36" y="1"/>
                  </a:cubicBezTo>
                  <a:cubicBezTo>
                    <a:pt x="28" y="2"/>
                    <a:pt x="22" y="4"/>
                    <a:pt x="15" y="9"/>
                  </a:cubicBezTo>
                  <a:cubicBezTo>
                    <a:pt x="9" y="12"/>
                    <a:pt x="5" y="17"/>
                    <a:pt x="3" y="21"/>
                  </a:cubicBezTo>
                  <a:cubicBezTo>
                    <a:pt x="0" y="26"/>
                    <a:pt x="1" y="29"/>
                    <a:pt x="8" y="32"/>
                  </a:cubicBezTo>
                  <a:lnTo>
                    <a:pt x="401" y="260"/>
                  </a:lnTo>
                  <a:cubicBezTo>
                    <a:pt x="405" y="262"/>
                    <a:pt x="410" y="264"/>
                    <a:pt x="416" y="264"/>
                  </a:cubicBezTo>
                  <a:cubicBezTo>
                    <a:pt x="418" y="264"/>
                    <a:pt x="420" y="263"/>
                    <a:pt x="423" y="263"/>
                  </a:cubicBezTo>
                  <a:cubicBezTo>
                    <a:pt x="430" y="262"/>
                    <a:pt x="437" y="260"/>
                    <a:pt x="444" y="255"/>
                  </a:cubicBezTo>
                  <a:cubicBezTo>
                    <a:pt x="450" y="252"/>
                    <a:pt x="454" y="247"/>
                    <a:pt x="456" y="243"/>
                  </a:cubicBezTo>
                  <a:cubicBezTo>
                    <a:pt x="459" y="238"/>
                    <a:pt x="456" y="235"/>
                    <a:pt x="451" y="232"/>
                  </a:cubicBezTo>
                  <a:lnTo>
                    <a:pt x="57" y="4"/>
                  </a:lnTo>
                  <a:cubicBezTo>
                    <a:pt x="52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4134;p60">
              <a:extLst>
                <a:ext uri="{FF2B5EF4-FFF2-40B4-BE49-F238E27FC236}">
                  <a16:creationId xmlns:a16="http://schemas.microsoft.com/office/drawing/2014/main" id="{0C52BDAA-F4C1-F75E-3320-F23A7D020991}"/>
                </a:ext>
              </a:extLst>
            </p:cNvPr>
            <p:cNvSpPr/>
            <p:nvPr/>
          </p:nvSpPr>
          <p:spPr>
            <a:xfrm>
              <a:off x="3609051" y="3794264"/>
              <a:ext cx="51281" cy="29600"/>
            </a:xfrm>
            <a:custGeom>
              <a:avLst/>
              <a:gdLst/>
              <a:ahLst/>
              <a:cxnLst/>
              <a:rect l="l" t="t" r="r" b="b"/>
              <a:pathLst>
                <a:path w="667" h="385" extrusionOk="0">
                  <a:moveTo>
                    <a:pt x="252" y="1"/>
                  </a:moveTo>
                  <a:cubicBezTo>
                    <a:pt x="250" y="1"/>
                    <a:pt x="247" y="1"/>
                    <a:pt x="244" y="2"/>
                  </a:cubicBezTo>
                  <a:cubicBezTo>
                    <a:pt x="237" y="3"/>
                    <a:pt x="230" y="5"/>
                    <a:pt x="223" y="9"/>
                  </a:cubicBezTo>
                  <a:cubicBezTo>
                    <a:pt x="217" y="12"/>
                    <a:pt x="213" y="17"/>
                    <a:pt x="211" y="21"/>
                  </a:cubicBezTo>
                  <a:cubicBezTo>
                    <a:pt x="208" y="26"/>
                    <a:pt x="210" y="30"/>
                    <a:pt x="216" y="33"/>
                  </a:cubicBezTo>
                  <a:lnTo>
                    <a:pt x="516" y="206"/>
                  </a:lnTo>
                  <a:lnTo>
                    <a:pt x="85" y="126"/>
                  </a:lnTo>
                  <a:cubicBezTo>
                    <a:pt x="69" y="122"/>
                    <a:pt x="55" y="121"/>
                    <a:pt x="45" y="121"/>
                  </a:cubicBezTo>
                  <a:cubicBezTo>
                    <a:pt x="34" y="121"/>
                    <a:pt x="25" y="124"/>
                    <a:pt x="16" y="129"/>
                  </a:cubicBezTo>
                  <a:cubicBezTo>
                    <a:pt x="9" y="133"/>
                    <a:pt x="5" y="137"/>
                    <a:pt x="2" y="142"/>
                  </a:cubicBezTo>
                  <a:cubicBezTo>
                    <a:pt x="0" y="145"/>
                    <a:pt x="2" y="149"/>
                    <a:pt x="8" y="153"/>
                  </a:cubicBezTo>
                  <a:lnTo>
                    <a:pt x="402" y="380"/>
                  </a:lnTo>
                  <a:cubicBezTo>
                    <a:pt x="406" y="383"/>
                    <a:pt x="411" y="384"/>
                    <a:pt x="417" y="384"/>
                  </a:cubicBezTo>
                  <a:cubicBezTo>
                    <a:pt x="418" y="384"/>
                    <a:pt x="420" y="384"/>
                    <a:pt x="422" y="384"/>
                  </a:cubicBezTo>
                  <a:cubicBezTo>
                    <a:pt x="430" y="382"/>
                    <a:pt x="438" y="379"/>
                    <a:pt x="444" y="376"/>
                  </a:cubicBezTo>
                  <a:cubicBezTo>
                    <a:pt x="451" y="372"/>
                    <a:pt x="454" y="368"/>
                    <a:pt x="456" y="363"/>
                  </a:cubicBezTo>
                  <a:cubicBezTo>
                    <a:pt x="458" y="359"/>
                    <a:pt x="457" y="355"/>
                    <a:pt x="451" y="352"/>
                  </a:cubicBezTo>
                  <a:lnTo>
                    <a:pt x="152" y="179"/>
                  </a:lnTo>
                  <a:lnTo>
                    <a:pt x="599" y="261"/>
                  </a:lnTo>
                  <a:cubicBezTo>
                    <a:pt x="609" y="263"/>
                    <a:pt x="618" y="263"/>
                    <a:pt x="628" y="263"/>
                  </a:cubicBezTo>
                  <a:cubicBezTo>
                    <a:pt x="637" y="262"/>
                    <a:pt x="645" y="260"/>
                    <a:pt x="652" y="256"/>
                  </a:cubicBezTo>
                  <a:cubicBezTo>
                    <a:pt x="658" y="253"/>
                    <a:pt x="662" y="248"/>
                    <a:pt x="664" y="244"/>
                  </a:cubicBezTo>
                  <a:cubicBezTo>
                    <a:pt x="667" y="239"/>
                    <a:pt x="664" y="235"/>
                    <a:pt x="659" y="232"/>
                  </a:cubicBezTo>
                  <a:lnTo>
                    <a:pt x="265" y="4"/>
                  </a:lnTo>
                  <a:cubicBezTo>
                    <a:pt x="261" y="2"/>
                    <a:pt x="257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4135;p60">
              <a:extLst>
                <a:ext uri="{FF2B5EF4-FFF2-40B4-BE49-F238E27FC236}">
                  <a16:creationId xmlns:a16="http://schemas.microsoft.com/office/drawing/2014/main" id="{0A9E96AE-77C0-9C44-FB26-DCA8EEFC8DE2}"/>
                </a:ext>
              </a:extLst>
            </p:cNvPr>
            <p:cNvSpPr/>
            <p:nvPr/>
          </p:nvSpPr>
          <p:spPr>
            <a:xfrm>
              <a:off x="3569920" y="3923496"/>
              <a:ext cx="35212" cy="27063"/>
            </a:xfrm>
            <a:custGeom>
              <a:avLst/>
              <a:gdLst/>
              <a:ahLst/>
              <a:cxnLst/>
              <a:rect l="l" t="t" r="r" b="b"/>
              <a:pathLst>
                <a:path w="458" h="352" extrusionOk="0">
                  <a:moveTo>
                    <a:pt x="240" y="42"/>
                  </a:moveTo>
                  <a:cubicBezTo>
                    <a:pt x="267" y="42"/>
                    <a:pt x="295" y="49"/>
                    <a:pt x="330" y="70"/>
                  </a:cubicBezTo>
                  <a:cubicBezTo>
                    <a:pt x="358" y="87"/>
                    <a:pt x="373" y="102"/>
                    <a:pt x="373" y="118"/>
                  </a:cubicBezTo>
                  <a:cubicBezTo>
                    <a:pt x="373" y="134"/>
                    <a:pt x="360" y="148"/>
                    <a:pt x="336" y="162"/>
                  </a:cubicBezTo>
                  <a:lnTo>
                    <a:pt x="257" y="208"/>
                  </a:lnTo>
                  <a:lnTo>
                    <a:pt x="83" y="108"/>
                  </a:lnTo>
                  <a:lnTo>
                    <a:pt x="162" y="63"/>
                  </a:lnTo>
                  <a:cubicBezTo>
                    <a:pt x="187" y="48"/>
                    <a:pt x="213" y="42"/>
                    <a:pt x="240" y="42"/>
                  </a:cubicBezTo>
                  <a:close/>
                  <a:moveTo>
                    <a:pt x="248" y="1"/>
                  </a:moveTo>
                  <a:cubicBezTo>
                    <a:pt x="245" y="1"/>
                    <a:pt x="241" y="1"/>
                    <a:pt x="238" y="1"/>
                  </a:cubicBezTo>
                  <a:cubicBezTo>
                    <a:pt x="216" y="1"/>
                    <a:pt x="196" y="4"/>
                    <a:pt x="176" y="11"/>
                  </a:cubicBezTo>
                  <a:cubicBezTo>
                    <a:pt x="157" y="17"/>
                    <a:pt x="137" y="26"/>
                    <a:pt x="121" y="35"/>
                  </a:cubicBezTo>
                  <a:lnTo>
                    <a:pt x="10" y="99"/>
                  </a:lnTo>
                  <a:cubicBezTo>
                    <a:pt x="3" y="102"/>
                    <a:pt x="0" y="107"/>
                    <a:pt x="0" y="110"/>
                  </a:cubicBezTo>
                  <a:cubicBezTo>
                    <a:pt x="0" y="115"/>
                    <a:pt x="2" y="118"/>
                    <a:pt x="7" y="120"/>
                  </a:cubicBezTo>
                  <a:lnTo>
                    <a:pt x="400" y="348"/>
                  </a:lnTo>
                  <a:cubicBezTo>
                    <a:pt x="405" y="350"/>
                    <a:pt x="410" y="352"/>
                    <a:pt x="416" y="352"/>
                  </a:cubicBezTo>
                  <a:cubicBezTo>
                    <a:pt x="417" y="352"/>
                    <a:pt x="419" y="351"/>
                    <a:pt x="421" y="351"/>
                  </a:cubicBezTo>
                  <a:cubicBezTo>
                    <a:pt x="429" y="350"/>
                    <a:pt x="436" y="348"/>
                    <a:pt x="443" y="343"/>
                  </a:cubicBezTo>
                  <a:cubicBezTo>
                    <a:pt x="449" y="340"/>
                    <a:pt x="453" y="337"/>
                    <a:pt x="455" y="331"/>
                  </a:cubicBezTo>
                  <a:cubicBezTo>
                    <a:pt x="457" y="326"/>
                    <a:pt x="455" y="323"/>
                    <a:pt x="449" y="320"/>
                  </a:cubicBezTo>
                  <a:lnTo>
                    <a:pt x="297" y="232"/>
                  </a:lnTo>
                  <a:lnTo>
                    <a:pt x="377" y="187"/>
                  </a:lnTo>
                  <a:cubicBezTo>
                    <a:pt x="394" y="177"/>
                    <a:pt x="409" y="165"/>
                    <a:pt x="419" y="154"/>
                  </a:cubicBezTo>
                  <a:cubicBezTo>
                    <a:pt x="430" y="142"/>
                    <a:pt x="436" y="130"/>
                    <a:pt x="438" y="117"/>
                  </a:cubicBezTo>
                  <a:cubicBezTo>
                    <a:pt x="439" y="105"/>
                    <a:pt x="435" y="92"/>
                    <a:pt x="426" y="79"/>
                  </a:cubicBezTo>
                  <a:cubicBezTo>
                    <a:pt x="416" y="66"/>
                    <a:pt x="400" y="53"/>
                    <a:pt x="372" y="37"/>
                  </a:cubicBezTo>
                  <a:cubicBezTo>
                    <a:pt x="348" y="23"/>
                    <a:pt x="326" y="13"/>
                    <a:pt x="303" y="8"/>
                  </a:cubicBezTo>
                  <a:cubicBezTo>
                    <a:pt x="284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4136;p60">
              <a:extLst>
                <a:ext uri="{FF2B5EF4-FFF2-40B4-BE49-F238E27FC236}">
                  <a16:creationId xmlns:a16="http://schemas.microsoft.com/office/drawing/2014/main" id="{5F5DBA3C-7524-7F9C-8FFB-94E9EBA37D06}"/>
                </a:ext>
              </a:extLst>
            </p:cNvPr>
            <p:cNvSpPr/>
            <p:nvPr/>
          </p:nvSpPr>
          <p:spPr>
            <a:xfrm>
              <a:off x="3599056" y="3912810"/>
              <a:ext cx="45207" cy="26140"/>
            </a:xfrm>
            <a:custGeom>
              <a:avLst/>
              <a:gdLst/>
              <a:ahLst/>
              <a:cxnLst/>
              <a:rect l="l" t="t" r="r" b="b"/>
              <a:pathLst>
                <a:path w="588" h="340" extrusionOk="0">
                  <a:moveTo>
                    <a:pt x="91" y="52"/>
                  </a:moveTo>
                  <a:lnTo>
                    <a:pt x="376" y="142"/>
                  </a:lnTo>
                  <a:lnTo>
                    <a:pt x="245" y="218"/>
                  </a:lnTo>
                  <a:lnTo>
                    <a:pt x="91" y="52"/>
                  </a:lnTo>
                  <a:close/>
                  <a:moveTo>
                    <a:pt x="54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32" y="4"/>
                    <a:pt x="24" y="7"/>
                    <a:pt x="19" y="10"/>
                  </a:cubicBezTo>
                  <a:cubicBezTo>
                    <a:pt x="12" y="14"/>
                    <a:pt x="6" y="18"/>
                    <a:pt x="4" y="24"/>
                  </a:cubicBezTo>
                  <a:cubicBezTo>
                    <a:pt x="1" y="28"/>
                    <a:pt x="1" y="33"/>
                    <a:pt x="5" y="37"/>
                  </a:cubicBezTo>
                  <a:cubicBezTo>
                    <a:pt x="5" y="37"/>
                    <a:pt x="274" y="331"/>
                    <a:pt x="278" y="335"/>
                  </a:cubicBezTo>
                  <a:cubicBezTo>
                    <a:pt x="282" y="338"/>
                    <a:pt x="287" y="339"/>
                    <a:pt x="293" y="339"/>
                  </a:cubicBezTo>
                  <a:cubicBezTo>
                    <a:pt x="296" y="339"/>
                    <a:pt x="300" y="339"/>
                    <a:pt x="303" y="338"/>
                  </a:cubicBezTo>
                  <a:cubicBezTo>
                    <a:pt x="314" y="337"/>
                    <a:pt x="322" y="334"/>
                    <a:pt x="328" y="330"/>
                  </a:cubicBezTo>
                  <a:cubicBezTo>
                    <a:pt x="338" y="325"/>
                    <a:pt x="341" y="319"/>
                    <a:pt x="335" y="313"/>
                  </a:cubicBezTo>
                  <a:lnTo>
                    <a:pt x="274" y="248"/>
                  </a:lnTo>
                  <a:lnTo>
                    <a:pt x="428" y="159"/>
                  </a:lnTo>
                  <a:lnTo>
                    <a:pt x="541" y="194"/>
                  </a:lnTo>
                  <a:cubicBezTo>
                    <a:pt x="544" y="195"/>
                    <a:pt x="547" y="196"/>
                    <a:pt x="550" y="196"/>
                  </a:cubicBezTo>
                  <a:cubicBezTo>
                    <a:pt x="552" y="196"/>
                    <a:pt x="554" y="196"/>
                    <a:pt x="556" y="195"/>
                  </a:cubicBezTo>
                  <a:cubicBezTo>
                    <a:pt x="561" y="194"/>
                    <a:pt x="566" y="193"/>
                    <a:pt x="570" y="191"/>
                  </a:cubicBezTo>
                  <a:cubicBezTo>
                    <a:pt x="577" y="186"/>
                    <a:pt x="582" y="182"/>
                    <a:pt x="584" y="175"/>
                  </a:cubicBezTo>
                  <a:cubicBezTo>
                    <a:pt x="587" y="169"/>
                    <a:pt x="585" y="164"/>
                    <a:pt x="575" y="159"/>
                  </a:cubicBezTo>
                  <a:lnTo>
                    <a:pt x="66" y="3"/>
                  </a:lnTo>
                  <a:cubicBezTo>
                    <a:pt x="62" y="1"/>
                    <a:pt x="58" y="1"/>
                    <a:pt x="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4137;p60">
              <a:extLst>
                <a:ext uri="{FF2B5EF4-FFF2-40B4-BE49-F238E27FC236}">
                  <a16:creationId xmlns:a16="http://schemas.microsoft.com/office/drawing/2014/main" id="{592A5873-25EA-BD16-67B6-FE07A41765C0}"/>
                </a:ext>
              </a:extLst>
            </p:cNvPr>
            <p:cNvSpPr/>
            <p:nvPr/>
          </p:nvSpPr>
          <p:spPr>
            <a:xfrm>
              <a:off x="3619890" y="3896281"/>
              <a:ext cx="42439" cy="26448"/>
            </a:xfrm>
            <a:custGeom>
              <a:avLst/>
              <a:gdLst/>
              <a:ahLst/>
              <a:cxnLst/>
              <a:rect l="l" t="t" r="r" b="b"/>
              <a:pathLst>
                <a:path w="552" h="344" extrusionOk="0">
                  <a:moveTo>
                    <a:pt x="190" y="1"/>
                  </a:moveTo>
                  <a:cubicBezTo>
                    <a:pt x="188" y="1"/>
                    <a:pt x="185" y="1"/>
                    <a:pt x="182" y="1"/>
                  </a:cubicBezTo>
                  <a:cubicBezTo>
                    <a:pt x="171" y="3"/>
                    <a:pt x="159" y="5"/>
                    <a:pt x="145" y="9"/>
                  </a:cubicBezTo>
                  <a:cubicBezTo>
                    <a:pt x="132" y="14"/>
                    <a:pt x="119" y="18"/>
                    <a:pt x="106" y="24"/>
                  </a:cubicBezTo>
                  <a:cubicBezTo>
                    <a:pt x="92" y="31"/>
                    <a:pt x="80" y="36"/>
                    <a:pt x="70" y="42"/>
                  </a:cubicBezTo>
                  <a:cubicBezTo>
                    <a:pt x="55" y="51"/>
                    <a:pt x="42" y="60"/>
                    <a:pt x="29" y="71"/>
                  </a:cubicBezTo>
                  <a:cubicBezTo>
                    <a:pt x="18" y="81"/>
                    <a:pt x="10" y="93"/>
                    <a:pt x="5" y="105"/>
                  </a:cubicBezTo>
                  <a:cubicBezTo>
                    <a:pt x="1" y="117"/>
                    <a:pt x="2" y="129"/>
                    <a:pt x="8" y="142"/>
                  </a:cubicBezTo>
                  <a:cubicBezTo>
                    <a:pt x="14" y="155"/>
                    <a:pt x="28" y="167"/>
                    <a:pt x="49" y="179"/>
                  </a:cubicBezTo>
                  <a:cubicBezTo>
                    <a:pt x="73" y="194"/>
                    <a:pt x="97" y="202"/>
                    <a:pt x="120" y="204"/>
                  </a:cubicBezTo>
                  <a:cubicBezTo>
                    <a:pt x="131" y="205"/>
                    <a:pt x="141" y="206"/>
                    <a:pt x="152" y="206"/>
                  </a:cubicBezTo>
                  <a:cubicBezTo>
                    <a:pt x="164" y="206"/>
                    <a:pt x="177" y="205"/>
                    <a:pt x="190" y="203"/>
                  </a:cubicBezTo>
                  <a:cubicBezTo>
                    <a:pt x="213" y="200"/>
                    <a:pt x="235" y="195"/>
                    <a:pt x="258" y="189"/>
                  </a:cubicBezTo>
                  <a:cubicBezTo>
                    <a:pt x="280" y="183"/>
                    <a:pt x="303" y="178"/>
                    <a:pt x="324" y="174"/>
                  </a:cubicBezTo>
                  <a:cubicBezTo>
                    <a:pt x="342" y="171"/>
                    <a:pt x="359" y="169"/>
                    <a:pt x="377" y="169"/>
                  </a:cubicBezTo>
                  <a:cubicBezTo>
                    <a:pt x="381" y="169"/>
                    <a:pt x="385" y="169"/>
                    <a:pt x="388" y="169"/>
                  </a:cubicBezTo>
                  <a:cubicBezTo>
                    <a:pt x="409" y="170"/>
                    <a:pt x="429" y="177"/>
                    <a:pt x="449" y="188"/>
                  </a:cubicBezTo>
                  <a:cubicBezTo>
                    <a:pt x="474" y="202"/>
                    <a:pt x="484" y="216"/>
                    <a:pt x="482" y="232"/>
                  </a:cubicBezTo>
                  <a:cubicBezTo>
                    <a:pt x="478" y="248"/>
                    <a:pt x="465" y="263"/>
                    <a:pt x="440" y="277"/>
                  </a:cubicBezTo>
                  <a:cubicBezTo>
                    <a:pt x="423" y="286"/>
                    <a:pt x="406" y="293"/>
                    <a:pt x="391" y="296"/>
                  </a:cubicBezTo>
                  <a:cubicBezTo>
                    <a:pt x="375" y="300"/>
                    <a:pt x="360" y="302"/>
                    <a:pt x="347" y="303"/>
                  </a:cubicBezTo>
                  <a:cubicBezTo>
                    <a:pt x="338" y="303"/>
                    <a:pt x="330" y="304"/>
                    <a:pt x="323" y="304"/>
                  </a:cubicBezTo>
                  <a:cubicBezTo>
                    <a:pt x="319" y="304"/>
                    <a:pt x="316" y="304"/>
                    <a:pt x="313" y="303"/>
                  </a:cubicBezTo>
                  <a:cubicBezTo>
                    <a:pt x="304" y="303"/>
                    <a:pt x="297" y="304"/>
                    <a:pt x="293" y="307"/>
                  </a:cubicBezTo>
                  <a:cubicBezTo>
                    <a:pt x="287" y="310"/>
                    <a:pt x="285" y="314"/>
                    <a:pt x="287" y="321"/>
                  </a:cubicBezTo>
                  <a:cubicBezTo>
                    <a:pt x="288" y="327"/>
                    <a:pt x="291" y="331"/>
                    <a:pt x="298" y="335"/>
                  </a:cubicBezTo>
                  <a:cubicBezTo>
                    <a:pt x="304" y="339"/>
                    <a:pt x="314" y="341"/>
                    <a:pt x="328" y="343"/>
                  </a:cubicBezTo>
                  <a:cubicBezTo>
                    <a:pt x="331" y="343"/>
                    <a:pt x="335" y="343"/>
                    <a:pt x="339" y="343"/>
                  </a:cubicBezTo>
                  <a:cubicBezTo>
                    <a:pt x="350" y="343"/>
                    <a:pt x="361" y="342"/>
                    <a:pt x="374" y="340"/>
                  </a:cubicBezTo>
                  <a:cubicBezTo>
                    <a:pt x="392" y="338"/>
                    <a:pt x="410" y="334"/>
                    <a:pt x="430" y="328"/>
                  </a:cubicBezTo>
                  <a:cubicBezTo>
                    <a:pt x="450" y="321"/>
                    <a:pt x="469" y="312"/>
                    <a:pt x="489" y="302"/>
                  </a:cubicBezTo>
                  <a:cubicBezTo>
                    <a:pt x="507" y="291"/>
                    <a:pt x="521" y="280"/>
                    <a:pt x="532" y="268"/>
                  </a:cubicBezTo>
                  <a:cubicBezTo>
                    <a:pt x="543" y="256"/>
                    <a:pt x="549" y="243"/>
                    <a:pt x="550" y="231"/>
                  </a:cubicBezTo>
                  <a:cubicBezTo>
                    <a:pt x="552" y="219"/>
                    <a:pt x="547" y="206"/>
                    <a:pt x="538" y="194"/>
                  </a:cubicBezTo>
                  <a:cubicBezTo>
                    <a:pt x="529" y="182"/>
                    <a:pt x="514" y="169"/>
                    <a:pt x="493" y="157"/>
                  </a:cubicBezTo>
                  <a:cubicBezTo>
                    <a:pt x="467" y="141"/>
                    <a:pt x="441" y="132"/>
                    <a:pt x="415" y="129"/>
                  </a:cubicBezTo>
                  <a:cubicBezTo>
                    <a:pt x="400" y="126"/>
                    <a:pt x="385" y="125"/>
                    <a:pt x="371" y="125"/>
                  </a:cubicBezTo>
                  <a:cubicBezTo>
                    <a:pt x="361" y="125"/>
                    <a:pt x="351" y="125"/>
                    <a:pt x="341" y="126"/>
                  </a:cubicBezTo>
                  <a:cubicBezTo>
                    <a:pt x="316" y="129"/>
                    <a:pt x="294" y="133"/>
                    <a:pt x="271" y="140"/>
                  </a:cubicBezTo>
                  <a:cubicBezTo>
                    <a:pt x="249" y="146"/>
                    <a:pt x="227" y="151"/>
                    <a:pt x="206" y="156"/>
                  </a:cubicBezTo>
                  <a:cubicBezTo>
                    <a:pt x="186" y="160"/>
                    <a:pt x="165" y="162"/>
                    <a:pt x="147" y="162"/>
                  </a:cubicBezTo>
                  <a:cubicBezTo>
                    <a:pt x="128" y="162"/>
                    <a:pt x="110" y="158"/>
                    <a:pt x="93" y="149"/>
                  </a:cubicBezTo>
                  <a:cubicBezTo>
                    <a:pt x="82" y="142"/>
                    <a:pt x="75" y="135"/>
                    <a:pt x="72" y="129"/>
                  </a:cubicBezTo>
                  <a:cubicBezTo>
                    <a:pt x="69" y="121"/>
                    <a:pt x="67" y="114"/>
                    <a:pt x="70" y="107"/>
                  </a:cubicBezTo>
                  <a:cubicBezTo>
                    <a:pt x="73" y="100"/>
                    <a:pt x="78" y="94"/>
                    <a:pt x="85" y="87"/>
                  </a:cubicBezTo>
                  <a:cubicBezTo>
                    <a:pt x="92" y="80"/>
                    <a:pt x="101" y="73"/>
                    <a:pt x="112" y="68"/>
                  </a:cubicBezTo>
                  <a:cubicBezTo>
                    <a:pt x="126" y="60"/>
                    <a:pt x="137" y="54"/>
                    <a:pt x="148" y="51"/>
                  </a:cubicBezTo>
                  <a:cubicBezTo>
                    <a:pt x="160" y="46"/>
                    <a:pt x="170" y="44"/>
                    <a:pt x="179" y="42"/>
                  </a:cubicBezTo>
                  <a:cubicBezTo>
                    <a:pt x="187" y="41"/>
                    <a:pt x="195" y="39"/>
                    <a:pt x="201" y="37"/>
                  </a:cubicBezTo>
                  <a:cubicBezTo>
                    <a:pt x="208" y="37"/>
                    <a:pt x="213" y="35"/>
                    <a:pt x="216" y="33"/>
                  </a:cubicBezTo>
                  <a:cubicBezTo>
                    <a:pt x="223" y="30"/>
                    <a:pt x="225" y="25"/>
                    <a:pt x="222" y="18"/>
                  </a:cubicBezTo>
                  <a:cubicBezTo>
                    <a:pt x="218" y="13"/>
                    <a:pt x="215" y="8"/>
                    <a:pt x="210" y="6"/>
                  </a:cubicBezTo>
                  <a:cubicBezTo>
                    <a:pt x="205" y="2"/>
                    <a:pt x="199" y="1"/>
                    <a:pt x="1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4138;p60">
              <a:extLst>
                <a:ext uri="{FF2B5EF4-FFF2-40B4-BE49-F238E27FC236}">
                  <a16:creationId xmlns:a16="http://schemas.microsoft.com/office/drawing/2014/main" id="{00A96A56-29D2-1B17-EF63-1FBBA475B95D}"/>
                </a:ext>
              </a:extLst>
            </p:cNvPr>
            <p:cNvSpPr/>
            <p:nvPr/>
          </p:nvSpPr>
          <p:spPr>
            <a:xfrm>
              <a:off x="3642493" y="3883289"/>
              <a:ext cx="42439" cy="26294"/>
            </a:xfrm>
            <a:custGeom>
              <a:avLst/>
              <a:gdLst/>
              <a:ahLst/>
              <a:cxnLst/>
              <a:rect l="l" t="t" r="r" b="b"/>
              <a:pathLst>
                <a:path w="552" h="342" extrusionOk="0">
                  <a:moveTo>
                    <a:pt x="189" y="0"/>
                  </a:moveTo>
                  <a:cubicBezTo>
                    <a:pt x="187" y="0"/>
                    <a:pt x="185" y="0"/>
                    <a:pt x="183" y="0"/>
                  </a:cubicBezTo>
                  <a:cubicBezTo>
                    <a:pt x="171" y="1"/>
                    <a:pt x="159" y="5"/>
                    <a:pt x="145" y="8"/>
                  </a:cubicBezTo>
                  <a:cubicBezTo>
                    <a:pt x="133" y="13"/>
                    <a:pt x="119" y="17"/>
                    <a:pt x="106" y="24"/>
                  </a:cubicBezTo>
                  <a:cubicBezTo>
                    <a:pt x="92" y="30"/>
                    <a:pt x="80" y="35"/>
                    <a:pt x="70" y="42"/>
                  </a:cubicBezTo>
                  <a:cubicBezTo>
                    <a:pt x="55" y="50"/>
                    <a:pt x="41" y="59"/>
                    <a:pt x="30" y="70"/>
                  </a:cubicBezTo>
                  <a:cubicBezTo>
                    <a:pt x="18" y="80"/>
                    <a:pt x="10" y="92"/>
                    <a:pt x="5" y="104"/>
                  </a:cubicBezTo>
                  <a:cubicBezTo>
                    <a:pt x="1" y="116"/>
                    <a:pt x="2" y="129"/>
                    <a:pt x="8" y="141"/>
                  </a:cubicBezTo>
                  <a:cubicBezTo>
                    <a:pt x="14" y="153"/>
                    <a:pt x="28" y="166"/>
                    <a:pt x="49" y="178"/>
                  </a:cubicBezTo>
                  <a:cubicBezTo>
                    <a:pt x="73" y="193"/>
                    <a:pt x="97" y="201"/>
                    <a:pt x="120" y="203"/>
                  </a:cubicBezTo>
                  <a:cubicBezTo>
                    <a:pt x="131" y="204"/>
                    <a:pt x="141" y="205"/>
                    <a:pt x="152" y="205"/>
                  </a:cubicBezTo>
                  <a:cubicBezTo>
                    <a:pt x="164" y="205"/>
                    <a:pt x="177" y="204"/>
                    <a:pt x="190" y="202"/>
                  </a:cubicBezTo>
                  <a:cubicBezTo>
                    <a:pt x="213" y="199"/>
                    <a:pt x="236" y="194"/>
                    <a:pt x="259" y="188"/>
                  </a:cubicBezTo>
                  <a:cubicBezTo>
                    <a:pt x="281" y="182"/>
                    <a:pt x="303" y="177"/>
                    <a:pt x="324" y="173"/>
                  </a:cubicBezTo>
                  <a:cubicBezTo>
                    <a:pt x="343" y="170"/>
                    <a:pt x="360" y="168"/>
                    <a:pt x="377" y="168"/>
                  </a:cubicBezTo>
                  <a:cubicBezTo>
                    <a:pt x="381" y="168"/>
                    <a:pt x="385" y="168"/>
                    <a:pt x="388" y="168"/>
                  </a:cubicBezTo>
                  <a:cubicBezTo>
                    <a:pt x="410" y="169"/>
                    <a:pt x="430" y="176"/>
                    <a:pt x="449" y="187"/>
                  </a:cubicBezTo>
                  <a:cubicBezTo>
                    <a:pt x="474" y="201"/>
                    <a:pt x="484" y="215"/>
                    <a:pt x="482" y="231"/>
                  </a:cubicBezTo>
                  <a:cubicBezTo>
                    <a:pt x="478" y="247"/>
                    <a:pt x="465" y="262"/>
                    <a:pt x="440" y="276"/>
                  </a:cubicBezTo>
                  <a:cubicBezTo>
                    <a:pt x="423" y="286"/>
                    <a:pt x="406" y="292"/>
                    <a:pt x="390" y="295"/>
                  </a:cubicBezTo>
                  <a:cubicBezTo>
                    <a:pt x="375" y="299"/>
                    <a:pt x="360" y="301"/>
                    <a:pt x="348" y="302"/>
                  </a:cubicBezTo>
                  <a:cubicBezTo>
                    <a:pt x="334" y="303"/>
                    <a:pt x="323" y="303"/>
                    <a:pt x="313" y="303"/>
                  </a:cubicBezTo>
                  <a:cubicBezTo>
                    <a:pt x="311" y="303"/>
                    <a:pt x="308" y="303"/>
                    <a:pt x="306" y="303"/>
                  </a:cubicBezTo>
                  <a:cubicBezTo>
                    <a:pt x="301" y="303"/>
                    <a:pt x="296" y="304"/>
                    <a:pt x="293" y="307"/>
                  </a:cubicBezTo>
                  <a:cubicBezTo>
                    <a:pt x="287" y="309"/>
                    <a:pt x="286" y="313"/>
                    <a:pt x="287" y="320"/>
                  </a:cubicBezTo>
                  <a:cubicBezTo>
                    <a:pt x="288" y="326"/>
                    <a:pt x="293" y="330"/>
                    <a:pt x="298" y="334"/>
                  </a:cubicBezTo>
                  <a:cubicBezTo>
                    <a:pt x="304" y="338"/>
                    <a:pt x="314" y="340"/>
                    <a:pt x="327" y="342"/>
                  </a:cubicBezTo>
                  <a:cubicBezTo>
                    <a:pt x="331" y="342"/>
                    <a:pt x="335" y="342"/>
                    <a:pt x="339" y="342"/>
                  </a:cubicBezTo>
                  <a:cubicBezTo>
                    <a:pt x="349" y="342"/>
                    <a:pt x="361" y="341"/>
                    <a:pt x="374" y="339"/>
                  </a:cubicBezTo>
                  <a:cubicBezTo>
                    <a:pt x="392" y="337"/>
                    <a:pt x="411" y="333"/>
                    <a:pt x="430" y="327"/>
                  </a:cubicBezTo>
                  <a:cubicBezTo>
                    <a:pt x="450" y="320"/>
                    <a:pt x="469" y="312"/>
                    <a:pt x="488" y="301"/>
                  </a:cubicBezTo>
                  <a:cubicBezTo>
                    <a:pt x="508" y="290"/>
                    <a:pt x="522" y="278"/>
                    <a:pt x="532" y="267"/>
                  </a:cubicBezTo>
                  <a:cubicBezTo>
                    <a:pt x="544" y="255"/>
                    <a:pt x="549" y="242"/>
                    <a:pt x="550" y="230"/>
                  </a:cubicBezTo>
                  <a:cubicBezTo>
                    <a:pt x="552" y="218"/>
                    <a:pt x="548" y="205"/>
                    <a:pt x="539" y="193"/>
                  </a:cubicBezTo>
                  <a:cubicBezTo>
                    <a:pt x="530" y="181"/>
                    <a:pt x="514" y="168"/>
                    <a:pt x="494" y="156"/>
                  </a:cubicBezTo>
                  <a:cubicBezTo>
                    <a:pt x="467" y="140"/>
                    <a:pt x="441" y="131"/>
                    <a:pt x="415" y="128"/>
                  </a:cubicBezTo>
                  <a:cubicBezTo>
                    <a:pt x="400" y="125"/>
                    <a:pt x="385" y="124"/>
                    <a:pt x="371" y="124"/>
                  </a:cubicBezTo>
                  <a:cubicBezTo>
                    <a:pt x="361" y="124"/>
                    <a:pt x="351" y="124"/>
                    <a:pt x="341" y="125"/>
                  </a:cubicBezTo>
                  <a:cubicBezTo>
                    <a:pt x="317" y="129"/>
                    <a:pt x="294" y="132"/>
                    <a:pt x="271" y="139"/>
                  </a:cubicBezTo>
                  <a:cubicBezTo>
                    <a:pt x="249" y="144"/>
                    <a:pt x="227" y="150"/>
                    <a:pt x="207" y="155"/>
                  </a:cubicBezTo>
                  <a:cubicBezTo>
                    <a:pt x="186" y="159"/>
                    <a:pt x="166" y="161"/>
                    <a:pt x="147" y="161"/>
                  </a:cubicBezTo>
                  <a:cubicBezTo>
                    <a:pt x="128" y="161"/>
                    <a:pt x="110" y="157"/>
                    <a:pt x="94" y="148"/>
                  </a:cubicBezTo>
                  <a:cubicBezTo>
                    <a:pt x="83" y="141"/>
                    <a:pt x="75" y="134"/>
                    <a:pt x="72" y="128"/>
                  </a:cubicBezTo>
                  <a:cubicBezTo>
                    <a:pt x="68" y="121"/>
                    <a:pt x="67" y="113"/>
                    <a:pt x="71" y="106"/>
                  </a:cubicBezTo>
                  <a:cubicBezTo>
                    <a:pt x="73" y="99"/>
                    <a:pt x="77" y="93"/>
                    <a:pt x="85" y="86"/>
                  </a:cubicBezTo>
                  <a:cubicBezTo>
                    <a:pt x="93" y="79"/>
                    <a:pt x="102" y="72"/>
                    <a:pt x="112" y="67"/>
                  </a:cubicBezTo>
                  <a:cubicBezTo>
                    <a:pt x="126" y="59"/>
                    <a:pt x="138" y="53"/>
                    <a:pt x="148" y="50"/>
                  </a:cubicBezTo>
                  <a:cubicBezTo>
                    <a:pt x="160" y="47"/>
                    <a:pt x="170" y="43"/>
                    <a:pt x="179" y="41"/>
                  </a:cubicBezTo>
                  <a:cubicBezTo>
                    <a:pt x="188" y="40"/>
                    <a:pt x="195" y="38"/>
                    <a:pt x="201" y="38"/>
                  </a:cubicBezTo>
                  <a:cubicBezTo>
                    <a:pt x="208" y="36"/>
                    <a:pt x="213" y="34"/>
                    <a:pt x="216" y="33"/>
                  </a:cubicBezTo>
                  <a:cubicBezTo>
                    <a:pt x="223" y="28"/>
                    <a:pt x="225" y="24"/>
                    <a:pt x="222" y="18"/>
                  </a:cubicBezTo>
                  <a:cubicBezTo>
                    <a:pt x="219" y="12"/>
                    <a:pt x="215" y="7"/>
                    <a:pt x="210" y="5"/>
                  </a:cubicBezTo>
                  <a:cubicBezTo>
                    <a:pt x="205" y="2"/>
                    <a:pt x="198" y="0"/>
                    <a:pt x="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4139;p60">
              <a:extLst>
                <a:ext uri="{FF2B5EF4-FFF2-40B4-BE49-F238E27FC236}">
                  <a16:creationId xmlns:a16="http://schemas.microsoft.com/office/drawing/2014/main" id="{5FE7E040-E697-442E-4E7B-34ADFC32A78C}"/>
                </a:ext>
              </a:extLst>
            </p:cNvPr>
            <p:cNvSpPr/>
            <p:nvPr/>
          </p:nvSpPr>
          <p:spPr>
            <a:xfrm>
              <a:off x="3660021" y="3860379"/>
              <a:ext cx="57354" cy="33059"/>
            </a:xfrm>
            <a:custGeom>
              <a:avLst/>
              <a:gdLst/>
              <a:ahLst/>
              <a:cxnLst/>
              <a:rect l="l" t="t" r="r" b="b"/>
              <a:pathLst>
                <a:path w="746" h="430" extrusionOk="0">
                  <a:moveTo>
                    <a:pt x="447" y="1"/>
                  </a:moveTo>
                  <a:cubicBezTo>
                    <a:pt x="444" y="1"/>
                    <a:pt x="442" y="1"/>
                    <a:pt x="439" y="1"/>
                  </a:cubicBezTo>
                  <a:cubicBezTo>
                    <a:pt x="429" y="3"/>
                    <a:pt x="420" y="6"/>
                    <a:pt x="414" y="9"/>
                  </a:cubicBezTo>
                  <a:cubicBezTo>
                    <a:pt x="409" y="12"/>
                    <a:pt x="407" y="15"/>
                    <a:pt x="405" y="18"/>
                  </a:cubicBezTo>
                  <a:cubicBezTo>
                    <a:pt x="403" y="21"/>
                    <a:pt x="403" y="24"/>
                    <a:pt x="407" y="27"/>
                  </a:cubicBezTo>
                  <a:lnTo>
                    <a:pt x="656" y="285"/>
                  </a:lnTo>
                  <a:lnTo>
                    <a:pt x="385" y="194"/>
                  </a:lnTo>
                  <a:cubicBezTo>
                    <a:pt x="380" y="192"/>
                    <a:pt x="375" y="191"/>
                    <a:pt x="370" y="191"/>
                  </a:cubicBezTo>
                  <a:cubicBezTo>
                    <a:pt x="368" y="191"/>
                    <a:pt x="366" y="191"/>
                    <a:pt x="364" y="191"/>
                  </a:cubicBezTo>
                  <a:cubicBezTo>
                    <a:pt x="357" y="194"/>
                    <a:pt x="351" y="196"/>
                    <a:pt x="345" y="198"/>
                  </a:cubicBezTo>
                  <a:cubicBezTo>
                    <a:pt x="339" y="202"/>
                    <a:pt x="335" y="206"/>
                    <a:pt x="333" y="209"/>
                  </a:cubicBezTo>
                  <a:cubicBezTo>
                    <a:pt x="330" y="214"/>
                    <a:pt x="331" y="218"/>
                    <a:pt x="335" y="222"/>
                  </a:cubicBezTo>
                  <a:lnTo>
                    <a:pt x="494" y="378"/>
                  </a:lnTo>
                  <a:lnTo>
                    <a:pt x="46" y="234"/>
                  </a:lnTo>
                  <a:cubicBezTo>
                    <a:pt x="42" y="233"/>
                    <a:pt x="36" y="233"/>
                    <a:pt x="32" y="233"/>
                  </a:cubicBezTo>
                  <a:cubicBezTo>
                    <a:pt x="26" y="234"/>
                    <a:pt x="22" y="236"/>
                    <a:pt x="17" y="239"/>
                  </a:cubicBezTo>
                  <a:cubicBezTo>
                    <a:pt x="10" y="242"/>
                    <a:pt x="6" y="248"/>
                    <a:pt x="3" y="253"/>
                  </a:cubicBezTo>
                  <a:cubicBezTo>
                    <a:pt x="0" y="259"/>
                    <a:pt x="1" y="265"/>
                    <a:pt x="14" y="270"/>
                  </a:cubicBezTo>
                  <a:lnTo>
                    <a:pt x="519" y="428"/>
                  </a:lnTo>
                  <a:cubicBezTo>
                    <a:pt x="524" y="429"/>
                    <a:pt x="529" y="430"/>
                    <a:pt x="534" y="430"/>
                  </a:cubicBezTo>
                  <a:cubicBezTo>
                    <a:pt x="537" y="430"/>
                    <a:pt x="540" y="429"/>
                    <a:pt x="544" y="429"/>
                  </a:cubicBezTo>
                  <a:cubicBezTo>
                    <a:pt x="552" y="427"/>
                    <a:pt x="560" y="424"/>
                    <a:pt x="567" y="420"/>
                  </a:cubicBezTo>
                  <a:cubicBezTo>
                    <a:pt x="573" y="417"/>
                    <a:pt x="578" y="412"/>
                    <a:pt x="581" y="406"/>
                  </a:cubicBezTo>
                  <a:cubicBezTo>
                    <a:pt x="584" y="402"/>
                    <a:pt x="584" y="397"/>
                    <a:pt x="580" y="393"/>
                  </a:cubicBezTo>
                  <a:lnTo>
                    <a:pt x="437" y="252"/>
                  </a:lnTo>
                  <a:lnTo>
                    <a:pt x="682" y="334"/>
                  </a:lnTo>
                  <a:cubicBezTo>
                    <a:pt x="686" y="336"/>
                    <a:pt x="691" y="337"/>
                    <a:pt x="696" y="337"/>
                  </a:cubicBezTo>
                  <a:cubicBezTo>
                    <a:pt x="699" y="337"/>
                    <a:pt x="702" y="336"/>
                    <a:pt x="705" y="336"/>
                  </a:cubicBezTo>
                  <a:cubicBezTo>
                    <a:pt x="714" y="333"/>
                    <a:pt x="722" y="331"/>
                    <a:pt x="729" y="326"/>
                  </a:cubicBezTo>
                  <a:cubicBezTo>
                    <a:pt x="736" y="323"/>
                    <a:pt x="740" y="319"/>
                    <a:pt x="744" y="314"/>
                  </a:cubicBezTo>
                  <a:cubicBezTo>
                    <a:pt x="746" y="308"/>
                    <a:pt x="746" y="304"/>
                    <a:pt x="742" y="299"/>
                  </a:cubicBezTo>
                  <a:cubicBezTo>
                    <a:pt x="742" y="299"/>
                    <a:pt x="469" y="8"/>
                    <a:pt x="463" y="4"/>
                  </a:cubicBezTo>
                  <a:cubicBezTo>
                    <a:pt x="459" y="2"/>
                    <a:pt x="453" y="1"/>
                    <a:pt x="4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4140;p60">
              <a:extLst>
                <a:ext uri="{FF2B5EF4-FFF2-40B4-BE49-F238E27FC236}">
                  <a16:creationId xmlns:a16="http://schemas.microsoft.com/office/drawing/2014/main" id="{19FFE075-0869-5ABB-028B-45D47271EC4D}"/>
                </a:ext>
              </a:extLst>
            </p:cNvPr>
            <p:cNvSpPr/>
            <p:nvPr/>
          </p:nvSpPr>
          <p:spPr>
            <a:xfrm>
              <a:off x="3702689" y="3849309"/>
              <a:ext cx="42824" cy="24756"/>
            </a:xfrm>
            <a:custGeom>
              <a:avLst/>
              <a:gdLst/>
              <a:ahLst/>
              <a:cxnLst/>
              <a:rect l="l" t="t" r="r" b="b"/>
              <a:pathLst>
                <a:path w="557" h="322" extrusionOk="0">
                  <a:moveTo>
                    <a:pt x="184" y="41"/>
                  </a:moveTo>
                  <a:cubicBezTo>
                    <a:pt x="211" y="41"/>
                    <a:pt x="239" y="49"/>
                    <a:pt x="267" y="66"/>
                  </a:cubicBezTo>
                  <a:lnTo>
                    <a:pt x="444" y="168"/>
                  </a:lnTo>
                  <a:cubicBezTo>
                    <a:pt x="472" y="183"/>
                    <a:pt x="487" y="200"/>
                    <a:pt x="486" y="216"/>
                  </a:cubicBezTo>
                  <a:cubicBezTo>
                    <a:pt x="486" y="231"/>
                    <a:pt x="473" y="246"/>
                    <a:pt x="450" y="260"/>
                  </a:cubicBezTo>
                  <a:cubicBezTo>
                    <a:pt x="425" y="273"/>
                    <a:pt x="400" y="281"/>
                    <a:pt x="373" y="281"/>
                  </a:cubicBezTo>
                  <a:cubicBezTo>
                    <a:pt x="346" y="281"/>
                    <a:pt x="318" y="272"/>
                    <a:pt x="290" y="257"/>
                  </a:cubicBezTo>
                  <a:lnTo>
                    <a:pt x="113" y="155"/>
                  </a:lnTo>
                  <a:cubicBezTo>
                    <a:pt x="85" y="138"/>
                    <a:pt x="70" y="123"/>
                    <a:pt x="70" y="107"/>
                  </a:cubicBezTo>
                  <a:cubicBezTo>
                    <a:pt x="70" y="91"/>
                    <a:pt x="83" y="76"/>
                    <a:pt x="107" y="63"/>
                  </a:cubicBezTo>
                  <a:cubicBezTo>
                    <a:pt x="131" y="48"/>
                    <a:pt x="157" y="41"/>
                    <a:pt x="184" y="41"/>
                  </a:cubicBezTo>
                  <a:close/>
                  <a:moveTo>
                    <a:pt x="181" y="1"/>
                  </a:moveTo>
                  <a:cubicBezTo>
                    <a:pt x="159" y="2"/>
                    <a:pt x="139" y="5"/>
                    <a:pt x="119" y="12"/>
                  </a:cubicBezTo>
                  <a:cubicBezTo>
                    <a:pt x="98" y="18"/>
                    <a:pt x="80" y="27"/>
                    <a:pt x="62" y="37"/>
                  </a:cubicBezTo>
                  <a:cubicBezTo>
                    <a:pt x="44" y="47"/>
                    <a:pt x="31" y="57"/>
                    <a:pt x="20" y="70"/>
                  </a:cubicBezTo>
                  <a:cubicBezTo>
                    <a:pt x="8" y="81"/>
                    <a:pt x="3" y="92"/>
                    <a:pt x="2" y="105"/>
                  </a:cubicBezTo>
                  <a:cubicBezTo>
                    <a:pt x="0" y="117"/>
                    <a:pt x="5" y="130"/>
                    <a:pt x="14" y="143"/>
                  </a:cubicBezTo>
                  <a:cubicBezTo>
                    <a:pt x="24" y="156"/>
                    <a:pt x="41" y="170"/>
                    <a:pt x="65" y="183"/>
                  </a:cubicBezTo>
                  <a:lnTo>
                    <a:pt x="240" y="285"/>
                  </a:lnTo>
                  <a:cubicBezTo>
                    <a:pt x="264" y="298"/>
                    <a:pt x="288" y="308"/>
                    <a:pt x="310" y="314"/>
                  </a:cubicBezTo>
                  <a:cubicBezTo>
                    <a:pt x="329" y="319"/>
                    <a:pt x="347" y="321"/>
                    <a:pt x="365" y="321"/>
                  </a:cubicBezTo>
                  <a:cubicBezTo>
                    <a:pt x="368" y="321"/>
                    <a:pt x="372" y="321"/>
                    <a:pt x="375" y="321"/>
                  </a:cubicBezTo>
                  <a:cubicBezTo>
                    <a:pt x="398" y="321"/>
                    <a:pt x="418" y="317"/>
                    <a:pt x="439" y="311"/>
                  </a:cubicBezTo>
                  <a:cubicBezTo>
                    <a:pt x="458" y="304"/>
                    <a:pt x="477" y="296"/>
                    <a:pt x="495" y="286"/>
                  </a:cubicBezTo>
                  <a:cubicBezTo>
                    <a:pt x="512" y="276"/>
                    <a:pt x="526" y="264"/>
                    <a:pt x="538" y="253"/>
                  </a:cubicBezTo>
                  <a:cubicBezTo>
                    <a:pt x="548" y="242"/>
                    <a:pt x="554" y="230"/>
                    <a:pt x="556" y="217"/>
                  </a:cubicBezTo>
                  <a:cubicBezTo>
                    <a:pt x="557" y="205"/>
                    <a:pt x="552" y="192"/>
                    <a:pt x="543" y="179"/>
                  </a:cubicBezTo>
                  <a:cubicBezTo>
                    <a:pt x="533" y="166"/>
                    <a:pt x="516" y="153"/>
                    <a:pt x="493" y="139"/>
                  </a:cubicBezTo>
                  <a:lnTo>
                    <a:pt x="317" y="37"/>
                  </a:lnTo>
                  <a:cubicBezTo>
                    <a:pt x="293" y="23"/>
                    <a:pt x="271" y="14"/>
                    <a:pt x="247" y="9"/>
                  </a:cubicBezTo>
                  <a:cubicBezTo>
                    <a:pt x="225" y="3"/>
                    <a:pt x="203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4141;p60">
              <a:extLst>
                <a:ext uri="{FF2B5EF4-FFF2-40B4-BE49-F238E27FC236}">
                  <a16:creationId xmlns:a16="http://schemas.microsoft.com/office/drawing/2014/main" id="{B57CA9DF-CCAE-74A9-F33B-3D4764AF338D}"/>
                </a:ext>
              </a:extLst>
            </p:cNvPr>
            <p:cNvSpPr/>
            <p:nvPr/>
          </p:nvSpPr>
          <p:spPr>
            <a:xfrm>
              <a:off x="3724061" y="3834394"/>
              <a:ext cx="50819" cy="27140"/>
            </a:xfrm>
            <a:custGeom>
              <a:avLst/>
              <a:gdLst/>
              <a:ahLst/>
              <a:cxnLst/>
              <a:rect l="l" t="t" r="r" b="b"/>
              <a:pathLst>
                <a:path w="661" h="353" extrusionOk="0">
                  <a:moveTo>
                    <a:pt x="241" y="42"/>
                  </a:moveTo>
                  <a:cubicBezTo>
                    <a:pt x="266" y="42"/>
                    <a:pt x="291" y="49"/>
                    <a:pt x="317" y="63"/>
                  </a:cubicBezTo>
                  <a:cubicBezTo>
                    <a:pt x="344" y="79"/>
                    <a:pt x="356" y="95"/>
                    <a:pt x="353" y="110"/>
                  </a:cubicBezTo>
                  <a:cubicBezTo>
                    <a:pt x="351" y="125"/>
                    <a:pt x="336" y="140"/>
                    <a:pt x="313" y="154"/>
                  </a:cubicBezTo>
                  <a:lnTo>
                    <a:pt x="237" y="197"/>
                  </a:lnTo>
                  <a:lnTo>
                    <a:pt x="84" y="109"/>
                  </a:lnTo>
                  <a:lnTo>
                    <a:pt x="159" y="65"/>
                  </a:lnTo>
                  <a:cubicBezTo>
                    <a:pt x="184" y="52"/>
                    <a:pt x="209" y="44"/>
                    <a:pt x="236" y="42"/>
                  </a:cubicBezTo>
                  <a:cubicBezTo>
                    <a:pt x="238" y="42"/>
                    <a:pt x="240" y="42"/>
                    <a:pt x="241" y="42"/>
                  </a:cubicBezTo>
                  <a:close/>
                  <a:moveTo>
                    <a:pt x="247" y="1"/>
                  </a:moveTo>
                  <a:cubicBezTo>
                    <a:pt x="242" y="1"/>
                    <a:pt x="236" y="1"/>
                    <a:pt x="231" y="1"/>
                  </a:cubicBezTo>
                  <a:cubicBezTo>
                    <a:pt x="211" y="4"/>
                    <a:pt x="191" y="7"/>
                    <a:pt x="171" y="15"/>
                  </a:cubicBezTo>
                  <a:cubicBezTo>
                    <a:pt x="151" y="22"/>
                    <a:pt x="132" y="29"/>
                    <a:pt x="115" y="40"/>
                  </a:cubicBezTo>
                  <a:lnTo>
                    <a:pt x="7" y="101"/>
                  </a:lnTo>
                  <a:cubicBezTo>
                    <a:pt x="3" y="105"/>
                    <a:pt x="1" y="108"/>
                    <a:pt x="1" y="113"/>
                  </a:cubicBezTo>
                  <a:cubicBezTo>
                    <a:pt x="1" y="116"/>
                    <a:pt x="3" y="119"/>
                    <a:pt x="7" y="122"/>
                  </a:cubicBezTo>
                  <a:lnTo>
                    <a:pt x="400" y="349"/>
                  </a:lnTo>
                  <a:cubicBezTo>
                    <a:pt x="405" y="352"/>
                    <a:pt x="410" y="353"/>
                    <a:pt x="416" y="353"/>
                  </a:cubicBezTo>
                  <a:cubicBezTo>
                    <a:pt x="418" y="353"/>
                    <a:pt x="420" y="353"/>
                    <a:pt x="422" y="353"/>
                  </a:cubicBezTo>
                  <a:cubicBezTo>
                    <a:pt x="430" y="351"/>
                    <a:pt x="436" y="349"/>
                    <a:pt x="443" y="345"/>
                  </a:cubicBezTo>
                  <a:cubicBezTo>
                    <a:pt x="449" y="341"/>
                    <a:pt x="453" y="337"/>
                    <a:pt x="456" y="332"/>
                  </a:cubicBezTo>
                  <a:cubicBezTo>
                    <a:pt x="458" y="328"/>
                    <a:pt x="456" y="324"/>
                    <a:pt x="450" y="321"/>
                  </a:cubicBezTo>
                  <a:lnTo>
                    <a:pt x="278" y="221"/>
                  </a:lnTo>
                  <a:lnTo>
                    <a:pt x="345" y="183"/>
                  </a:lnTo>
                  <a:lnTo>
                    <a:pt x="605" y="230"/>
                  </a:lnTo>
                  <a:cubicBezTo>
                    <a:pt x="613" y="232"/>
                    <a:pt x="621" y="232"/>
                    <a:pt x="628" y="233"/>
                  </a:cubicBezTo>
                  <a:cubicBezTo>
                    <a:pt x="636" y="233"/>
                    <a:pt x="641" y="232"/>
                    <a:pt x="647" y="229"/>
                  </a:cubicBezTo>
                  <a:cubicBezTo>
                    <a:pt x="654" y="224"/>
                    <a:pt x="658" y="220"/>
                    <a:pt x="659" y="213"/>
                  </a:cubicBezTo>
                  <a:cubicBezTo>
                    <a:pt x="660" y="206"/>
                    <a:pt x="657" y="201"/>
                    <a:pt x="650" y="197"/>
                  </a:cubicBezTo>
                  <a:cubicBezTo>
                    <a:pt x="648" y="196"/>
                    <a:pt x="645" y="195"/>
                    <a:pt x="640" y="194"/>
                  </a:cubicBezTo>
                  <a:lnTo>
                    <a:pt x="389" y="149"/>
                  </a:lnTo>
                  <a:cubicBezTo>
                    <a:pt x="399" y="141"/>
                    <a:pt x="406" y="132"/>
                    <a:pt x="412" y="122"/>
                  </a:cubicBezTo>
                  <a:cubicBezTo>
                    <a:pt x="416" y="113"/>
                    <a:pt x="418" y="103"/>
                    <a:pt x="417" y="94"/>
                  </a:cubicBezTo>
                  <a:cubicBezTo>
                    <a:pt x="415" y="83"/>
                    <a:pt x="410" y="73"/>
                    <a:pt x="401" y="63"/>
                  </a:cubicBezTo>
                  <a:cubicBezTo>
                    <a:pt x="394" y="53"/>
                    <a:pt x="380" y="43"/>
                    <a:pt x="362" y="33"/>
                  </a:cubicBezTo>
                  <a:cubicBezTo>
                    <a:pt x="340" y="19"/>
                    <a:pt x="318" y="10"/>
                    <a:pt x="296" y="6"/>
                  </a:cubicBezTo>
                  <a:cubicBezTo>
                    <a:pt x="279" y="2"/>
                    <a:pt x="263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4142;p60">
              <a:extLst>
                <a:ext uri="{FF2B5EF4-FFF2-40B4-BE49-F238E27FC236}">
                  <a16:creationId xmlns:a16="http://schemas.microsoft.com/office/drawing/2014/main" id="{4F7FA603-92ED-EDDB-22E7-6A787DD3ED40}"/>
                </a:ext>
              </a:extLst>
            </p:cNvPr>
            <p:cNvSpPr/>
            <p:nvPr/>
          </p:nvSpPr>
          <p:spPr>
            <a:xfrm>
              <a:off x="3748585" y="3820479"/>
              <a:ext cx="46668" cy="26986"/>
            </a:xfrm>
            <a:custGeom>
              <a:avLst/>
              <a:gdLst/>
              <a:ahLst/>
              <a:cxnLst/>
              <a:rect l="l" t="t" r="r" b="b"/>
              <a:pathLst>
                <a:path w="607" h="351" extrusionOk="0">
                  <a:moveTo>
                    <a:pt x="237" y="41"/>
                  </a:moveTo>
                  <a:cubicBezTo>
                    <a:pt x="264" y="41"/>
                    <a:pt x="292" y="49"/>
                    <a:pt x="320" y="65"/>
                  </a:cubicBezTo>
                  <a:lnTo>
                    <a:pt x="493" y="165"/>
                  </a:lnTo>
                  <a:cubicBezTo>
                    <a:pt x="522" y="182"/>
                    <a:pt x="535" y="198"/>
                    <a:pt x="535" y="214"/>
                  </a:cubicBezTo>
                  <a:cubicBezTo>
                    <a:pt x="535" y="230"/>
                    <a:pt x="523" y="244"/>
                    <a:pt x="499" y="258"/>
                  </a:cubicBezTo>
                  <a:lnTo>
                    <a:pt x="423" y="303"/>
                  </a:lnTo>
                  <a:lnTo>
                    <a:pt x="84" y="107"/>
                  </a:lnTo>
                  <a:lnTo>
                    <a:pt x="160" y="62"/>
                  </a:lnTo>
                  <a:cubicBezTo>
                    <a:pt x="184" y="48"/>
                    <a:pt x="210" y="41"/>
                    <a:pt x="237" y="41"/>
                  </a:cubicBezTo>
                  <a:close/>
                  <a:moveTo>
                    <a:pt x="242" y="1"/>
                  </a:moveTo>
                  <a:cubicBezTo>
                    <a:pt x="239" y="1"/>
                    <a:pt x="236" y="1"/>
                    <a:pt x="233" y="1"/>
                  </a:cubicBezTo>
                  <a:cubicBezTo>
                    <a:pt x="212" y="2"/>
                    <a:pt x="192" y="5"/>
                    <a:pt x="171" y="12"/>
                  </a:cubicBezTo>
                  <a:cubicBezTo>
                    <a:pt x="151" y="18"/>
                    <a:pt x="133" y="27"/>
                    <a:pt x="115" y="37"/>
                  </a:cubicBezTo>
                  <a:lnTo>
                    <a:pt x="12" y="97"/>
                  </a:lnTo>
                  <a:cubicBezTo>
                    <a:pt x="5" y="100"/>
                    <a:pt x="1" y="105"/>
                    <a:pt x="0" y="109"/>
                  </a:cubicBezTo>
                  <a:cubicBezTo>
                    <a:pt x="0" y="114"/>
                    <a:pt x="3" y="117"/>
                    <a:pt x="6" y="119"/>
                  </a:cubicBezTo>
                  <a:lnTo>
                    <a:pt x="400" y="347"/>
                  </a:lnTo>
                  <a:cubicBezTo>
                    <a:pt x="405" y="349"/>
                    <a:pt x="411" y="350"/>
                    <a:pt x="418" y="350"/>
                  </a:cubicBezTo>
                  <a:cubicBezTo>
                    <a:pt x="426" y="350"/>
                    <a:pt x="433" y="348"/>
                    <a:pt x="439" y="343"/>
                  </a:cubicBezTo>
                  <a:lnTo>
                    <a:pt x="543" y="284"/>
                  </a:lnTo>
                  <a:cubicBezTo>
                    <a:pt x="561" y="273"/>
                    <a:pt x="576" y="263"/>
                    <a:pt x="586" y="251"/>
                  </a:cubicBezTo>
                  <a:cubicBezTo>
                    <a:pt x="597" y="240"/>
                    <a:pt x="604" y="228"/>
                    <a:pt x="605" y="215"/>
                  </a:cubicBezTo>
                  <a:cubicBezTo>
                    <a:pt x="606" y="203"/>
                    <a:pt x="602" y="190"/>
                    <a:pt x="593" y="177"/>
                  </a:cubicBezTo>
                  <a:cubicBezTo>
                    <a:pt x="582" y="164"/>
                    <a:pt x="566" y="151"/>
                    <a:pt x="542" y="137"/>
                  </a:cubicBezTo>
                  <a:lnTo>
                    <a:pt x="370" y="37"/>
                  </a:lnTo>
                  <a:cubicBezTo>
                    <a:pt x="346" y="23"/>
                    <a:pt x="323" y="14"/>
                    <a:pt x="301" y="9"/>
                  </a:cubicBezTo>
                  <a:cubicBezTo>
                    <a:pt x="280" y="4"/>
                    <a:pt x="261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4143;p60">
              <a:extLst>
                <a:ext uri="{FF2B5EF4-FFF2-40B4-BE49-F238E27FC236}">
                  <a16:creationId xmlns:a16="http://schemas.microsoft.com/office/drawing/2014/main" id="{DE4B1BFF-1E9A-9CD2-CBDD-030515B36BCD}"/>
                </a:ext>
              </a:extLst>
            </p:cNvPr>
            <p:cNvSpPr/>
            <p:nvPr/>
          </p:nvSpPr>
          <p:spPr>
            <a:xfrm>
              <a:off x="3358427" y="3677332"/>
              <a:ext cx="125549" cy="65735"/>
            </a:xfrm>
            <a:custGeom>
              <a:avLst/>
              <a:gdLst/>
              <a:ahLst/>
              <a:cxnLst/>
              <a:rect l="l" t="t" r="r" b="b"/>
              <a:pathLst>
                <a:path w="1633" h="855" extrusionOk="0">
                  <a:moveTo>
                    <a:pt x="784" y="1"/>
                  </a:moveTo>
                  <a:cubicBezTo>
                    <a:pt x="600" y="1"/>
                    <a:pt x="419" y="40"/>
                    <a:pt x="283" y="119"/>
                  </a:cubicBezTo>
                  <a:cubicBezTo>
                    <a:pt x="0" y="282"/>
                    <a:pt x="11" y="552"/>
                    <a:pt x="306" y="722"/>
                  </a:cubicBezTo>
                  <a:cubicBezTo>
                    <a:pt x="458" y="810"/>
                    <a:pt x="656" y="854"/>
                    <a:pt x="851" y="854"/>
                  </a:cubicBezTo>
                  <a:cubicBezTo>
                    <a:pt x="1034" y="854"/>
                    <a:pt x="1214" y="815"/>
                    <a:pt x="1351" y="736"/>
                  </a:cubicBezTo>
                  <a:cubicBezTo>
                    <a:pt x="1633" y="572"/>
                    <a:pt x="1623" y="303"/>
                    <a:pt x="1328" y="132"/>
                  </a:cubicBezTo>
                  <a:cubicBezTo>
                    <a:pt x="1176" y="45"/>
                    <a:pt x="978" y="1"/>
                    <a:pt x="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4144;p60">
              <a:extLst>
                <a:ext uri="{FF2B5EF4-FFF2-40B4-BE49-F238E27FC236}">
                  <a16:creationId xmlns:a16="http://schemas.microsoft.com/office/drawing/2014/main" id="{12127841-05DB-C9F0-D9AF-E9551AD04563}"/>
                </a:ext>
              </a:extLst>
            </p:cNvPr>
            <p:cNvSpPr/>
            <p:nvPr/>
          </p:nvSpPr>
          <p:spPr>
            <a:xfrm>
              <a:off x="3175995" y="3605682"/>
              <a:ext cx="164605" cy="109711"/>
            </a:xfrm>
            <a:custGeom>
              <a:avLst/>
              <a:gdLst/>
              <a:ahLst/>
              <a:cxnLst/>
              <a:rect l="l" t="t" r="r" b="b"/>
              <a:pathLst>
                <a:path w="2141" h="1427" extrusionOk="0">
                  <a:moveTo>
                    <a:pt x="1251" y="1"/>
                  </a:moveTo>
                  <a:cubicBezTo>
                    <a:pt x="763" y="1"/>
                    <a:pt x="318" y="192"/>
                    <a:pt x="193" y="478"/>
                  </a:cubicBezTo>
                  <a:lnTo>
                    <a:pt x="148" y="579"/>
                  </a:lnTo>
                  <a:cubicBezTo>
                    <a:pt x="1" y="917"/>
                    <a:pt x="355" y="1260"/>
                    <a:pt x="940" y="1346"/>
                  </a:cubicBezTo>
                  <a:lnTo>
                    <a:pt x="1430" y="1427"/>
                  </a:lnTo>
                  <a:lnTo>
                    <a:pt x="1811" y="1206"/>
                  </a:lnTo>
                  <a:lnTo>
                    <a:pt x="1044" y="1104"/>
                  </a:lnTo>
                  <a:cubicBezTo>
                    <a:pt x="692" y="1052"/>
                    <a:pt x="477" y="845"/>
                    <a:pt x="567" y="641"/>
                  </a:cubicBezTo>
                  <a:lnTo>
                    <a:pt x="611" y="538"/>
                  </a:lnTo>
                  <a:cubicBezTo>
                    <a:pt x="687" y="366"/>
                    <a:pt x="956" y="251"/>
                    <a:pt x="1251" y="251"/>
                  </a:cubicBezTo>
                  <a:cubicBezTo>
                    <a:pt x="1305" y="251"/>
                    <a:pt x="1359" y="254"/>
                    <a:pt x="1414" y="262"/>
                  </a:cubicBezTo>
                  <a:lnTo>
                    <a:pt x="2034" y="353"/>
                  </a:lnTo>
                  <a:lnTo>
                    <a:pt x="2140" y="112"/>
                  </a:lnTo>
                  <a:lnTo>
                    <a:pt x="1520" y="20"/>
                  </a:lnTo>
                  <a:cubicBezTo>
                    <a:pt x="1430" y="7"/>
                    <a:pt x="1340" y="1"/>
                    <a:pt x="1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4145;p60">
              <a:extLst>
                <a:ext uri="{FF2B5EF4-FFF2-40B4-BE49-F238E27FC236}">
                  <a16:creationId xmlns:a16="http://schemas.microsoft.com/office/drawing/2014/main" id="{9C2395FA-FC9B-C6E7-243D-93509A1057FC}"/>
                </a:ext>
              </a:extLst>
            </p:cNvPr>
            <p:cNvSpPr/>
            <p:nvPr/>
          </p:nvSpPr>
          <p:spPr>
            <a:xfrm>
              <a:off x="3265020" y="3623902"/>
              <a:ext cx="278699" cy="154611"/>
            </a:xfrm>
            <a:custGeom>
              <a:avLst/>
              <a:gdLst/>
              <a:ahLst/>
              <a:cxnLst/>
              <a:rect l="l" t="t" r="r" b="b"/>
              <a:pathLst>
                <a:path w="3625" h="2011" extrusionOk="0">
                  <a:moveTo>
                    <a:pt x="1694" y="810"/>
                  </a:moveTo>
                  <a:cubicBezTo>
                    <a:pt x="1742" y="810"/>
                    <a:pt x="1789" y="817"/>
                    <a:pt x="1832" y="831"/>
                  </a:cubicBezTo>
                  <a:cubicBezTo>
                    <a:pt x="1858" y="836"/>
                    <a:pt x="1883" y="847"/>
                    <a:pt x="1904" y="860"/>
                  </a:cubicBezTo>
                  <a:cubicBezTo>
                    <a:pt x="1984" y="906"/>
                    <a:pt x="2008" y="972"/>
                    <a:pt x="1973" y="1031"/>
                  </a:cubicBezTo>
                  <a:lnTo>
                    <a:pt x="2485" y="1327"/>
                  </a:lnTo>
                  <a:lnTo>
                    <a:pt x="2300" y="1435"/>
                  </a:lnTo>
                  <a:lnTo>
                    <a:pt x="1786" y="1139"/>
                  </a:lnTo>
                  <a:cubicBezTo>
                    <a:pt x="1756" y="1145"/>
                    <a:pt x="1724" y="1148"/>
                    <a:pt x="1693" y="1148"/>
                  </a:cubicBezTo>
                  <a:cubicBezTo>
                    <a:pt x="1619" y="1148"/>
                    <a:pt x="1546" y="1132"/>
                    <a:pt x="1489" y="1100"/>
                  </a:cubicBezTo>
                  <a:cubicBezTo>
                    <a:pt x="1373" y="1032"/>
                    <a:pt x="1374" y="926"/>
                    <a:pt x="1489" y="860"/>
                  </a:cubicBezTo>
                  <a:cubicBezTo>
                    <a:pt x="1545" y="827"/>
                    <a:pt x="1620" y="810"/>
                    <a:pt x="1694" y="810"/>
                  </a:cubicBezTo>
                  <a:close/>
                  <a:moveTo>
                    <a:pt x="2248" y="1"/>
                  </a:moveTo>
                  <a:lnTo>
                    <a:pt x="0" y="1298"/>
                  </a:lnTo>
                  <a:lnTo>
                    <a:pt x="813" y="1767"/>
                  </a:lnTo>
                  <a:cubicBezTo>
                    <a:pt x="1094" y="1930"/>
                    <a:pt x="1463" y="2011"/>
                    <a:pt x="1832" y="2011"/>
                  </a:cubicBezTo>
                  <a:cubicBezTo>
                    <a:pt x="2200" y="2011"/>
                    <a:pt x="2569" y="1930"/>
                    <a:pt x="2850" y="1767"/>
                  </a:cubicBezTo>
                  <a:lnTo>
                    <a:pt x="3063" y="1645"/>
                  </a:lnTo>
                  <a:cubicBezTo>
                    <a:pt x="3625" y="1320"/>
                    <a:pt x="3623" y="795"/>
                    <a:pt x="3061" y="470"/>
                  </a:cubicBezTo>
                  <a:lnTo>
                    <a:pt x="22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4146;p60">
              <a:extLst>
                <a:ext uri="{FF2B5EF4-FFF2-40B4-BE49-F238E27FC236}">
                  <a16:creationId xmlns:a16="http://schemas.microsoft.com/office/drawing/2014/main" id="{BEB2C95C-FBC7-6D6B-EB08-35AC902DA4A7}"/>
                </a:ext>
              </a:extLst>
            </p:cNvPr>
            <p:cNvSpPr/>
            <p:nvPr/>
          </p:nvSpPr>
          <p:spPr>
            <a:xfrm>
              <a:off x="5776560" y="3380966"/>
              <a:ext cx="273471" cy="414474"/>
            </a:xfrm>
            <a:custGeom>
              <a:avLst/>
              <a:gdLst/>
              <a:ahLst/>
              <a:cxnLst/>
              <a:rect l="l" t="t" r="r" b="b"/>
              <a:pathLst>
                <a:path w="3557" h="5391" extrusionOk="0">
                  <a:moveTo>
                    <a:pt x="1040" y="1"/>
                  </a:moveTo>
                  <a:cubicBezTo>
                    <a:pt x="1036" y="19"/>
                    <a:pt x="1032" y="36"/>
                    <a:pt x="1027" y="53"/>
                  </a:cubicBezTo>
                  <a:cubicBezTo>
                    <a:pt x="1018" y="88"/>
                    <a:pt x="1007" y="123"/>
                    <a:pt x="995" y="154"/>
                  </a:cubicBezTo>
                  <a:cubicBezTo>
                    <a:pt x="942" y="284"/>
                    <a:pt x="861" y="384"/>
                    <a:pt x="763" y="447"/>
                  </a:cubicBezTo>
                  <a:cubicBezTo>
                    <a:pt x="683" y="499"/>
                    <a:pt x="592" y="527"/>
                    <a:pt x="496" y="527"/>
                  </a:cubicBezTo>
                  <a:cubicBezTo>
                    <a:pt x="455" y="527"/>
                    <a:pt x="413" y="522"/>
                    <a:pt x="371" y="511"/>
                  </a:cubicBezTo>
                  <a:cubicBezTo>
                    <a:pt x="335" y="502"/>
                    <a:pt x="297" y="490"/>
                    <a:pt x="260" y="473"/>
                  </a:cubicBezTo>
                  <a:cubicBezTo>
                    <a:pt x="248" y="539"/>
                    <a:pt x="236" y="606"/>
                    <a:pt x="224" y="673"/>
                  </a:cubicBezTo>
                  <a:cubicBezTo>
                    <a:pt x="221" y="691"/>
                    <a:pt x="219" y="710"/>
                    <a:pt x="215" y="728"/>
                  </a:cubicBezTo>
                  <a:cubicBezTo>
                    <a:pt x="205" y="791"/>
                    <a:pt x="195" y="855"/>
                    <a:pt x="186" y="916"/>
                  </a:cubicBezTo>
                  <a:cubicBezTo>
                    <a:pt x="162" y="1081"/>
                    <a:pt x="143" y="1244"/>
                    <a:pt x="129" y="1406"/>
                  </a:cubicBezTo>
                  <a:cubicBezTo>
                    <a:pt x="0" y="2813"/>
                    <a:pt x="216" y="4145"/>
                    <a:pt x="846" y="5390"/>
                  </a:cubicBezTo>
                  <a:cubicBezTo>
                    <a:pt x="1881" y="5139"/>
                    <a:pt x="2658" y="4399"/>
                    <a:pt x="3220" y="3250"/>
                  </a:cubicBezTo>
                  <a:cubicBezTo>
                    <a:pt x="3270" y="3148"/>
                    <a:pt x="3318" y="3044"/>
                    <a:pt x="3365" y="2934"/>
                  </a:cubicBezTo>
                  <a:cubicBezTo>
                    <a:pt x="3401" y="2851"/>
                    <a:pt x="3436" y="2765"/>
                    <a:pt x="3470" y="2678"/>
                  </a:cubicBezTo>
                  <a:cubicBezTo>
                    <a:pt x="3477" y="2658"/>
                    <a:pt x="3484" y="2640"/>
                    <a:pt x="3491" y="2621"/>
                  </a:cubicBezTo>
                  <a:cubicBezTo>
                    <a:pt x="3514" y="2564"/>
                    <a:pt x="3535" y="2504"/>
                    <a:pt x="3556" y="2445"/>
                  </a:cubicBezTo>
                  <a:cubicBezTo>
                    <a:pt x="3523" y="2420"/>
                    <a:pt x="3490" y="2390"/>
                    <a:pt x="3459" y="2360"/>
                  </a:cubicBezTo>
                  <a:cubicBezTo>
                    <a:pt x="3337" y="2234"/>
                    <a:pt x="3248" y="2068"/>
                    <a:pt x="3202" y="1892"/>
                  </a:cubicBezTo>
                  <a:cubicBezTo>
                    <a:pt x="3164" y="1751"/>
                    <a:pt x="3155" y="1602"/>
                    <a:pt x="3177" y="1460"/>
                  </a:cubicBezTo>
                  <a:cubicBezTo>
                    <a:pt x="3181" y="1429"/>
                    <a:pt x="3188" y="1397"/>
                    <a:pt x="3196" y="1366"/>
                  </a:cubicBezTo>
                  <a:cubicBezTo>
                    <a:pt x="3202" y="1344"/>
                    <a:pt x="3208" y="1323"/>
                    <a:pt x="3216" y="1303"/>
                  </a:cubicBezTo>
                  <a:cubicBezTo>
                    <a:pt x="3181" y="1277"/>
                    <a:pt x="3148" y="1252"/>
                    <a:pt x="3113" y="1226"/>
                  </a:cubicBezTo>
                  <a:cubicBezTo>
                    <a:pt x="2914" y="1080"/>
                    <a:pt x="2714" y="940"/>
                    <a:pt x="2512" y="808"/>
                  </a:cubicBezTo>
                  <a:cubicBezTo>
                    <a:pt x="2453" y="769"/>
                    <a:pt x="2393" y="731"/>
                    <a:pt x="2332" y="692"/>
                  </a:cubicBezTo>
                  <a:lnTo>
                    <a:pt x="2289" y="736"/>
                  </a:lnTo>
                  <a:lnTo>
                    <a:pt x="2235" y="791"/>
                  </a:lnTo>
                  <a:lnTo>
                    <a:pt x="2112" y="919"/>
                  </a:lnTo>
                  <a:cubicBezTo>
                    <a:pt x="2110" y="919"/>
                    <a:pt x="2104" y="927"/>
                    <a:pt x="2104" y="927"/>
                  </a:cubicBezTo>
                  <a:lnTo>
                    <a:pt x="1817" y="1218"/>
                  </a:lnTo>
                  <a:lnTo>
                    <a:pt x="2125" y="2227"/>
                  </a:lnTo>
                  <a:lnTo>
                    <a:pt x="2161" y="2344"/>
                  </a:lnTo>
                  <a:lnTo>
                    <a:pt x="2094" y="2394"/>
                  </a:lnTo>
                  <a:lnTo>
                    <a:pt x="1321" y="2958"/>
                  </a:lnTo>
                  <a:lnTo>
                    <a:pt x="1538" y="3762"/>
                  </a:lnTo>
                  <a:cubicBezTo>
                    <a:pt x="1538" y="3762"/>
                    <a:pt x="1547" y="3792"/>
                    <a:pt x="1547" y="3792"/>
                  </a:cubicBezTo>
                  <a:lnTo>
                    <a:pt x="1554" y="3818"/>
                  </a:lnTo>
                  <a:lnTo>
                    <a:pt x="1543" y="3834"/>
                  </a:lnTo>
                  <a:lnTo>
                    <a:pt x="1306" y="4130"/>
                  </a:lnTo>
                  <a:lnTo>
                    <a:pt x="1186" y="4275"/>
                  </a:lnTo>
                  <a:lnTo>
                    <a:pt x="1125" y="4348"/>
                  </a:lnTo>
                  <a:lnTo>
                    <a:pt x="1092" y="4382"/>
                  </a:lnTo>
                  <a:cubicBezTo>
                    <a:pt x="1087" y="4388"/>
                    <a:pt x="1082" y="4394"/>
                    <a:pt x="1077" y="4398"/>
                  </a:cubicBezTo>
                  <a:cubicBezTo>
                    <a:pt x="1073" y="4402"/>
                    <a:pt x="1071" y="4404"/>
                    <a:pt x="1068" y="4406"/>
                  </a:cubicBezTo>
                  <a:cubicBezTo>
                    <a:pt x="1070" y="4403"/>
                    <a:pt x="1072" y="4399"/>
                    <a:pt x="1074" y="4396"/>
                  </a:cubicBezTo>
                  <a:cubicBezTo>
                    <a:pt x="1080" y="4390"/>
                    <a:pt x="1086" y="4385"/>
                    <a:pt x="1090" y="4378"/>
                  </a:cubicBezTo>
                  <a:lnTo>
                    <a:pt x="1118" y="4340"/>
                  </a:lnTo>
                  <a:lnTo>
                    <a:pt x="1172" y="4261"/>
                  </a:lnTo>
                  <a:lnTo>
                    <a:pt x="1279" y="4099"/>
                  </a:lnTo>
                  <a:lnTo>
                    <a:pt x="1478" y="3791"/>
                  </a:lnTo>
                  <a:lnTo>
                    <a:pt x="1471" y="3771"/>
                  </a:lnTo>
                  <a:lnTo>
                    <a:pt x="1178" y="2931"/>
                  </a:lnTo>
                  <a:lnTo>
                    <a:pt x="1158" y="2874"/>
                  </a:lnTo>
                  <a:lnTo>
                    <a:pt x="1198" y="2836"/>
                  </a:lnTo>
                  <a:lnTo>
                    <a:pt x="1880" y="2208"/>
                  </a:lnTo>
                  <a:lnTo>
                    <a:pt x="1488" y="1189"/>
                  </a:lnTo>
                  <a:lnTo>
                    <a:pt x="1442" y="1070"/>
                  </a:lnTo>
                  <a:lnTo>
                    <a:pt x="1517" y="974"/>
                  </a:lnTo>
                  <a:lnTo>
                    <a:pt x="1660" y="793"/>
                  </a:lnTo>
                  <a:lnTo>
                    <a:pt x="1683" y="764"/>
                  </a:lnTo>
                  <a:lnTo>
                    <a:pt x="1732" y="701"/>
                  </a:lnTo>
                  <a:cubicBezTo>
                    <a:pt x="1732" y="701"/>
                    <a:pt x="1747" y="682"/>
                    <a:pt x="1747" y="682"/>
                  </a:cubicBezTo>
                  <a:lnTo>
                    <a:pt x="1873" y="521"/>
                  </a:lnTo>
                  <a:lnTo>
                    <a:pt x="1928" y="453"/>
                  </a:lnTo>
                  <a:cubicBezTo>
                    <a:pt x="1876" y="423"/>
                    <a:pt x="1824" y="394"/>
                    <a:pt x="1773" y="367"/>
                  </a:cubicBezTo>
                  <a:cubicBezTo>
                    <a:pt x="1568" y="254"/>
                    <a:pt x="1359" y="150"/>
                    <a:pt x="1148" y="51"/>
                  </a:cubicBezTo>
                  <a:lnTo>
                    <a:pt x="10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4147;p60">
              <a:extLst>
                <a:ext uri="{FF2B5EF4-FFF2-40B4-BE49-F238E27FC236}">
                  <a16:creationId xmlns:a16="http://schemas.microsoft.com/office/drawing/2014/main" id="{F25708C6-C7E2-53C7-DA7C-A403BD6E9FC2}"/>
                </a:ext>
              </a:extLst>
            </p:cNvPr>
            <p:cNvSpPr/>
            <p:nvPr/>
          </p:nvSpPr>
          <p:spPr>
            <a:xfrm>
              <a:off x="5794319" y="3413947"/>
              <a:ext cx="229340" cy="350892"/>
            </a:xfrm>
            <a:custGeom>
              <a:avLst/>
              <a:gdLst/>
              <a:ahLst/>
              <a:cxnLst/>
              <a:rect l="l" t="t" r="r" b="b"/>
              <a:pathLst>
                <a:path w="2983" h="4564" extrusionOk="0">
                  <a:moveTo>
                    <a:pt x="973" y="1"/>
                  </a:moveTo>
                  <a:cubicBezTo>
                    <a:pt x="829" y="281"/>
                    <a:pt x="580" y="444"/>
                    <a:pt x="303" y="444"/>
                  </a:cubicBezTo>
                  <a:cubicBezTo>
                    <a:pt x="285" y="444"/>
                    <a:pt x="267" y="444"/>
                    <a:pt x="249" y="442"/>
                  </a:cubicBezTo>
                  <a:lnTo>
                    <a:pt x="249" y="442"/>
                  </a:lnTo>
                  <a:cubicBezTo>
                    <a:pt x="0" y="1968"/>
                    <a:pt x="155" y="3321"/>
                    <a:pt x="723" y="4564"/>
                  </a:cubicBezTo>
                  <a:cubicBezTo>
                    <a:pt x="1709" y="4251"/>
                    <a:pt x="2451" y="3435"/>
                    <a:pt x="2983" y="2079"/>
                  </a:cubicBezTo>
                  <a:cubicBezTo>
                    <a:pt x="2757" y="1787"/>
                    <a:pt x="2637" y="1387"/>
                    <a:pt x="2667" y="1014"/>
                  </a:cubicBezTo>
                  <a:cubicBezTo>
                    <a:pt x="2404" y="824"/>
                    <a:pt x="2141" y="650"/>
                    <a:pt x="1881" y="490"/>
                  </a:cubicBezTo>
                  <a:lnTo>
                    <a:pt x="1586" y="789"/>
                  </a:lnTo>
                  <a:lnTo>
                    <a:pt x="1894" y="1799"/>
                  </a:lnTo>
                  <a:lnTo>
                    <a:pt x="1930" y="1915"/>
                  </a:lnTo>
                  <a:lnTo>
                    <a:pt x="1863" y="1965"/>
                  </a:lnTo>
                  <a:lnTo>
                    <a:pt x="1090" y="2528"/>
                  </a:lnTo>
                  <a:lnTo>
                    <a:pt x="1307" y="3333"/>
                  </a:lnTo>
                  <a:cubicBezTo>
                    <a:pt x="1307" y="3333"/>
                    <a:pt x="1316" y="3363"/>
                    <a:pt x="1316" y="3363"/>
                  </a:cubicBezTo>
                  <a:lnTo>
                    <a:pt x="1323" y="3389"/>
                  </a:lnTo>
                  <a:lnTo>
                    <a:pt x="1312" y="3405"/>
                  </a:lnTo>
                  <a:lnTo>
                    <a:pt x="1075" y="3701"/>
                  </a:lnTo>
                  <a:lnTo>
                    <a:pt x="955" y="3848"/>
                  </a:lnTo>
                  <a:lnTo>
                    <a:pt x="894" y="3919"/>
                  </a:lnTo>
                  <a:lnTo>
                    <a:pt x="863" y="3953"/>
                  </a:lnTo>
                  <a:cubicBezTo>
                    <a:pt x="857" y="3959"/>
                    <a:pt x="851" y="3965"/>
                    <a:pt x="846" y="3969"/>
                  </a:cubicBezTo>
                  <a:cubicBezTo>
                    <a:pt x="843" y="3973"/>
                    <a:pt x="840" y="3975"/>
                    <a:pt x="837" y="3977"/>
                  </a:cubicBezTo>
                  <a:cubicBezTo>
                    <a:pt x="839" y="3973"/>
                    <a:pt x="841" y="3970"/>
                    <a:pt x="845" y="3967"/>
                  </a:cubicBezTo>
                  <a:cubicBezTo>
                    <a:pt x="849" y="3961"/>
                    <a:pt x="855" y="3956"/>
                    <a:pt x="859" y="3949"/>
                  </a:cubicBezTo>
                  <a:lnTo>
                    <a:pt x="887" y="3911"/>
                  </a:lnTo>
                  <a:lnTo>
                    <a:pt x="943" y="3832"/>
                  </a:lnTo>
                  <a:lnTo>
                    <a:pt x="1048" y="3670"/>
                  </a:lnTo>
                  <a:lnTo>
                    <a:pt x="1247" y="3362"/>
                  </a:lnTo>
                  <a:lnTo>
                    <a:pt x="1240" y="3342"/>
                  </a:lnTo>
                  <a:cubicBezTo>
                    <a:pt x="1240" y="3342"/>
                    <a:pt x="947" y="2502"/>
                    <a:pt x="947" y="2502"/>
                  </a:cubicBezTo>
                  <a:lnTo>
                    <a:pt x="928" y="2445"/>
                  </a:lnTo>
                  <a:lnTo>
                    <a:pt x="967" y="2407"/>
                  </a:lnTo>
                  <a:lnTo>
                    <a:pt x="1649" y="1779"/>
                  </a:lnTo>
                  <a:lnTo>
                    <a:pt x="1257" y="760"/>
                  </a:lnTo>
                  <a:lnTo>
                    <a:pt x="1211" y="641"/>
                  </a:lnTo>
                  <a:lnTo>
                    <a:pt x="1286" y="545"/>
                  </a:lnTo>
                  <a:lnTo>
                    <a:pt x="1430" y="364"/>
                  </a:lnTo>
                  <a:lnTo>
                    <a:pt x="1452" y="335"/>
                  </a:lnTo>
                  <a:cubicBezTo>
                    <a:pt x="1452" y="335"/>
                    <a:pt x="1501" y="272"/>
                    <a:pt x="1501" y="272"/>
                  </a:cubicBezTo>
                  <a:cubicBezTo>
                    <a:pt x="1328" y="178"/>
                    <a:pt x="1152" y="87"/>
                    <a:pt x="9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5"/>
    </mc:Choice>
    <mc:Fallback>
      <p:transition spd="slow" advTm="419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9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Recognizing Phishing Emails</a:t>
            </a:r>
            <a:endParaRPr dirty="0"/>
          </a:p>
        </p:txBody>
      </p:sp>
      <p:grpSp>
        <p:nvGrpSpPr>
          <p:cNvPr id="367" name="Google Shape;367;p19"/>
          <p:cNvGrpSpPr/>
          <p:nvPr/>
        </p:nvGrpSpPr>
        <p:grpSpPr>
          <a:xfrm>
            <a:off x="5328178" y="3305225"/>
            <a:ext cx="2898990" cy="1057250"/>
            <a:chOff x="5328178" y="3305225"/>
            <a:chExt cx="2898990" cy="1057250"/>
          </a:xfrm>
        </p:grpSpPr>
        <p:cxnSp>
          <p:nvCxnSpPr>
            <p:cNvPr id="368" name="Google Shape;368;p19"/>
            <p:cNvCxnSpPr/>
            <p:nvPr/>
          </p:nvCxnSpPr>
          <p:spPr>
            <a:xfrm rot="10800000">
              <a:off x="5328178" y="33052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0" name="Google Shape;370;p19"/>
            <p:cNvGrpSpPr/>
            <p:nvPr/>
          </p:nvGrpSpPr>
          <p:grpSpPr>
            <a:xfrm>
              <a:off x="6147685" y="3460810"/>
              <a:ext cx="2079483" cy="901665"/>
              <a:chOff x="6147685" y="3460810"/>
              <a:chExt cx="2079483" cy="901665"/>
            </a:xfrm>
          </p:grpSpPr>
          <p:sp>
            <p:nvSpPr>
              <p:cNvPr id="371" name="Google Shape;371;p19"/>
              <p:cNvSpPr/>
              <p:nvPr/>
            </p:nvSpPr>
            <p:spPr>
              <a:xfrm flipH="1">
                <a:off x="6147685" y="3460810"/>
                <a:ext cx="2079483" cy="901665"/>
              </a:xfrm>
              <a:custGeom>
                <a:avLst/>
                <a:gdLst/>
                <a:ahLst/>
                <a:cxnLst/>
                <a:rect l="l" t="t" r="r" b="b"/>
                <a:pathLst>
                  <a:path w="51722" h="19611" extrusionOk="0">
                    <a:moveTo>
                      <a:pt x="46840" y="19610"/>
                    </a:moveTo>
                    <a:lnTo>
                      <a:pt x="1" y="19610"/>
                    </a:lnTo>
                    <a:lnTo>
                      <a:pt x="1" y="1"/>
                    </a:lnTo>
                    <a:lnTo>
                      <a:pt x="46840" y="1"/>
                    </a:lnTo>
                    <a:cubicBezTo>
                      <a:pt x="49531" y="1"/>
                      <a:pt x="51722" y="2191"/>
                      <a:pt x="51722" y="4882"/>
                    </a:cubicBezTo>
                    <a:lnTo>
                      <a:pt x="51722" y="14729"/>
                    </a:lnTo>
                    <a:cubicBezTo>
                      <a:pt x="51722" y="17431"/>
                      <a:pt x="49531" y="19610"/>
                      <a:pt x="46840" y="1961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9"/>
              <p:cNvSpPr/>
              <p:nvPr/>
            </p:nvSpPr>
            <p:spPr>
              <a:xfrm flipH="1">
                <a:off x="6191229" y="3510648"/>
                <a:ext cx="1992841" cy="801986"/>
              </a:xfrm>
              <a:custGeom>
                <a:avLst/>
                <a:gdLst/>
                <a:ahLst/>
                <a:cxnLst/>
                <a:rect l="l" t="t" r="r" b="b"/>
                <a:pathLst>
                  <a:path w="49567" h="17443" extrusionOk="0">
                    <a:moveTo>
                      <a:pt x="0" y="17443"/>
                    </a:moveTo>
                    <a:lnTo>
                      <a:pt x="0" y="0"/>
                    </a:lnTo>
                    <a:lnTo>
                      <a:pt x="40839" y="0"/>
                    </a:lnTo>
                    <a:cubicBezTo>
                      <a:pt x="45649" y="0"/>
                      <a:pt x="49566" y="3917"/>
                      <a:pt x="49566" y="8727"/>
                    </a:cubicBezTo>
                    <a:cubicBezTo>
                      <a:pt x="49566" y="13526"/>
                      <a:pt x="45649" y="17443"/>
                      <a:pt x="40839" y="17443"/>
                    </a:cubicBezTo>
                    <a:lnTo>
                      <a:pt x="0" y="17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19"/>
          <p:cNvGrpSpPr/>
          <p:nvPr/>
        </p:nvGrpSpPr>
        <p:grpSpPr>
          <a:xfrm>
            <a:off x="5328178" y="1528475"/>
            <a:ext cx="2898990" cy="902950"/>
            <a:chOff x="5328178" y="1528475"/>
            <a:chExt cx="2898990" cy="902950"/>
          </a:xfrm>
        </p:grpSpPr>
        <p:cxnSp>
          <p:nvCxnSpPr>
            <p:cNvPr id="377" name="Google Shape;377;p19"/>
            <p:cNvCxnSpPr/>
            <p:nvPr/>
          </p:nvCxnSpPr>
          <p:spPr>
            <a:xfrm flipH="1">
              <a:off x="5328178" y="1990725"/>
              <a:ext cx="8277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8" name="Google Shape;378;p19"/>
            <p:cNvGrpSpPr/>
            <p:nvPr/>
          </p:nvGrpSpPr>
          <p:grpSpPr>
            <a:xfrm>
              <a:off x="6147780" y="1528475"/>
              <a:ext cx="2079388" cy="901665"/>
              <a:chOff x="6147780" y="1528475"/>
              <a:chExt cx="2079388" cy="901665"/>
            </a:xfrm>
          </p:grpSpPr>
          <p:grpSp>
            <p:nvGrpSpPr>
              <p:cNvPr id="379" name="Google Shape;379;p19"/>
              <p:cNvGrpSpPr/>
              <p:nvPr/>
            </p:nvGrpSpPr>
            <p:grpSpPr>
              <a:xfrm>
                <a:off x="6147780" y="1528475"/>
                <a:ext cx="2079388" cy="901665"/>
                <a:chOff x="6147780" y="1528475"/>
                <a:chExt cx="2079388" cy="901665"/>
              </a:xfrm>
            </p:grpSpPr>
            <p:sp>
              <p:nvSpPr>
                <p:cNvPr id="380" name="Google Shape;380;p19"/>
                <p:cNvSpPr/>
                <p:nvPr/>
              </p:nvSpPr>
              <p:spPr>
                <a:xfrm flipH="1">
                  <a:off x="6147780" y="1528475"/>
                  <a:ext cx="207938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81" name="Google Shape;381;p19"/>
                <p:cNvSpPr/>
                <p:nvPr/>
              </p:nvSpPr>
              <p:spPr>
                <a:xfrm flipH="1">
                  <a:off x="6191229" y="1578313"/>
                  <a:ext cx="1992841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7" h="17443" extrusionOk="0">
                      <a:moveTo>
                        <a:pt x="0" y="17443"/>
                      </a:moveTo>
                      <a:lnTo>
                        <a:pt x="0" y="0"/>
                      </a:lnTo>
                      <a:lnTo>
                        <a:pt x="40839" y="0"/>
                      </a:lnTo>
                      <a:cubicBezTo>
                        <a:pt x="45649" y="0"/>
                        <a:pt x="49566" y="3917"/>
                        <a:pt x="49566" y="8727"/>
                      </a:cubicBezTo>
                      <a:cubicBezTo>
                        <a:pt x="49566" y="13526"/>
                        <a:pt x="45649" y="17443"/>
                        <a:pt x="40839" y="174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7" name="Google Shape;387;p19"/>
              <p:cNvSpPr/>
              <p:nvPr/>
            </p:nvSpPr>
            <p:spPr>
              <a:xfrm flipH="1">
                <a:off x="8015635" y="1852073"/>
                <a:ext cx="124324" cy="124829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715" extrusionOk="0">
                    <a:moveTo>
                      <a:pt x="1358" y="215"/>
                    </a:moveTo>
                    <a:cubicBezTo>
                      <a:pt x="1989" y="215"/>
                      <a:pt x="2501" y="727"/>
                      <a:pt x="2501" y="1358"/>
                    </a:cubicBezTo>
                    <a:cubicBezTo>
                      <a:pt x="2501" y="2001"/>
                      <a:pt x="1977" y="2501"/>
                      <a:pt x="1358" y="2501"/>
                    </a:cubicBezTo>
                    <a:cubicBezTo>
                      <a:pt x="727" y="2501"/>
                      <a:pt x="203" y="1977"/>
                      <a:pt x="203" y="1358"/>
                    </a:cubicBezTo>
                    <a:cubicBezTo>
                      <a:pt x="203" y="727"/>
                      <a:pt x="715" y="215"/>
                      <a:pt x="1358" y="215"/>
                    </a:cubicBezTo>
                    <a:close/>
                    <a:moveTo>
                      <a:pt x="1358" y="0"/>
                    </a:moveTo>
                    <a:cubicBezTo>
                      <a:pt x="608" y="0"/>
                      <a:pt x="1" y="608"/>
                      <a:pt x="1" y="1358"/>
                    </a:cubicBezTo>
                    <a:cubicBezTo>
                      <a:pt x="1" y="2096"/>
                      <a:pt x="608" y="2715"/>
                      <a:pt x="1358" y="2715"/>
                    </a:cubicBezTo>
                    <a:cubicBezTo>
                      <a:pt x="2096" y="2715"/>
                      <a:pt x="2704" y="2096"/>
                      <a:pt x="2704" y="1358"/>
                    </a:cubicBezTo>
                    <a:cubicBezTo>
                      <a:pt x="2704" y="608"/>
                      <a:pt x="2096" y="0"/>
                      <a:pt x="13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5" name="Google Shape;395;p19"/>
          <p:cNvGrpSpPr/>
          <p:nvPr/>
        </p:nvGrpSpPr>
        <p:grpSpPr>
          <a:xfrm>
            <a:off x="916800" y="3305225"/>
            <a:ext cx="2916154" cy="1057250"/>
            <a:chOff x="916800" y="3305225"/>
            <a:chExt cx="2916154" cy="1057250"/>
          </a:xfrm>
        </p:grpSpPr>
        <p:cxnSp>
          <p:nvCxnSpPr>
            <p:cNvPr id="396" name="Google Shape;396;p19"/>
            <p:cNvCxnSpPr/>
            <p:nvPr/>
          </p:nvCxnSpPr>
          <p:spPr>
            <a:xfrm rot="10800000" flipH="1">
              <a:off x="2930854" y="33052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97" name="Google Shape;397;p19"/>
            <p:cNvGrpSpPr/>
            <p:nvPr/>
          </p:nvGrpSpPr>
          <p:grpSpPr>
            <a:xfrm>
              <a:off x="916800" y="3460810"/>
              <a:ext cx="2079518" cy="901665"/>
              <a:chOff x="916800" y="3460810"/>
              <a:chExt cx="2079518" cy="901665"/>
            </a:xfrm>
          </p:grpSpPr>
          <p:grpSp>
            <p:nvGrpSpPr>
              <p:cNvPr id="398" name="Google Shape;398;p19"/>
              <p:cNvGrpSpPr/>
              <p:nvPr/>
            </p:nvGrpSpPr>
            <p:grpSpPr>
              <a:xfrm>
                <a:off x="916800" y="3460810"/>
                <a:ext cx="2079518" cy="901665"/>
                <a:chOff x="916800" y="3460810"/>
                <a:chExt cx="2079518" cy="901665"/>
              </a:xfrm>
            </p:grpSpPr>
            <p:sp>
              <p:nvSpPr>
                <p:cNvPr id="399" name="Google Shape;399;p19"/>
                <p:cNvSpPr/>
                <p:nvPr/>
              </p:nvSpPr>
              <p:spPr>
                <a:xfrm>
                  <a:off x="916800" y="3460810"/>
                  <a:ext cx="2079518" cy="901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0" h="19611" extrusionOk="0">
                      <a:moveTo>
                        <a:pt x="46840" y="19610"/>
                      </a:moveTo>
                      <a:lnTo>
                        <a:pt x="0" y="19610"/>
                      </a:lnTo>
                      <a:lnTo>
                        <a:pt x="0" y="1"/>
                      </a:lnTo>
                      <a:lnTo>
                        <a:pt x="46828" y="1"/>
                      </a:lnTo>
                      <a:cubicBezTo>
                        <a:pt x="49530" y="1"/>
                        <a:pt x="51709" y="2191"/>
                        <a:pt x="51709" y="4882"/>
                      </a:cubicBezTo>
                      <a:lnTo>
                        <a:pt x="51709" y="14729"/>
                      </a:lnTo>
                      <a:cubicBezTo>
                        <a:pt x="51697" y="17431"/>
                        <a:pt x="49530" y="19610"/>
                        <a:pt x="46840" y="196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00" name="Google Shape;400;p19"/>
                <p:cNvSpPr/>
                <p:nvPr/>
              </p:nvSpPr>
              <p:spPr>
                <a:xfrm>
                  <a:off x="959868" y="3510648"/>
                  <a:ext cx="1992854" cy="801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5" h="17443" extrusionOk="0">
                      <a:moveTo>
                        <a:pt x="1" y="17443"/>
                      </a:moveTo>
                      <a:lnTo>
                        <a:pt x="1" y="0"/>
                      </a:lnTo>
                      <a:lnTo>
                        <a:pt x="40839" y="0"/>
                      </a:lnTo>
                      <a:cubicBezTo>
                        <a:pt x="45650" y="0"/>
                        <a:pt x="49555" y="3917"/>
                        <a:pt x="49555" y="8727"/>
                      </a:cubicBezTo>
                      <a:cubicBezTo>
                        <a:pt x="49555" y="13526"/>
                        <a:pt x="45650" y="17443"/>
                        <a:pt x="40839" y="17443"/>
                      </a:cubicBezTo>
                      <a:lnTo>
                        <a:pt x="1" y="174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407" name="Google Shape;407;p19"/>
              <p:cNvSpPr/>
              <p:nvPr/>
            </p:nvSpPr>
            <p:spPr>
              <a:xfrm>
                <a:off x="1008220" y="3860576"/>
                <a:ext cx="102990" cy="10239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227" extrusionOk="0">
                    <a:moveTo>
                      <a:pt x="1120" y="0"/>
                    </a:moveTo>
                    <a:cubicBezTo>
                      <a:pt x="1060" y="0"/>
                      <a:pt x="1013" y="36"/>
                      <a:pt x="1013" y="107"/>
                    </a:cubicBezTo>
                    <a:lnTo>
                      <a:pt x="1013" y="858"/>
                    </a:lnTo>
                    <a:lnTo>
                      <a:pt x="477" y="322"/>
                    </a:lnTo>
                    <a:cubicBezTo>
                      <a:pt x="459" y="304"/>
                      <a:pt x="435" y="295"/>
                      <a:pt x="410" y="295"/>
                    </a:cubicBezTo>
                    <a:cubicBezTo>
                      <a:pt x="385" y="295"/>
                      <a:pt x="358" y="304"/>
                      <a:pt x="334" y="322"/>
                    </a:cubicBezTo>
                    <a:cubicBezTo>
                      <a:pt x="286" y="369"/>
                      <a:pt x="286" y="429"/>
                      <a:pt x="334" y="477"/>
                    </a:cubicBezTo>
                    <a:lnTo>
                      <a:pt x="870" y="1012"/>
                    </a:lnTo>
                    <a:lnTo>
                      <a:pt x="108" y="1012"/>
                    </a:lnTo>
                    <a:cubicBezTo>
                      <a:pt x="48" y="1012"/>
                      <a:pt x="1" y="1060"/>
                      <a:pt x="1" y="1119"/>
                    </a:cubicBezTo>
                    <a:cubicBezTo>
                      <a:pt x="1" y="1179"/>
                      <a:pt x="48" y="1215"/>
                      <a:pt x="108" y="1215"/>
                    </a:cubicBezTo>
                    <a:lnTo>
                      <a:pt x="870" y="1215"/>
                    </a:lnTo>
                    <a:lnTo>
                      <a:pt x="334" y="1750"/>
                    </a:lnTo>
                    <a:cubicBezTo>
                      <a:pt x="286" y="1798"/>
                      <a:pt x="286" y="1858"/>
                      <a:pt x="334" y="1905"/>
                    </a:cubicBezTo>
                    <a:cubicBezTo>
                      <a:pt x="346" y="1917"/>
                      <a:pt x="382" y="1929"/>
                      <a:pt x="406" y="1929"/>
                    </a:cubicBezTo>
                    <a:cubicBezTo>
                      <a:pt x="441" y="1929"/>
                      <a:pt x="453" y="1917"/>
                      <a:pt x="477" y="1905"/>
                    </a:cubicBezTo>
                    <a:lnTo>
                      <a:pt x="1013" y="1369"/>
                    </a:lnTo>
                    <a:lnTo>
                      <a:pt x="1013" y="2131"/>
                    </a:lnTo>
                    <a:cubicBezTo>
                      <a:pt x="1013" y="2191"/>
                      <a:pt x="1060" y="2227"/>
                      <a:pt x="1120" y="2227"/>
                    </a:cubicBezTo>
                    <a:cubicBezTo>
                      <a:pt x="1179" y="2227"/>
                      <a:pt x="1227" y="2191"/>
                      <a:pt x="1227" y="2131"/>
                    </a:cubicBezTo>
                    <a:lnTo>
                      <a:pt x="1227" y="1369"/>
                    </a:lnTo>
                    <a:lnTo>
                      <a:pt x="1763" y="1905"/>
                    </a:lnTo>
                    <a:cubicBezTo>
                      <a:pt x="1775" y="1917"/>
                      <a:pt x="1810" y="1929"/>
                      <a:pt x="1834" y="1929"/>
                    </a:cubicBezTo>
                    <a:cubicBezTo>
                      <a:pt x="1870" y="1929"/>
                      <a:pt x="1882" y="1917"/>
                      <a:pt x="1906" y="1905"/>
                    </a:cubicBezTo>
                    <a:cubicBezTo>
                      <a:pt x="1953" y="1858"/>
                      <a:pt x="1953" y="1798"/>
                      <a:pt x="1906" y="1750"/>
                    </a:cubicBezTo>
                    <a:lnTo>
                      <a:pt x="1370" y="1215"/>
                    </a:lnTo>
                    <a:lnTo>
                      <a:pt x="2132" y="1215"/>
                    </a:lnTo>
                    <a:cubicBezTo>
                      <a:pt x="2191" y="1215"/>
                      <a:pt x="2239" y="1179"/>
                      <a:pt x="2239" y="1119"/>
                    </a:cubicBezTo>
                    <a:cubicBezTo>
                      <a:pt x="2239" y="1060"/>
                      <a:pt x="2191" y="1012"/>
                      <a:pt x="2132" y="1012"/>
                    </a:cubicBezTo>
                    <a:lnTo>
                      <a:pt x="1370" y="1012"/>
                    </a:lnTo>
                    <a:lnTo>
                      <a:pt x="1906" y="477"/>
                    </a:lnTo>
                    <a:cubicBezTo>
                      <a:pt x="1953" y="429"/>
                      <a:pt x="1953" y="369"/>
                      <a:pt x="1906" y="322"/>
                    </a:cubicBezTo>
                    <a:cubicBezTo>
                      <a:pt x="1888" y="304"/>
                      <a:pt x="1864" y="295"/>
                      <a:pt x="1839" y="295"/>
                    </a:cubicBezTo>
                    <a:cubicBezTo>
                      <a:pt x="1813" y="295"/>
                      <a:pt x="1787" y="304"/>
                      <a:pt x="1763" y="322"/>
                    </a:cubicBezTo>
                    <a:lnTo>
                      <a:pt x="1227" y="858"/>
                    </a:lnTo>
                    <a:lnTo>
                      <a:pt x="1227" y="107"/>
                    </a:lnTo>
                    <a:cubicBezTo>
                      <a:pt x="1227" y="48"/>
                      <a:pt x="1179" y="0"/>
                      <a:pt x="1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8" name="Google Shape;408;p19"/>
          <p:cNvGrpSpPr/>
          <p:nvPr/>
        </p:nvGrpSpPr>
        <p:grpSpPr>
          <a:xfrm>
            <a:off x="929907" y="1528475"/>
            <a:ext cx="2916154" cy="902950"/>
            <a:chOff x="916800" y="1528475"/>
            <a:chExt cx="2916154" cy="902950"/>
          </a:xfrm>
        </p:grpSpPr>
        <p:cxnSp>
          <p:nvCxnSpPr>
            <p:cNvPr id="409" name="Google Shape;409;p19"/>
            <p:cNvCxnSpPr/>
            <p:nvPr/>
          </p:nvCxnSpPr>
          <p:spPr>
            <a:xfrm>
              <a:off x="2930854" y="1990725"/>
              <a:ext cx="902100" cy="4407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11" name="Google Shape;411;p19"/>
            <p:cNvGrpSpPr/>
            <p:nvPr/>
          </p:nvGrpSpPr>
          <p:grpSpPr>
            <a:xfrm>
              <a:off x="916800" y="1528475"/>
              <a:ext cx="2079518" cy="901665"/>
              <a:chOff x="916800" y="1528475"/>
              <a:chExt cx="2079518" cy="901665"/>
            </a:xfrm>
          </p:grpSpPr>
          <p:sp>
            <p:nvSpPr>
              <p:cNvPr id="412" name="Google Shape;412;p19"/>
              <p:cNvSpPr/>
              <p:nvPr/>
            </p:nvSpPr>
            <p:spPr>
              <a:xfrm>
                <a:off x="916800" y="1528475"/>
                <a:ext cx="2079518" cy="901665"/>
              </a:xfrm>
              <a:custGeom>
                <a:avLst/>
                <a:gdLst/>
                <a:ahLst/>
                <a:cxnLst/>
                <a:rect l="l" t="t" r="r" b="b"/>
                <a:pathLst>
                  <a:path w="51710" h="19611" extrusionOk="0">
                    <a:moveTo>
                      <a:pt x="46840" y="19610"/>
                    </a:moveTo>
                    <a:lnTo>
                      <a:pt x="0" y="19610"/>
                    </a:lnTo>
                    <a:lnTo>
                      <a:pt x="0" y="1"/>
                    </a:lnTo>
                    <a:lnTo>
                      <a:pt x="46828" y="1"/>
                    </a:lnTo>
                    <a:cubicBezTo>
                      <a:pt x="49530" y="1"/>
                      <a:pt x="51709" y="2191"/>
                      <a:pt x="51709" y="4882"/>
                    </a:cubicBezTo>
                    <a:lnTo>
                      <a:pt x="51709" y="14729"/>
                    </a:lnTo>
                    <a:cubicBezTo>
                      <a:pt x="51697" y="17431"/>
                      <a:pt x="49530" y="19610"/>
                      <a:pt x="46840" y="196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959868" y="1578313"/>
                <a:ext cx="1992854" cy="801986"/>
              </a:xfrm>
              <a:custGeom>
                <a:avLst/>
                <a:gdLst/>
                <a:ahLst/>
                <a:cxnLst/>
                <a:rect l="l" t="t" r="r" b="b"/>
                <a:pathLst>
                  <a:path w="49555" h="17443" extrusionOk="0">
                    <a:moveTo>
                      <a:pt x="1" y="17443"/>
                    </a:moveTo>
                    <a:lnTo>
                      <a:pt x="1" y="0"/>
                    </a:lnTo>
                    <a:lnTo>
                      <a:pt x="40839" y="0"/>
                    </a:lnTo>
                    <a:cubicBezTo>
                      <a:pt x="45650" y="0"/>
                      <a:pt x="49555" y="3917"/>
                      <a:pt x="49555" y="8727"/>
                    </a:cubicBezTo>
                    <a:cubicBezTo>
                      <a:pt x="49555" y="13526"/>
                      <a:pt x="45650" y="17443"/>
                      <a:pt x="40839" y="174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5" name="Google Shape;425;p19"/>
          <p:cNvSpPr txBox="1"/>
          <p:nvPr/>
        </p:nvSpPr>
        <p:spPr>
          <a:xfrm>
            <a:off x="1074485" y="3666735"/>
            <a:ext cx="1850763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Look for Spelling and Grammar Mistakes.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427" name="Google Shape;427;p19"/>
          <p:cNvGrpSpPr/>
          <p:nvPr/>
        </p:nvGrpSpPr>
        <p:grpSpPr>
          <a:xfrm>
            <a:off x="3690791" y="1983833"/>
            <a:ext cx="1762417" cy="1762087"/>
            <a:chOff x="3690791" y="1983833"/>
            <a:chExt cx="1762417" cy="1762087"/>
          </a:xfrm>
        </p:grpSpPr>
        <p:grpSp>
          <p:nvGrpSpPr>
            <p:cNvPr id="428" name="Google Shape;428;p19"/>
            <p:cNvGrpSpPr/>
            <p:nvPr/>
          </p:nvGrpSpPr>
          <p:grpSpPr>
            <a:xfrm>
              <a:off x="3690791" y="1983833"/>
              <a:ext cx="1762417" cy="1762087"/>
              <a:chOff x="3686748" y="2130133"/>
              <a:chExt cx="1762417" cy="1762087"/>
            </a:xfrm>
          </p:grpSpPr>
          <p:sp>
            <p:nvSpPr>
              <p:cNvPr id="429" name="Google Shape;429;p19"/>
              <p:cNvSpPr/>
              <p:nvPr/>
            </p:nvSpPr>
            <p:spPr>
              <a:xfrm>
                <a:off x="3786223" y="2229607"/>
                <a:ext cx="1563466" cy="1563175"/>
              </a:xfrm>
              <a:custGeom>
                <a:avLst/>
                <a:gdLst/>
                <a:ahLst/>
                <a:cxnLst/>
                <a:rect l="l" t="t" r="r" b="b"/>
                <a:pathLst>
                  <a:path w="59127" h="59116" extrusionOk="0">
                    <a:moveTo>
                      <a:pt x="59127" y="29564"/>
                    </a:moveTo>
                    <a:cubicBezTo>
                      <a:pt x="59127" y="45887"/>
                      <a:pt x="45887" y="59115"/>
                      <a:pt x="29564" y="59115"/>
                    </a:cubicBezTo>
                    <a:cubicBezTo>
                      <a:pt x="13240" y="59115"/>
                      <a:pt x="0" y="45887"/>
                      <a:pt x="0" y="29564"/>
                    </a:cubicBezTo>
                    <a:cubicBezTo>
                      <a:pt x="0" y="13229"/>
                      <a:pt x="13240" y="1"/>
                      <a:pt x="29564" y="1"/>
                    </a:cubicBezTo>
                    <a:cubicBezTo>
                      <a:pt x="45887" y="1"/>
                      <a:pt x="59127" y="13229"/>
                      <a:pt x="59127" y="2956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4127482" y="373729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33314" y="1394"/>
                    </a:moveTo>
                    <a:lnTo>
                      <a:pt x="32505" y="1"/>
                    </a:lnTo>
                    <a:cubicBezTo>
                      <a:pt x="27838" y="2703"/>
                      <a:pt x="22432" y="4251"/>
                      <a:pt x="16658" y="4251"/>
                    </a:cubicBezTo>
                    <a:cubicBezTo>
                      <a:pt x="10883" y="4251"/>
                      <a:pt x="5466" y="2703"/>
                      <a:pt x="810" y="1"/>
                    </a:cubicBezTo>
                    <a:lnTo>
                      <a:pt x="1" y="1394"/>
                    </a:lnTo>
                    <a:cubicBezTo>
                      <a:pt x="4918" y="4239"/>
                      <a:pt x="10597" y="5859"/>
                      <a:pt x="16658" y="5859"/>
                    </a:cubicBezTo>
                    <a:cubicBezTo>
                      <a:pt x="22718" y="5859"/>
                      <a:pt x="28421" y="4239"/>
                      <a:pt x="33314" y="13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4986950" y="2248195"/>
                <a:ext cx="462215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61" extrusionOk="0">
                    <a:moveTo>
                      <a:pt x="810" y="0"/>
                    </a:moveTo>
                    <a:lnTo>
                      <a:pt x="1" y="1393"/>
                    </a:lnTo>
                    <a:cubicBezTo>
                      <a:pt x="9490" y="6894"/>
                      <a:pt x="15872" y="17145"/>
                      <a:pt x="15872" y="28861"/>
                    </a:cubicBezTo>
                    <a:lnTo>
                      <a:pt x="17479" y="28861"/>
                    </a:lnTo>
                    <a:cubicBezTo>
                      <a:pt x="17479" y="16550"/>
                      <a:pt x="10764" y="5775"/>
                      <a:pt x="8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4127482" y="2130133"/>
                <a:ext cx="880932" cy="154927"/>
              </a:xfrm>
              <a:custGeom>
                <a:avLst/>
                <a:gdLst/>
                <a:ahLst/>
                <a:cxnLst/>
                <a:rect l="l" t="t" r="r" b="b"/>
                <a:pathLst>
                  <a:path w="33315" h="5859" extrusionOk="0">
                    <a:moveTo>
                      <a:pt x="1" y="4465"/>
                    </a:moveTo>
                    <a:lnTo>
                      <a:pt x="810" y="5858"/>
                    </a:lnTo>
                    <a:cubicBezTo>
                      <a:pt x="5478" y="3156"/>
                      <a:pt x="10883" y="1608"/>
                      <a:pt x="16658" y="1608"/>
                    </a:cubicBezTo>
                    <a:cubicBezTo>
                      <a:pt x="22432" y="1608"/>
                      <a:pt x="27849" y="3156"/>
                      <a:pt x="32505" y="5858"/>
                    </a:cubicBezTo>
                    <a:lnTo>
                      <a:pt x="33314" y="4465"/>
                    </a:lnTo>
                    <a:cubicBezTo>
                      <a:pt x="28397" y="1620"/>
                      <a:pt x="22718" y="0"/>
                      <a:pt x="16658" y="0"/>
                    </a:cubicBezTo>
                    <a:cubicBezTo>
                      <a:pt x="10597" y="0"/>
                      <a:pt x="4906" y="1620"/>
                      <a:pt x="1" y="44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4986950" y="3011306"/>
                <a:ext cx="462215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28850" extrusionOk="0">
                    <a:moveTo>
                      <a:pt x="1" y="27457"/>
                    </a:moveTo>
                    <a:lnTo>
                      <a:pt x="810" y="28850"/>
                    </a:lnTo>
                    <a:cubicBezTo>
                      <a:pt x="10764" y="23075"/>
                      <a:pt x="17479" y="12300"/>
                      <a:pt x="17479" y="1"/>
                    </a:cubicBezTo>
                    <a:lnTo>
                      <a:pt x="15872" y="1"/>
                    </a:lnTo>
                    <a:cubicBezTo>
                      <a:pt x="15872" y="11705"/>
                      <a:pt x="9490" y="21968"/>
                      <a:pt x="1" y="274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3686748" y="3011306"/>
                <a:ext cx="462188" cy="762866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50" extrusionOk="0">
                    <a:moveTo>
                      <a:pt x="16669" y="28850"/>
                    </a:moveTo>
                    <a:lnTo>
                      <a:pt x="17478" y="27457"/>
                    </a:lnTo>
                    <a:cubicBezTo>
                      <a:pt x="8001" y="21968"/>
                      <a:pt x="1607" y="11705"/>
                      <a:pt x="1607" y="1"/>
                    </a:cubicBezTo>
                    <a:lnTo>
                      <a:pt x="0" y="1"/>
                    </a:lnTo>
                    <a:cubicBezTo>
                      <a:pt x="0" y="12300"/>
                      <a:pt x="6715" y="23075"/>
                      <a:pt x="16669" y="2885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3686748" y="2248195"/>
                <a:ext cx="462188" cy="763157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28861" extrusionOk="0">
                    <a:moveTo>
                      <a:pt x="17478" y="1393"/>
                    </a:moveTo>
                    <a:lnTo>
                      <a:pt x="16669" y="0"/>
                    </a:lnTo>
                    <a:cubicBezTo>
                      <a:pt x="6715" y="5775"/>
                      <a:pt x="0" y="16550"/>
                      <a:pt x="0" y="28861"/>
                    </a:cubicBezTo>
                    <a:lnTo>
                      <a:pt x="1607" y="28861"/>
                    </a:lnTo>
                    <a:cubicBezTo>
                      <a:pt x="1607" y="17145"/>
                      <a:pt x="8001" y="6894"/>
                      <a:pt x="17478" y="1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19"/>
            <p:cNvGrpSpPr/>
            <p:nvPr/>
          </p:nvGrpSpPr>
          <p:grpSpPr>
            <a:xfrm>
              <a:off x="4123342" y="2442972"/>
              <a:ext cx="897316" cy="899307"/>
              <a:chOff x="-3137650" y="2408950"/>
              <a:chExt cx="291450" cy="292125"/>
            </a:xfrm>
          </p:grpSpPr>
          <p:sp>
            <p:nvSpPr>
              <p:cNvPr id="437" name="Google Shape;437;p19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5" extrusionOk="0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Google Shape;425;p19">
            <a:extLst>
              <a:ext uri="{FF2B5EF4-FFF2-40B4-BE49-F238E27FC236}">
                <a16:creationId xmlns:a16="http://schemas.microsoft.com/office/drawing/2014/main" id="{4A026B57-F1F3-2F14-BD74-C78B32282E71}"/>
              </a:ext>
            </a:extLst>
          </p:cNvPr>
          <p:cNvSpPr txBox="1"/>
          <p:nvPr/>
        </p:nvSpPr>
        <p:spPr>
          <a:xfrm>
            <a:off x="1068940" y="1770375"/>
            <a:ext cx="1850763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Check the Sender's Email Address.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" name="Google Shape;425;p19">
            <a:extLst>
              <a:ext uri="{FF2B5EF4-FFF2-40B4-BE49-F238E27FC236}">
                <a16:creationId xmlns:a16="http://schemas.microsoft.com/office/drawing/2014/main" id="{1A3E5A42-4525-3D9A-B3F2-A99AA7ABF66E}"/>
              </a:ext>
            </a:extLst>
          </p:cNvPr>
          <p:cNvSpPr txBox="1"/>
          <p:nvPr/>
        </p:nvSpPr>
        <p:spPr>
          <a:xfrm>
            <a:off x="6354856" y="1737371"/>
            <a:ext cx="1850763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Verify Email Content.</a:t>
            </a:r>
          </a:p>
        </p:txBody>
      </p:sp>
      <p:sp>
        <p:nvSpPr>
          <p:cNvPr id="6" name="Google Shape;425;p19">
            <a:extLst>
              <a:ext uri="{FF2B5EF4-FFF2-40B4-BE49-F238E27FC236}">
                <a16:creationId xmlns:a16="http://schemas.microsoft.com/office/drawing/2014/main" id="{C1F1DC63-DC88-DEF9-3DF2-586DE5682EFD}"/>
              </a:ext>
            </a:extLst>
          </p:cNvPr>
          <p:cNvSpPr txBox="1"/>
          <p:nvPr/>
        </p:nvSpPr>
        <p:spPr>
          <a:xfrm>
            <a:off x="6354856" y="3666735"/>
            <a:ext cx="1850763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Hover Over Links to Preview URLs.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11"/>
    </mc:Choice>
    <mc:Fallback>
      <p:transition spd="slow" advTm="511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21"/>
          <p:cNvGrpSpPr/>
          <p:nvPr/>
        </p:nvGrpSpPr>
        <p:grpSpPr>
          <a:xfrm>
            <a:off x="838200" y="1096197"/>
            <a:ext cx="3390900" cy="2008953"/>
            <a:chOff x="838200" y="1096197"/>
            <a:chExt cx="3390900" cy="2008953"/>
          </a:xfrm>
        </p:grpSpPr>
        <p:grpSp>
          <p:nvGrpSpPr>
            <p:cNvPr id="499" name="Google Shape;499;p21"/>
            <p:cNvGrpSpPr/>
            <p:nvPr/>
          </p:nvGrpSpPr>
          <p:grpSpPr>
            <a:xfrm>
              <a:off x="838200" y="1096197"/>
              <a:ext cx="1402500" cy="1572303"/>
              <a:chOff x="838200" y="1096197"/>
              <a:chExt cx="1402500" cy="1572303"/>
            </a:xfrm>
          </p:grpSpPr>
          <p:sp>
            <p:nvSpPr>
              <p:cNvPr id="500" name="Google Shape;500;p21"/>
              <p:cNvSpPr/>
              <p:nvPr/>
            </p:nvSpPr>
            <p:spPr>
              <a:xfrm>
                <a:off x="838200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1" name="Google Shape;501;p21"/>
              <p:cNvGrpSpPr/>
              <p:nvPr/>
            </p:nvGrpSpPr>
            <p:grpSpPr>
              <a:xfrm>
                <a:off x="1086993" y="1096197"/>
                <a:ext cx="904915" cy="649505"/>
                <a:chOff x="2117737" y="1318219"/>
                <a:chExt cx="904915" cy="649505"/>
              </a:xfrm>
            </p:grpSpPr>
            <p:sp>
              <p:nvSpPr>
                <p:cNvPr id="502" name="Google Shape;502;p21"/>
                <p:cNvSpPr/>
                <p:nvPr/>
              </p:nvSpPr>
              <p:spPr>
                <a:xfrm>
                  <a:off x="2164885" y="1318281"/>
                  <a:ext cx="857767" cy="649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0" h="20965" extrusionOk="0">
                      <a:moveTo>
                        <a:pt x="8717" y="1"/>
                      </a:moveTo>
                      <a:cubicBezTo>
                        <a:pt x="7234" y="1"/>
                        <a:pt x="5786" y="436"/>
                        <a:pt x="4782" y="1369"/>
                      </a:cubicBezTo>
                      <a:cubicBezTo>
                        <a:pt x="2412" y="3536"/>
                        <a:pt x="3103" y="7298"/>
                        <a:pt x="3698" y="9168"/>
                      </a:cubicBezTo>
                      <a:cubicBezTo>
                        <a:pt x="4293" y="11025"/>
                        <a:pt x="2698" y="12573"/>
                        <a:pt x="1281" y="14383"/>
                      </a:cubicBezTo>
                      <a:cubicBezTo>
                        <a:pt x="0" y="16029"/>
                        <a:pt x="4" y="20965"/>
                        <a:pt x="4274" y="20965"/>
                      </a:cubicBezTo>
                      <a:cubicBezTo>
                        <a:pt x="4727" y="20965"/>
                        <a:pt x="5228" y="20909"/>
                        <a:pt x="5782" y="20788"/>
                      </a:cubicBezTo>
                      <a:cubicBezTo>
                        <a:pt x="10213" y="19816"/>
                        <a:pt x="12205" y="18292"/>
                        <a:pt x="14335" y="18292"/>
                      </a:cubicBezTo>
                      <a:cubicBezTo>
                        <a:pt x="14969" y="18292"/>
                        <a:pt x="15616" y="18427"/>
                        <a:pt x="16343" y="18752"/>
                      </a:cubicBezTo>
                      <a:cubicBezTo>
                        <a:pt x="17562" y="19293"/>
                        <a:pt x="19048" y="19626"/>
                        <a:pt x="20497" y="19626"/>
                      </a:cubicBezTo>
                      <a:cubicBezTo>
                        <a:pt x="22810" y="19626"/>
                        <a:pt x="25029" y="18777"/>
                        <a:pt x="25915" y="16573"/>
                      </a:cubicBezTo>
                      <a:cubicBezTo>
                        <a:pt x="27368" y="12990"/>
                        <a:pt x="27689" y="8227"/>
                        <a:pt x="18248" y="5001"/>
                      </a:cubicBezTo>
                      <a:cubicBezTo>
                        <a:pt x="18248" y="5001"/>
                        <a:pt x="15842" y="4643"/>
                        <a:pt x="13878" y="2179"/>
                      </a:cubicBezTo>
                      <a:cubicBezTo>
                        <a:pt x="12741" y="776"/>
                        <a:pt x="10697" y="1"/>
                        <a:pt x="871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21"/>
                <p:cNvSpPr/>
                <p:nvPr/>
              </p:nvSpPr>
              <p:spPr>
                <a:xfrm>
                  <a:off x="2117737" y="1766092"/>
                  <a:ext cx="284528" cy="9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5" h="3166" extrusionOk="0">
                      <a:moveTo>
                        <a:pt x="1590" y="0"/>
                      </a:moveTo>
                      <a:cubicBezTo>
                        <a:pt x="1" y="0"/>
                        <a:pt x="4247" y="2719"/>
                        <a:pt x="9185" y="3165"/>
                      </a:cubicBezTo>
                      <a:cubicBezTo>
                        <a:pt x="9185" y="3165"/>
                        <a:pt x="5875" y="939"/>
                        <a:pt x="2434" y="129"/>
                      </a:cubicBezTo>
                      <a:cubicBezTo>
                        <a:pt x="2061" y="40"/>
                        <a:pt x="1782" y="0"/>
                        <a:pt x="159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21"/>
                <p:cNvSpPr/>
                <p:nvPr/>
              </p:nvSpPr>
              <p:spPr>
                <a:xfrm>
                  <a:off x="2214201" y="1666406"/>
                  <a:ext cx="194725" cy="198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86" h="6419" extrusionOk="0">
                      <a:moveTo>
                        <a:pt x="772" y="0"/>
                      </a:moveTo>
                      <a:cubicBezTo>
                        <a:pt x="0" y="0"/>
                        <a:pt x="2426" y="3934"/>
                        <a:pt x="6285" y="6419"/>
                      </a:cubicBezTo>
                      <a:cubicBezTo>
                        <a:pt x="6285" y="6419"/>
                        <a:pt x="4392" y="2907"/>
                        <a:pt x="1713" y="585"/>
                      </a:cubicBezTo>
                      <a:cubicBezTo>
                        <a:pt x="1244" y="178"/>
                        <a:pt x="935" y="0"/>
                        <a:pt x="77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21"/>
                <p:cNvSpPr/>
                <p:nvPr/>
              </p:nvSpPr>
              <p:spPr>
                <a:xfrm>
                  <a:off x="2294154" y="1621551"/>
                  <a:ext cx="120657" cy="242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5" h="7832" extrusionOk="0">
                      <a:moveTo>
                        <a:pt x="617" y="0"/>
                      </a:moveTo>
                      <a:cubicBezTo>
                        <a:pt x="0" y="0"/>
                        <a:pt x="1103" y="4361"/>
                        <a:pt x="3895" y="7831"/>
                      </a:cubicBezTo>
                      <a:cubicBezTo>
                        <a:pt x="3895" y="7831"/>
                        <a:pt x="3180" y="3902"/>
                        <a:pt x="1382" y="866"/>
                      </a:cubicBezTo>
                      <a:cubicBezTo>
                        <a:pt x="1023" y="263"/>
                        <a:pt x="768" y="0"/>
                        <a:pt x="61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21"/>
                <p:cNvSpPr/>
                <p:nvPr/>
              </p:nvSpPr>
              <p:spPr>
                <a:xfrm>
                  <a:off x="2384546" y="1573133"/>
                  <a:ext cx="420489" cy="290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383" extrusionOk="0">
                      <a:moveTo>
                        <a:pt x="0" y="0"/>
                      </a:moveTo>
                      <a:lnTo>
                        <a:pt x="0" y="9382"/>
                      </a:lnTo>
                      <a:lnTo>
                        <a:pt x="13573" y="9382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21"/>
                <p:cNvSpPr/>
                <p:nvPr/>
              </p:nvSpPr>
              <p:spPr>
                <a:xfrm>
                  <a:off x="2384546" y="1573133"/>
                  <a:ext cx="420489" cy="29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4" h="953" extrusionOk="0">
                      <a:moveTo>
                        <a:pt x="0" y="0"/>
                      </a:moveTo>
                      <a:lnTo>
                        <a:pt x="0" y="953"/>
                      </a:lnTo>
                      <a:lnTo>
                        <a:pt x="13573" y="953"/>
                      </a:lnTo>
                      <a:lnTo>
                        <a:pt x="1357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21"/>
                <p:cNvSpPr/>
                <p:nvPr/>
              </p:nvSpPr>
              <p:spPr>
                <a:xfrm>
                  <a:off x="239486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21"/>
                <p:cNvSpPr/>
                <p:nvPr/>
              </p:nvSpPr>
              <p:spPr>
                <a:xfrm>
                  <a:off x="2414037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63" y="0"/>
                      </a:moveTo>
                      <a:cubicBezTo>
                        <a:pt x="1" y="0"/>
                        <a:pt x="1" y="417"/>
                        <a:pt x="263" y="417"/>
                      </a:cubicBezTo>
                      <a:cubicBezTo>
                        <a:pt x="537" y="417"/>
                        <a:pt x="537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21"/>
                <p:cNvSpPr/>
                <p:nvPr/>
              </p:nvSpPr>
              <p:spPr>
                <a:xfrm>
                  <a:off x="2433212" y="1581249"/>
                  <a:ext cx="16635" cy="12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417" extrusionOk="0">
                      <a:moveTo>
                        <a:pt x="275" y="0"/>
                      </a:moveTo>
                      <a:cubicBezTo>
                        <a:pt x="1" y="0"/>
                        <a:pt x="1" y="417"/>
                        <a:pt x="275" y="417"/>
                      </a:cubicBezTo>
                      <a:cubicBezTo>
                        <a:pt x="537" y="417"/>
                        <a:pt x="53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21"/>
                <p:cNvSpPr/>
                <p:nvPr/>
              </p:nvSpPr>
              <p:spPr>
                <a:xfrm>
                  <a:off x="2456476" y="1667553"/>
                  <a:ext cx="269628" cy="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4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14"/>
                        <a:pt x="60" y="274"/>
                        <a:pt x="131" y="274"/>
                      </a:cubicBezTo>
                      <a:lnTo>
                        <a:pt x="8573" y="274"/>
                      </a:lnTo>
                      <a:cubicBezTo>
                        <a:pt x="8644" y="274"/>
                        <a:pt x="8704" y="214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21"/>
                <p:cNvSpPr/>
                <p:nvPr/>
              </p:nvSpPr>
              <p:spPr>
                <a:xfrm>
                  <a:off x="2456476" y="1705531"/>
                  <a:ext cx="269628" cy="8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63" extrusionOk="0">
                      <a:moveTo>
                        <a:pt x="131" y="0"/>
                      </a:moveTo>
                      <a:cubicBezTo>
                        <a:pt x="60" y="0"/>
                        <a:pt x="0" y="60"/>
                        <a:pt x="0" y="131"/>
                      </a:cubicBezTo>
                      <a:cubicBezTo>
                        <a:pt x="0" y="203"/>
                        <a:pt x="60" y="262"/>
                        <a:pt x="131" y="262"/>
                      </a:cubicBezTo>
                      <a:lnTo>
                        <a:pt x="8573" y="262"/>
                      </a:lnTo>
                      <a:cubicBezTo>
                        <a:pt x="8644" y="262"/>
                        <a:pt x="8704" y="203"/>
                        <a:pt x="8704" y="131"/>
                      </a:cubicBezTo>
                      <a:cubicBezTo>
                        <a:pt x="8704" y="60"/>
                        <a:pt x="8644" y="0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21"/>
                <p:cNvSpPr/>
                <p:nvPr/>
              </p:nvSpPr>
              <p:spPr>
                <a:xfrm>
                  <a:off x="2456476" y="1743138"/>
                  <a:ext cx="269628" cy="8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4" h="275" extrusionOk="0">
                      <a:moveTo>
                        <a:pt x="131" y="1"/>
                      </a:moveTo>
                      <a:cubicBezTo>
                        <a:pt x="60" y="1"/>
                        <a:pt x="0" y="60"/>
                        <a:pt x="0" y="132"/>
                      </a:cubicBezTo>
                      <a:cubicBezTo>
                        <a:pt x="0" y="215"/>
                        <a:pt x="60" y="275"/>
                        <a:pt x="131" y="275"/>
                      </a:cubicBezTo>
                      <a:lnTo>
                        <a:pt x="8573" y="275"/>
                      </a:lnTo>
                      <a:cubicBezTo>
                        <a:pt x="8644" y="275"/>
                        <a:pt x="8704" y="215"/>
                        <a:pt x="8704" y="132"/>
                      </a:cubicBezTo>
                      <a:cubicBezTo>
                        <a:pt x="8704" y="60"/>
                        <a:pt x="8644" y="1"/>
                        <a:pt x="85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21"/>
                <p:cNvSpPr/>
                <p:nvPr/>
              </p:nvSpPr>
              <p:spPr>
                <a:xfrm>
                  <a:off x="2460534" y="1783718"/>
                  <a:ext cx="261512" cy="80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2" h="2585" extrusionOk="0">
                      <a:moveTo>
                        <a:pt x="0" y="1"/>
                      </a:moveTo>
                      <a:lnTo>
                        <a:pt x="0" y="2584"/>
                      </a:lnTo>
                      <a:lnTo>
                        <a:pt x="8442" y="2584"/>
                      </a:lnTo>
                      <a:lnTo>
                        <a:pt x="84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21"/>
                <p:cNvSpPr/>
                <p:nvPr/>
              </p:nvSpPr>
              <p:spPr>
                <a:xfrm>
                  <a:off x="2730131" y="1421158"/>
                  <a:ext cx="229079" cy="19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5" h="6312" extrusionOk="0">
                      <a:moveTo>
                        <a:pt x="1" y="1"/>
                      </a:moveTo>
                      <a:lnTo>
                        <a:pt x="1" y="6311"/>
                      </a:lnTo>
                      <a:lnTo>
                        <a:pt x="7394" y="6311"/>
                      </a:lnTo>
                      <a:lnTo>
                        <a:pt x="739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21"/>
                <p:cNvSpPr/>
                <p:nvPr/>
              </p:nvSpPr>
              <p:spPr>
                <a:xfrm>
                  <a:off x="2730131" y="1511147"/>
                  <a:ext cx="176324" cy="1051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2" h="3395" extrusionOk="0">
                      <a:moveTo>
                        <a:pt x="2737" y="1"/>
                      </a:moveTo>
                      <a:cubicBezTo>
                        <a:pt x="2734" y="1"/>
                        <a:pt x="2730" y="1"/>
                        <a:pt x="2727" y="1"/>
                      </a:cubicBezTo>
                      <a:cubicBezTo>
                        <a:pt x="1763" y="37"/>
                        <a:pt x="1" y="3394"/>
                        <a:pt x="1" y="3394"/>
                      </a:cubicBezTo>
                      <a:lnTo>
                        <a:pt x="5692" y="3394"/>
                      </a:lnTo>
                      <a:cubicBezTo>
                        <a:pt x="5692" y="3394"/>
                        <a:pt x="3705" y="1"/>
                        <a:pt x="27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21"/>
                <p:cNvSpPr/>
                <p:nvPr/>
              </p:nvSpPr>
              <p:spPr>
                <a:xfrm>
                  <a:off x="2835981" y="1438505"/>
                  <a:ext cx="52786" cy="52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" h="1692" extrusionOk="0">
                      <a:moveTo>
                        <a:pt x="858" y="0"/>
                      </a:moveTo>
                      <a:cubicBezTo>
                        <a:pt x="382" y="0"/>
                        <a:pt x="1" y="381"/>
                        <a:pt x="1" y="846"/>
                      </a:cubicBezTo>
                      <a:cubicBezTo>
                        <a:pt x="1" y="1310"/>
                        <a:pt x="382" y="1691"/>
                        <a:pt x="858" y="1691"/>
                      </a:cubicBezTo>
                      <a:cubicBezTo>
                        <a:pt x="1322" y="1691"/>
                        <a:pt x="1703" y="1310"/>
                        <a:pt x="1703" y="846"/>
                      </a:cubicBezTo>
                      <a:cubicBezTo>
                        <a:pt x="1703" y="381"/>
                        <a:pt x="1322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21"/>
                <p:cNvSpPr/>
                <p:nvPr/>
              </p:nvSpPr>
              <p:spPr>
                <a:xfrm>
                  <a:off x="2222255" y="1422304"/>
                  <a:ext cx="108824" cy="115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3718" extrusionOk="0">
                      <a:moveTo>
                        <a:pt x="2002" y="2078"/>
                      </a:moveTo>
                      <a:cubicBezTo>
                        <a:pt x="2007" y="2078"/>
                        <a:pt x="2012" y="2078"/>
                        <a:pt x="2016" y="2078"/>
                      </a:cubicBezTo>
                      <a:lnTo>
                        <a:pt x="2016" y="2078"/>
                      </a:lnTo>
                      <a:cubicBezTo>
                        <a:pt x="1973" y="2130"/>
                        <a:pt x="1924" y="2173"/>
                        <a:pt x="1870" y="2202"/>
                      </a:cubicBezTo>
                      <a:cubicBezTo>
                        <a:pt x="1835" y="2223"/>
                        <a:pt x="1797" y="2236"/>
                        <a:pt x="1761" y="2236"/>
                      </a:cubicBezTo>
                      <a:cubicBezTo>
                        <a:pt x="1735" y="2236"/>
                        <a:pt x="1711" y="2229"/>
                        <a:pt x="1691" y="2214"/>
                      </a:cubicBezTo>
                      <a:cubicBezTo>
                        <a:pt x="1683" y="2205"/>
                        <a:pt x="1674" y="2177"/>
                        <a:pt x="1660" y="2177"/>
                      </a:cubicBezTo>
                      <a:cubicBezTo>
                        <a:pt x="1655" y="2177"/>
                        <a:pt x="1650" y="2181"/>
                        <a:pt x="1644" y="2190"/>
                      </a:cubicBezTo>
                      <a:cubicBezTo>
                        <a:pt x="1680" y="2100"/>
                        <a:pt x="1867" y="2078"/>
                        <a:pt x="2002" y="2078"/>
                      </a:cubicBezTo>
                      <a:close/>
                      <a:moveTo>
                        <a:pt x="1522" y="0"/>
                      </a:moveTo>
                      <a:cubicBezTo>
                        <a:pt x="1335" y="0"/>
                        <a:pt x="1143" y="26"/>
                        <a:pt x="953" y="59"/>
                      </a:cubicBezTo>
                      <a:cubicBezTo>
                        <a:pt x="477" y="166"/>
                        <a:pt x="13" y="452"/>
                        <a:pt x="1" y="988"/>
                      </a:cubicBezTo>
                      <a:cubicBezTo>
                        <a:pt x="1" y="1175"/>
                        <a:pt x="151" y="1271"/>
                        <a:pt x="303" y="1271"/>
                      </a:cubicBezTo>
                      <a:cubicBezTo>
                        <a:pt x="460" y="1271"/>
                        <a:pt x="620" y="1169"/>
                        <a:pt x="620" y="964"/>
                      </a:cubicBezTo>
                      <a:cubicBezTo>
                        <a:pt x="620" y="773"/>
                        <a:pt x="870" y="702"/>
                        <a:pt x="1036" y="666"/>
                      </a:cubicBezTo>
                      <a:cubicBezTo>
                        <a:pt x="1179" y="631"/>
                        <a:pt x="1338" y="595"/>
                        <a:pt x="1494" y="595"/>
                      </a:cubicBezTo>
                      <a:cubicBezTo>
                        <a:pt x="1599" y="595"/>
                        <a:pt x="1703" y="611"/>
                        <a:pt x="1798" y="654"/>
                      </a:cubicBezTo>
                      <a:cubicBezTo>
                        <a:pt x="2136" y="793"/>
                        <a:pt x="2275" y="1148"/>
                        <a:pt x="2250" y="1483"/>
                      </a:cubicBezTo>
                      <a:lnTo>
                        <a:pt x="2250" y="1483"/>
                      </a:lnTo>
                      <a:cubicBezTo>
                        <a:pt x="2234" y="1480"/>
                        <a:pt x="2219" y="1478"/>
                        <a:pt x="2203" y="1476"/>
                      </a:cubicBezTo>
                      <a:cubicBezTo>
                        <a:pt x="2139" y="1467"/>
                        <a:pt x="2072" y="1462"/>
                        <a:pt x="2004" y="1462"/>
                      </a:cubicBezTo>
                      <a:cubicBezTo>
                        <a:pt x="1705" y="1462"/>
                        <a:pt x="1385" y="1553"/>
                        <a:pt x="1191" y="1785"/>
                      </a:cubicBezTo>
                      <a:cubicBezTo>
                        <a:pt x="917" y="2119"/>
                        <a:pt x="1072" y="2619"/>
                        <a:pt x="1441" y="2797"/>
                      </a:cubicBezTo>
                      <a:cubicBezTo>
                        <a:pt x="1549" y="2847"/>
                        <a:pt x="1658" y="2869"/>
                        <a:pt x="1765" y="2869"/>
                      </a:cubicBezTo>
                      <a:cubicBezTo>
                        <a:pt x="2073" y="2869"/>
                        <a:pt x="2366" y="2685"/>
                        <a:pt x="2560" y="2428"/>
                      </a:cubicBezTo>
                      <a:cubicBezTo>
                        <a:pt x="2570" y="2415"/>
                        <a:pt x="2579" y="2402"/>
                        <a:pt x="2588" y="2389"/>
                      </a:cubicBezTo>
                      <a:lnTo>
                        <a:pt x="2588" y="2389"/>
                      </a:lnTo>
                      <a:cubicBezTo>
                        <a:pt x="2724" y="2647"/>
                        <a:pt x="2610" y="3021"/>
                        <a:pt x="2346" y="3095"/>
                      </a:cubicBezTo>
                      <a:cubicBezTo>
                        <a:pt x="1999" y="3204"/>
                        <a:pt x="2097" y="3718"/>
                        <a:pt x="2414" y="3718"/>
                      </a:cubicBezTo>
                      <a:cubicBezTo>
                        <a:pt x="2445" y="3718"/>
                        <a:pt x="2478" y="3713"/>
                        <a:pt x="2513" y="3702"/>
                      </a:cubicBezTo>
                      <a:cubicBezTo>
                        <a:pt x="3191" y="3488"/>
                        <a:pt x="3513" y="2607"/>
                        <a:pt x="3096" y="2012"/>
                      </a:cubicBezTo>
                      <a:cubicBezTo>
                        <a:pt x="3025" y="1913"/>
                        <a:pt x="2943" y="1827"/>
                        <a:pt x="2852" y="1753"/>
                      </a:cubicBezTo>
                      <a:lnTo>
                        <a:pt x="2852" y="1753"/>
                      </a:lnTo>
                      <a:cubicBezTo>
                        <a:pt x="2957" y="1199"/>
                        <a:pt x="2787" y="603"/>
                        <a:pt x="2322" y="238"/>
                      </a:cubicBezTo>
                      <a:cubicBezTo>
                        <a:pt x="2079" y="59"/>
                        <a:pt x="1805" y="0"/>
                        <a:pt x="15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21"/>
                <p:cNvSpPr/>
                <p:nvPr/>
              </p:nvSpPr>
              <p:spPr>
                <a:xfrm>
                  <a:off x="2481165" y="1318219"/>
                  <a:ext cx="123972" cy="138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2" h="4485" extrusionOk="0">
                      <a:moveTo>
                        <a:pt x="1769" y="1734"/>
                      </a:moveTo>
                      <a:cubicBezTo>
                        <a:pt x="1793" y="1734"/>
                        <a:pt x="1791" y="1752"/>
                        <a:pt x="1784" y="1752"/>
                      </a:cubicBezTo>
                      <a:cubicBezTo>
                        <a:pt x="1781" y="1752"/>
                        <a:pt x="1778" y="1749"/>
                        <a:pt x="1775" y="1740"/>
                      </a:cubicBezTo>
                      <a:lnTo>
                        <a:pt x="1775" y="1740"/>
                      </a:lnTo>
                      <a:cubicBezTo>
                        <a:pt x="1787" y="1859"/>
                        <a:pt x="1572" y="1943"/>
                        <a:pt x="1501" y="1978"/>
                      </a:cubicBezTo>
                      <a:cubicBezTo>
                        <a:pt x="1446" y="1999"/>
                        <a:pt x="1379" y="2020"/>
                        <a:pt x="1308" y="2034"/>
                      </a:cubicBezTo>
                      <a:lnTo>
                        <a:pt x="1308" y="2034"/>
                      </a:lnTo>
                      <a:cubicBezTo>
                        <a:pt x="1382" y="1915"/>
                        <a:pt x="1487" y="1815"/>
                        <a:pt x="1620" y="1764"/>
                      </a:cubicBezTo>
                      <a:cubicBezTo>
                        <a:pt x="1668" y="1752"/>
                        <a:pt x="1691" y="1752"/>
                        <a:pt x="1739" y="1740"/>
                      </a:cubicBezTo>
                      <a:cubicBezTo>
                        <a:pt x="1752" y="1736"/>
                        <a:pt x="1761" y="1734"/>
                        <a:pt x="1769" y="1734"/>
                      </a:cubicBezTo>
                      <a:close/>
                      <a:moveTo>
                        <a:pt x="2889" y="2931"/>
                      </a:moveTo>
                      <a:cubicBezTo>
                        <a:pt x="2900" y="2931"/>
                        <a:pt x="2923" y="2961"/>
                        <a:pt x="2914" y="2961"/>
                      </a:cubicBezTo>
                      <a:cubicBezTo>
                        <a:pt x="2910" y="2961"/>
                        <a:pt x="2900" y="2956"/>
                        <a:pt x="2882" y="2941"/>
                      </a:cubicBezTo>
                      <a:lnTo>
                        <a:pt x="2882" y="2941"/>
                      </a:lnTo>
                      <a:cubicBezTo>
                        <a:pt x="2882" y="2934"/>
                        <a:pt x="2885" y="2931"/>
                        <a:pt x="2889" y="2931"/>
                      </a:cubicBezTo>
                      <a:close/>
                      <a:moveTo>
                        <a:pt x="1543" y="0"/>
                      </a:moveTo>
                      <a:cubicBezTo>
                        <a:pt x="1059" y="0"/>
                        <a:pt x="607" y="221"/>
                        <a:pt x="346" y="669"/>
                      </a:cubicBezTo>
                      <a:cubicBezTo>
                        <a:pt x="60" y="1133"/>
                        <a:pt x="1" y="1990"/>
                        <a:pt x="406" y="2407"/>
                      </a:cubicBezTo>
                      <a:cubicBezTo>
                        <a:pt x="459" y="2464"/>
                        <a:pt x="518" y="2511"/>
                        <a:pt x="581" y="2550"/>
                      </a:cubicBezTo>
                      <a:lnTo>
                        <a:pt x="581" y="2550"/>
                      </a:lnTo>
                      <a:cubicBezTo>
                        <a:pt x="602" y="2921"/>
                        <a:pt x="770" y="3279"/>
                        <a:pt x="1037" y="3538"/>
                      </a:cubicBezTo>
                      <a:cubicBezTo>
                        <a:pt x="1328" y="3806"/>
                        <a:pt x="1699" y="3944"/>
                        <a:pt x="2075" y="3944"/>
                      </a:cubicBezTo>
                      <a:cubicBezTo>
                        <a:pt x="2195" y="3944"/>
                        <a:pt x="2315" y="3930"/>
                        <a:pt x="2434" y="3901"/>
                      </a:cubicBezTo>
                      <a:lnTo>
                        <a:pt x="2434" y="3901"/>
                      </a:lnTo>
                      <a:cubicBezTo>
                        <a:pt x="2645" y="4239"/>
                        <a:pt x="2993" y="4484"/>
                        <a:pt x="3388" y="4484"/>
                      </a:cubicBezTo>
                      <a:cubicBezTo>
                        <a:pt x="3502" y="4484"/>
                        <a:pt x="3620" y="4464"/>
                        <a:pt x="3739" y="4419"/>
                      </a:cubicBezTo>
                      <a:cubicBezTo>
                        <a:pt x="3894" y="4360"/>
                        <a:pt x="4001" y="4205"/>
                        <a:pt x="3954" y="4026"/>
                      </a:cubicBezTo>
                      <a:cubicBezTo>
                        <a:pt x="3924" y="3908"/>
                        <a:pt x="3796" y="3797"/>
                        <a:pt x="3658" y="3797"/>
                      </a:cubicBezTo>
                      <a:cubicBezTo>
                        <a:pt x="3630" y="3797"/>
                        <a:pt x="3601" y="3802"/>
                        <a:pt x="3573" y="3812"/>
                      </a:cubicBezTo>
                      <a:cubicBezTo>
                        <a:pt x="3520" y="3830"/>
                        <a:pt x="3468" y="3838"/>
                        <a:pt x="3418" y="3838"/>
                      </a:cubicBezTo>
                      <a:cubicBezTo>
                        <a:pt x="3259" y="3838"/>
                        <a:pt x="3118" y="3755"/>
                        <a:pt x="3016" y="3628"/>
                      </a:cubicBezTo>
                      <a:lnTo>
                        <a:pt x="3016" y="3628"/>
                      </a:lnTo>
                      <a:cubicBezTo>
                        <a:pt x="3403" y="3341"/>
                        <a:pt x="3722" y="2866"/>
                        <a:pt x="3299" y="2478"/>
                      </a:cubicBezTo>
                      <a:cubicBezTo>
                        <a:pt x="3190" y="2380"/>
                        <a:pt x="3048" y="2334"/>
                        <a:pt x="2905" y="2334"/>
                      </a:cubicBezTo>
                      <a:cubicBezTo>
                        <a:pt x="2735" y="2334"/>
                        <a:pt x="2564" y="2398"/>
                        <a:pt x="2442" y="2514"/>
                      </a:cubicBezTo>
                      <a:cubicBezTo>
                        <a:pt x="2233" y="2713"/>
                        <a:pt x="2182" y="3003"/>
                        <a:pt x="2219" y="3287"/>
                      </a:cubicBezTo>
                      <a:lnTo>
                        <a:pt x="2219" y="3287"/>
                      </a:lnTo>
                      <a:cubicBezTo>
                        <a:pt x="2218" y="3288"/>
                        <a:pt x="2217" y="3288"/>
                        <a:pt x="2215" y="3288"/>
                      </a:cubicBezTo>
                      <a:cubicBezTo>
                        <a:pt x="2168" y="3294"/>
                        <a:pt x="2121" y="3297"/>
                        <a:pt x="2075" y="3297"/>
                      </a:cubicBezTo>
                      <a:cubicBezTo>
                        <a:pt x="1841" y="3297"/>
                        <a:pt x="1622" y="3221"/>
                        <a:pt x="1453" y="3062"/>
                      </a:cubicBezTo>
                      <a:cubicBezTo>
                        <a:pt x="1349" y="2958"/>
                        <a:pt x="1265" y="2833"/>
                        <a:pt x="1221" y="2693"/>
                      </a:cubicBezTo>
                      <a:lnTo>
                        <a:pt x="1221" y="2693"/>
                      </a:lnTo>
                      <a:cubicBezTo>
                        <a:pt x="1459" y="2680"/>
                        <a:pt x="1701" y="2607"/>
                        <a:pt x="1906" y="2502"/>
                      </a:cubicBezTo>
                      <a:cubicBezTo>
                        <a:pt x="2180" y="2359"/>
                        <a:pt x="2394" y="2109"/>
                        <a:pt x="2406" y="1788"/>
                      </a:cubicBezTo>
                      <a:cubicBezTo>
                        <a:pt x="2406" y="1490"/>
                        <a:pt x="2215" y="1216"/>
                        <a:pt x="1918" y="1157"/>
                      </a:cubicBezTo>
                      <a:cubicBezTo>
                        <a:pt x="1852" y="1142"/>
                        <a:pt x="1788" y="1135"/>
                        <a:pt x="1726" y="1135"/>
                      </a:cubicBezTo>
                      <a:cubicBezTo>
                        <a:pt x="1313" y="1135"/>
                        <a:pt x="959" y="1434"/>
                        <a:pt x="759" y="1795"/>
                      </a:cubicBezTo>
                      <a:lnTo>
                        <a:pt x="759" y="1795"/>
                      </a:lnTo>
                      <a:cubicBezTo>
                        <a:pt x="739" y="1713"/>
                        <a:pt x="739" y="1623"/>
                        <a:pt x="739" y="1538"/>
                      </a:cubicBezTo>
                      <a:cubicBezTo>
                        <a:pt x="739" y="1359"/>
                        <a:pt x="763" y="1157"/>
                        <a:pt x="846" y="990"/>
                      </a:cubicBezTo>
                      <a:cubicBezTo>
                        <a:pt x="966" y="772"/>
                        <a:pt x="1245" y="605"/>
                        <a:pt x="1501" y="605"/>
                      </a:cubicBezTo>
                      <a:cubicBezTo>
                        <a:pt x="1525" y="605"/>
                        <a:pt x="1549" y="606"/>
                        <a:pt x="1572" y="609"/>
                      </a:cubicBezTo>
                      <a:cubicBezTo>
                        <a:pt x="1593" y="612"/>
                        <a:pt x="1614" y="614"/>
                        <a:pt x="1635" y="614"/>
                      </a:cubicBezTo>
                      <a:cubicBezTo>
                        <a:pt x="1781" y="614"/>
                        <a:pt x="1924" y="539"/>
                        <a:pt x="1965" y="383"/>
                      </a:cubicBezTo>
                      <a:cubicBezTo>
                        <a:pt x="2013" y="252"/>
                        <a:pt x="1918" y="38"/>
                        <a:pt x="1751" y="14"/>
                      </a:cubicBezTo>
                      <a:cubicBezTo>
                        <a:pt x="1681" y="5"/>
                        <a:pt x="1612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21"/>
                <p:cNvSpPr/>
                <p:nvPr/>
              </p:nvSpPr>
              <p:spPr>
                <a:xfrm>
                  <a:off x="2625025" y="1349259"/>
                  <a:ext cx="33208" cy="26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" h="846" extrusionOk="0">
                      <a:moveTo>
                        <a:pt x="536" y="0"/>
                      </a:moveTo>
                      <a:cubicBezTo>
                        <a:pt x="0" y="12"/>
                        <a:pt x="0" y="845"/>
                        <a:pt x="536" y="845"/>
                      </a:cubicBezTo>
                      <a:cubicBezTo>
                        <a:pt x="1072" y="845"/>
                        <a:pt x="1072" y="0"/>
                        <a:pt x="5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21"/>
                <p:cNvSpPr/>
                <p:nvPr/>
              </p:nvSpPr>
              <p:spPr>
                <a:xfrm>
                  <a:off x="2813492" y="1501513"/>
                  <a:ext cx="150520" cy="119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" h="3860" extrusionOk="0">
                      <a:moveTo>
                        <a:pt x="3012" y="0"/>
                      </a:moveTo>
                      <a:cubicBezTo>
                        <a:pt x="3000" y="0"/>
                        <a:pt x="2988" y="1"/>
                        <a:pt x="2977" y="2"/>
                      </a:cubicBezTo>
                      <a:cubicBezTo>
                        <a:pt x="2477" y="62"/>
                        <a:pt x="596" y="2800"/>
                        <a:pt x="36" y="3634"/>
                      </a:cubicBezTo>
                      <a:cubicBezTo>
                        <a:pt x="12" y="3681"/>
                        <a:pt x="0" y="3741"/>
                        <a:pt x="36" y="3789"/>
                      </a:cubicBezTo>
                      <a:cubicBezTo>
                        <a:pt x="48" y="3824"/>
                        <a:pt x="107" y="3860"/>
                        <a:pt x="155" y="3860"/>
                      </a:cubicBezTo>
                      <a:lnTo>
                        <a:pt x="4703" y="3860"/>
                      </a:lnTo>
                      <a:cubicBezTo>
                        <a:pt x="4787" y="3860"/>
                        <a:pt x="4846" y="3800"/>
                        <a:pt x="4822" y="3693"/>
                      </a:cubicBezTo>
                      <a:cubicBezTo>
                        <a:pt x="4822" y="3622"/>
                        <a:pt x="4763" y="3562"/>
                        <a:pt x="4691" y="3562"/>
                      </a:cubicBezTo>
                      <a:lnTo>
                        <a:pt x="405" y="3562"/>
                      </a:lnTo>
                      <a:cubicBezTo>
                        <a:pt x="1501" y="1955"/>
                        <a:pt x="2739" y="336"/>
                        <a:pt x="3013" y="276"/>
                      </a:cubicBezTo>
                      <a:cubicBezTo>
                        <a:pt x="3018" y="275"/>
                        <a:pt x="3024" y="275"/>
                        <a:pt x="3030" y="275"/>
                      </a:cubicBezTo>
                      <a:cubicBezTo>
                        <a:pt x="3286" y="275"/>
                        <a:pt x="4037" y="1019"/>
                        <a:pt x="4584" y="1729"/>
                      </a:cubicBezTo>
                      <a:cubicBezTo>
                        <a:pt x="4614" y="1766"/>
                        <a:pt x="4662" y="1785"/>
                        <a:pt x="4709" y="1785"/>
                      </a:cubicBezTo>
                      <a:cubicBezTo>
                        <a:pt x="4737" y="1785"/>
                        <a:pt x="4764" y="1778"/>
                        <a:pt x="4787" y="1764"/>
                      </a:cubicBezTo>
                      <a:cubicBezTo>
                        <a:pt x="4846" y="1717"/>
                        <a:pt x="4858" y="1622"/>
                        <a:pt x="4810" y="1562"/>
                      </a:cubicBezTo>
                      <a:cubicBezTo>
                        <a:pt x="4612" y="1306"/>
                        <a:pt x="3559" y="0"/>
                        <a:pt x="301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22" name="Google Shape;522;p21"/>
            <p:cNvCxnSpPr>
              <a:stCxn id="500" idx="3"/>
            </p:cNvCxnSpPr>
            <p:nvPr/>
          </p:nvCxnSpPr>
          <p:spPr>
            <a:xfrm>
              <a:off x="2240700" y="2161050"/>
              <a:ext cx="1988400" cy="944100"/>
            </a:xfrm>
            <a:prstGeom prst="bentConnector3">
              <a:avLst>
                <a:gd name="adj1" fmla="val 48265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23" name="Google Shape;523;p21"/>
          <p:cNvGrpSpPr/>
          <p:nvPr/>
        </p:nvGrpSpPr>
        <p:grpSpPr>
          <a:xfrm>
            <a:off x="838200" y="2948947"/>
            <a:ext cx="3429000" cy="1581528"/>
            <a:chOff x="838200" y="2948947"/>
            <a:chExt cx="3429000" cy="1581528"/>
          </a:xfrm>
        </p:grpSpPr>
        <p:grpSp>
          <p:nvGrpSpPr>
            <p:cNvPr id="524" name="Google Shape;524;p21"/>
            <p:cNvGrpSpPr/>
            <p:nvPr/>
          </p:nvGrpSpPr>
          <p:grpSpPr>
            <a:xfrm>
              <a:off x="838200" y="2948947"/>
              <a:ext cx="1402500" cy="1581528"/>
              <a:chOff x="838200" y="2948947"/>
              <a:chExt cx="1402500" cy="1581528"/>
            </a:xfrm>
          </p:grpSpPr>
          <p:sp>
            <p:nvSpPr>
              <p:cNvPr id="525" name="Google Shape;525;p21"/>
              <p:cNvSpPr/>
              <p:nvPr/>
            </p:nvSpPr>
            <p:spPr>
              <a:xfrm>
                <a:off x="838200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6" name="Google Shape;526;p21"/>
              <p:cNvGrpSpPr/>
              <p:nvPr/>
            </p:nvGrpSpPr>
            <p:grpSpPr>
              <a:xfrm>
                <a:off x="1048890" y="2948947"/>
                <a:ext cx="981119" cy="672831"/>
                <a:chOff x="2104231" y="2886022"/>
                <a:chExt cx="981119" cy="672831"/>
              </a:xfrm>
            </p:grpSpPr>
            <p:sp>
              <p:nvSpPr>
                <p:cNvPr id="527" name="Google Shape;527;p21"/>
                <p:cNvSpPr/>
                <p:nvPr/>
              </p:nvSpPr>
              <p:spPr>
                <a:xfrm>
                  <a:off x="2141125" y="2886022"/>
                  <a:ext cx="944225" cy="672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1" h="21720" extrusionOk="0">
                      <a:moveTo>
                        <a:pt x="14556" y="1"/>
                      </a:moveTo>
                      <a:cubicBezTo>
                        <a:pt x="8980" y="1"/>
                        <a:pt x="7897" y="6332"/>
                        <a:pt x="6382" y="7100"/>
                      </a:cubicBezTo>
                      <a:cubicBezTo>
                        <a:pt x="6133" y="7230"/>
                        <a:pt x="5868" y="7278"/>
                        <a:pt x="5595" y="7278"/>
                      </a:cubicBezTo>
                      <a:cubicBezTo>
                        <a:pt x="4790" y="7278"/>
                        <a:pt x="3904" y="6862"/>
                        <a:pt x="3086" y="6862"/>
                      </a:cubicBezTo>
                      <a:cubicBezTo>
                        <a:pt x="2412" y="6862"/>
                        <a:pt x="1784" y="7144"/>
                        <a:pt x="1286" y="8172"/>
                      </a:cubicBezTo>
                      <a:cubicBezTo>
                        <a:pt x="0" y="10887"/>
                        <a:pt x="2774" y="13542"/>
                        <a:pt x="2870" y="16721"/>
                      </a:cubicBezTo>
                      <a:cubicBezTo>
                        <a:pt x="2977" y="19888"/>
                        <a:pt x="7989" y="20364"/>
                        <a:pt x="7989" y="20364"/>
                      </a:cubicBezTo>
                      <a:cubicBezTo>
                        <a:pt x="7989" y="20364"/>
                        <a:pt x="13673" y="21719"/>
                        <a:pt x="18377" y="21719"/>
                      </a:cubicBezTo>
                      <a:cubicBezTo>
                        <a:pt x="19506" y="21719"/>
                        <a:pt x="20579" y="21641"/>
                        <a:pt x="21503" y="21447"/>
                      </a:cubicBezTo>
                      <a:cubicBezTo>
                        <a:pt x="26289" y="20447"/>
                        <a:pt x="30480" y="14411"/>
                        <a:pt x="26765" y="12565"/>
                      </a:cubicBezTo>
                      <a:cubicBezTo>
                        <a:pt x="23075" y="10720"/>
                        <a:pt x="22086" y="8005"/>
                        <a:pt x="22086" y="6088"/>
                      </a:cubicBezTo>
                      <a:cubicBezTo>
                        <a:pt x="22086" y="4171"/>
                        <a:pt x="21348" y="552"/>
                        <a:pt x="15205" y="28"/>
                      </a:cubicBezTo>
                      <a:cubicBezTo>
                        <a:pt x="14982" y="10"/>
                        <a:pt x="14765" y="1"/>
                        <a:pt x="14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21"/>
                <p:cNvSpPr/>
                <p:nvPr/>
              </p:nvSpPr>
              <p:spPr>
                <a:xfrm>
                  <a:off x="2771455" y="3225814"/>
                  <a:ext cx="175952" cy="309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0" h="9979" extrusionOk="0">
                      <a:moveTo>
                        <a:pt x="3959" y="1"/>
                      </a:moveTo>
                      <a:cubicBezTo>
                        <a:pt x="3323" y="1"/>
                        <a:pt x="2564" y="429"/>
                        <a:pt x="1810" y="1608"/>
                      </a:cubicBezTo>
                      <a:cubicBezTo>
                        <a:pt x="0" y="4418"/>
                        <a:pt x="417" y="9978"/>
                        <a:pt x="417" y="9978"/>
                      </a:cubicBezTo>
                      <a:cubicBezTo>
                        <a:pt x="2298" y="5609"/>
                        <a:pt x="5679" y="2966"/>
                        <a:pt x="5560" y="1608"/>
                      </a:cubicBezTo>
                      <a:cubicBezTo>
                        <a:pt x="5484" y="821"/>
                        <a:pt x="4839" y="1"/>
                        <a:pt x="39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21"/>
                <p:cNvSpPr/>
                <p:nvPr/>
              </p:nvSpPr>
              <p:spPr>
                <a:xfrm>
                  <a:off x="2783970" y="3232474"/>
                  <a:ext cx="132832" cy="30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8" h="9764" fill="none" extrusionOk="0">
                      <a:moveTo>
                        <a:pt x="4287" y="0"/>
                      </a:moveTo>
                      <a:cubicBezTo>
                        <a:pt x="4287" y="0"/>
                        <a:pt x="834" y="3548"/>
                        <a:pt x="1" y="9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21"/>
                <p:cNvSpPr/>
                <p:nvPr/>
              </p:nvSpPr>
              <p:spPr>
                <a:xfrm>
                  <a:off x="2840039" y="3252021"/>
                  <a:ext cx="6288" cy="85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2763" fill="none" extrusionOk="0">
                      <a:moveTo>
                        <a:pt x="155" y="0"/>
                      </a:moveTo>
                      <a:cubicBezTo>
                        <a:pt x="155" y="0"/>
                        <a:pt x="1" y="1989"/>
                        <a:pt x="203" y="2763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21"/>
                <p:cNvSpPr/>
                <p:nvPr/>
              </p:nvSpPr>
              <p:spPr>
                <a:xfrm>
                  <a:off x="2866959" y="3275626"/>
                  <a:ext cx="76762" cy="25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8" h="810" fill="none" extrusionOk="0">
                      <a:moveTo>
                        <a:pt x="2477" y="0"/>
                      </a:moveTo>
                      <a:cubicBezTo>
                        <a:pt x="2477" y="0"/>
                        <a:pt x="36" y="762"/>
                        <a:pt x="1" y="8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21"/>
                <p:cNvSpPr/>
                <p:nvPr/>
              </p:nvSpPr>
              <p:spPr>
                <a:xfrm>
                  <a:off x="2792458" y="3374475"/>
                  <a:ext cx="14776" cy="5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" h="1882" fill="none" extrusionOk="0">
                      <a:moveTo>
                        <a:pt x="1" y="0"/>
                      </a:moveTo>
                      <a:lnTo>
                        <a:pt x="477" y="1881"/>
                      </a:ln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21"/>
                <p:cNvSpPr/>
                <p:nvPr/>
              </p:nvSpPr>
              <p:spPr>
                <a:xfrm>
                  <a:off x="2104231" y="3269027"/>
                  <a:ext cx="277806" cy="268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8" h="8667" extrusionOk="0">
                      <a:moveTo>
                        <a:pt x="1308" y="0"/>
                      </a:moveTo>
                      <a:cubicBezTo>
                        <a:pt x="941" y="0"/>
                        <a:pt x="647" y="177"/>
                        <a:pt x="417" y="570"/>
                      </a:cubicBezTo>
                      <a:cubicBezTo>
                        <a:pt x="1" y="1273"/>
                        <a:pt x="572" y="2059"/>
                        <a:pt x="1489" y="2511"/>
                      </a:cubicBezTo>
                      <a:cubicBezTo>
                        <a:pt x="2394" y="2952"/>
                        <a:pt x="2691" y="3523"/>
                        <a:pt x="2501" y="4035"/>
                      </a:cubicBezTo>
                      <a:cubicBezTo>
                        <a:pt x="2322" y="4559"/>
                        <a:pt x="2525" y="5262"/>
                        <a:pt x="3537" y="5369"/>
                      </a:cubicBezTo>
                      <a:cubicBezTo>
                        <a:pt x="4549" y="5464"/>
                        <a:pt x="4763" y="5940"/>
                        <a:pt x="4787" y="6952"/>
                      </a:cubicBezTo>
                      <a:cubicBezTo>
                        <a:pt x="4823" y="7964"/>
                        <a:pt x="7001" y="7655"/>
                        <a:pt x="8037" y="8071"/>
                      </a:cubicBezTo>
                      <a:cubicBezTo>
                        <a:pt x="8702" y="8342"/>
                        <a:pt x="8890" y="8512"/>
                        <a:pt x="8940" y="8598"/>
                      </a:cubicBezTo>
                      <a:lnTo>
                        <a:pt x="8940" y="8598"/>
                      </a:lnTo>
                      <a:cubicBezTo>
                        <a:pt x="8891" y="8362"/>
                        <a:pt x="8718" y="7555"/>
                        <a:pt x="8478" y="6774"/>
                      </a:cubicBezTo>
                      <a:cubicBezTo>
                        <a:pt x="8478" y="6774"/>
                        <a:pt x="7537" y="2964"/>
                        <a:pt x="5489" y="1297"/>
                      </a:cubicBezTo>
                      <a:cubicBezTo>
                        <a:pt x="4540" y="529"/>
                        <a:pt x="3988" y="365"/>
                        <a:pt x="3582" y="365"/>
                      </a:cubicBezTo>
                      <a:cubicBezTo>
                        <a:pt x="3280" y="365"/>
                        <a:pt x="3059" y="456"/>
                        <a:pt x="2816" y="456"/>
                      </a:cubicBezTo>
                      <a:cubicBezTo>
                        <a:pt x="2677" y="456"/>
                        <a:pt x="2531" y="426"/>
                        <a:pt x="2358" y="332"/>
                      </a:cubicBezTo>
                      <a:cubicBezTo>
                        <a:pt x="1957" y="118"/>
                        <a:pt x="1608" y="0"/>
                        <a:pt x="1308" y="0"/>
                      </a:cubicBezTo>
                      <a:close/>
                      <a:moveTo>
                        <a:pt x="8940" y="8598"/>
                      </a:moveTo>
                      <a:cubicBezTo>
                        <a:pt x="8949" y="8642"/>
                        <a:pt x="8954" y="8667"/>
                        <a:pt x="8954" y="8667"/>
                      </a:cubicBezTo>
                      <a:cubicBezTo>
                        <a:pt x="8954" y="8667"/>
                        <a:pt x="8967" y="8645"/>
                        <a:pt x="8940" y="859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21"/>
                <p:cNvSpPr/>
                <p:nvPr/>
              </p:nvSpPr>
              <p:spPr>
                <a:xfrm>
                  <a:off x="2116405" y="3286685"/>
                  <a:ext cx="264858" cy="251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0" h="8109" fill="none" extrusionOk="0">
                      <a:moveTo>
                        <a:pt x="1" y="0"/>
                      </a:moveTo>
                      <a:cubicBezTo>
                        <a:pt x="1" y="0"/>
                        <a:pt x="5025" y="2251"/>
                        <a:pt x="8549" y="8109"/>
                      </a:cubicBezTo>
                    </a:path>
                  </a:pathLst>
                </a:custGeom>
                <a:solidFill>
                  <a:schemeClr val="accent3"/>
                </a:solidFill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21"/>
                <p:cNvSpPr/>
                <p:nvPr/>
              </p:nvSpPr>
              <p:spPr>
                <a:xfrm>
                  <a:off x="2180962" y="3389220"/>
                  <a:ext cx="81905" cy="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4" h="156" fill="none" extrusionOk="0">
                      <a:moveTo>
                        <a:pt x="0" y="155"/>
                      </a:moveTo>
                      <a:cubicBezTo>
                        <a:pt x="0" y="155"/>
                        <a:pt x="1584" y="0"/>
                        <a:pt x="2643" y="4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21"/>
                <p:cNvSpPr/>
                <p:nvPr/>
              </p:nvSpPr>
              <p:spPr>
                <a:xfrm>
                  <a:off x="2218941" y="3280768"/>
                  <a:ext cx="21405" cy="90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2918" fill="none" extrusionOk="0">
                      <a:moveTo>
                        <a:pt x="0" y="1"/>
                      </a:moveTo>
                      <a:cubicBezTo>
                        <a:pt x="0" y="1"/>
                        <a:pt x="381" y="882"/>
                        <a:pt x="691" y="2918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21"/>
                <p:cNvSpPr/>
                <p:nvPr/>
              </p:nvSpPr>
              <p:spPr>
                <a:xfrm>
                  <a:off x="2252148" y="3460406"/>
                  <a:ext cx="84847" cy="2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775" fill="none" extrusionOk="0">
                      <a:moveTo>
                        <a:pt x="0" y="774"/>
                      </a:moveTo>
                      <a:cubicBezTo>
                        <a:pt x="0" y="774"/>
                        <a:pt x="1095" y="0"/>
                        <a:pt x="2738" y="405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21"/>
                <p:cNvSpPr/>
                <p:nvPr/>
              </p:nvSpPr>
              <p:spPr>
                <a:xfrm>
                  <a:off x="2453131" y="2951725"/>
                  <a:ext cx="273748" cy="239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7" h="7730" extrusionOk="0">
                      <a:moveTo>
                        <a:pt x="4757" y="0"/>
                      </a:moveTo>
                      <a:cubicBezTo>
                        <a:pt x="3811" y="0"/>
                        <a:pt x="2855" y="354"/>
                        <a:pt x="2108" y="1134"/>
                      </a:cubicBezTo>
                      <a:cubicBezTo>
                        <a:pt x="1" y="3360"/>
                        <a:pt x="2108" y="5539"/>
                        <a:pt x="2108" y="5539"/>
                      </a:cubicBezTo>
                      <a:lnTo>
                        <a:pt x="60" y="7730"/>
                      </a:lnTo>
                      <a:lnTo>
                        <a:pt x="3013" y="6003"/>
                      </a:lnTo>
                      <a:cubicBezTo>
                        <a:pt x="3573" y="6391"/>
                        <a:pt x="4272" y="6573"/>
                        <a:pt x="4983" y="6573"/>
                      </a:cubicBezTo>
                      <a:cubicBezTo>
                        <a:pt x="6869" y="6573"/>
                        <a:pt x="8836" y="5285"/>
                        <a:pt x="8490" y="3122"/>
                      </a:cubicBezTo>
                      <a:cubicBezTo>
                        <a:pt x="8197" y="1194"/>
                        <a:pt x="6495" y="0"/>
                        <a:pt x="47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21"/>
                <p:cNvSpPr/>
                <p:nvPr/>
              </p:nvSpPr>
              <p:spPr>
                <a:xfrm>
                  <a:off x="2420697" y="3227518"/>
                  <a:ext cx="11090" cy="97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16" extrusionOk="0">
                      <a:moveTo>
                        <a:pt x="25" y="1"/>
                      </a:moveTo>
                      <a:cubicBezTo>
                        <a:pt x="14" y="1"/>
                        <a:pt x="0" y="14"/>
                        <a:pt x="0" y="41"/>
                      </a:cubicBezTo>
                      <a:lnTo>
                        <a:pt x="0" y="291"/>
                      </a:lnTo>
                      <a:cubicBezTo>
                        <a:pt x="0" y="303"/>
                        <a:pt x="24" y="315"/>
                        <a:pt x="36" y="315"/>
                      </a:cubicBezTo>
                      <a:lnTo>
                        <a:pt x="334" y="315"/>
                      </a:lnTo>
                      <a:cubicBezTo>
                        <a:pt x="345" y="315"/>
                        <a:pt x="357" y="303"/>
                        <a:pt x="357" y="291"/>
                      </a:cubicBezTo>
                      <a:lnTo>
                        <a:pt x="357" y="41"/>
                      </a:lnTo>
                      <a:cubicBezTo>
                        <a:pt x="357" y="17"/>
                        <a:pt x="345" y="5"/>
                        <a:pt x="334" y="5"/>
                      </a:cubicBezTo>
                      <a:lnTo>
                        <a:pt x="36" y="5"/>
                      </a:lnTo>
                      <a:cubicBezTo>
                        <a:pt x="33" y="2"/>
                        <a:pt x="29" y="1"/>
                        <a:pt x="2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21"/>
                <p:cNvSpPr/>
                <p:nvPr/>
              </p:nvSpPr>
              <p:spPr>
                <a:xfrm>
                  <a:off x="2422525" y="3220672"/>
                  <a:ext cx="8147" cy="6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" h="215" extrusionOk="0">
                      <a:moveTo>
                        <a:pt x="120" y="0"/>
                      </a:moveTo>
                      <a:cubicBezTo>
                        <a:pt x="25" y="24"/>
                        <a:pt x="1" y="155"/>
                        <a:pt x="1" y="215"/>
                      </a:cubicBezTo>
                      <a:lnTo>
                        <a:pt x="60" y="215"/>
                      </a:lnTo>
                      <a:cubicBezTo>
                        <a:pt x="60" y="167"/>
                        <a:pt x="84" y="60"/>
                        <a:pt x="144" y="60"/>
                      </a:cubicBezTo>
                      <a:cubicBezTo>
                        <a:pt x="155" y="60"/>
                        <a:pt x="167" y="60"/>
                        <a:pt x="167" y="84"/>
                      </a:cubicBezTo>
                      <a:cubicBezTo>
                        <a:pt x="203" y="107"/>
                        <a:pt x="215" y="167"/>
                        <a:pt x="215" y="215"/>
                      </a:cubicBezTo>
                      <a:lnTo>
                        <a:pt x="263" y="215"/>
                      </a:lnTo>
                      <a:cubicBezTo>
                        <a:pt x="263" y="167"/>
                        <a:pt x="239" y="84"/>
                        <a:pt x="203" y="36"/>
                      </a:cubicBezTo>
                      <a:cubicBezTo>
                        <a:pt x="179" y="24"/>
                        <a:pt x="155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21"/>
                <p:cNvSpPr/>
                <p:nvPr/>
              </p:nvSpPr>
              <p:spPr>
                <a:xfrm>
                  <a:off x="2567097" y="3043635"/>
                  <a:ext cx="69018" cy="6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2013" extrusionOk="0">
                      <a:moveTo>
                        <a:pt x="215" y="0"/>
                      </a:moveTo>
                      <a:cubicBezTo>
                        <a:pt x="96" y="0"/>
                        <a:pt x="1" y="107"/>
                        <a:pt x="1" y="226"/>
                      </a:cubicBezTo>
                      <a:lnTo>
                        <a:pt x="1" y="1786"/>
                      </a:lnTo>
                      <a:cubicBezTo>
                        <a:pt x="1" y="1905"/>
                        <a:pt x="96" y="2012"/>
                        <a:pt x="215" y="2012"/>
                      </a:cubicBezTo>
                      <a:lnTo>
                        <a:pt x="2001" y="2012"/>
                      </a:lnTo>
                      <a:cubicBezTo>
                        <a:pt x="2120" y="2012"/>
                        <a:pt x="2227" y="1905"/>
                        <a:pt x="2227" y="1786"/>
                      </a:cubicBezTo>
                      <a:lnTo>
                        <a:pt x="2227" y="226"/>
                      </a:lnTo>
                      <a:cubicBezTo>
                        <a:pt x="2227" y="107"/>
                        <a:pt x="2120" y="0"/>
                        <a:pt x="20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21"/>
                <p:cNvSpPr/>
                <p:nvPr/>
              </p:nvSpPr>
              <p:spPr>
                <a:xfrm>
                  <a:off x="2577443" y="3005099"/>
                  <a:ext cx="48697" cy="38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2" h="1245" extrusionOk="0">
                      <a:moveTo>
                        <a:pt x="839" y="0"/>
                      </a:moveTo>
                      <a:cubicBezTo>
                        <a:pt x="810" y="0"/>
                        <a:pt x="780" y="2"/>
                        <a:pt x="750" y="6"/>
                      </a:cubicBezTo>
                      <a:cubicBezTo>
                        <a:pt x="107" y="101"/>
                        <a:pt x="24" y="875"/>
                        <a:pt x="0" y="1244"/>
                      </a:cubicBezTo>
                      <a:lnTo>
                        <a:pt x="334" y="1244"/>
                      </a:lnTo>
                      <a:cubicBezTo>
                        <a:pt x="346" y="947"/>
                        <a:pt x="405" y="375"/>
                        <a:pt x="798" y="327"/>
                      </a:cubicBezTo>
                      <a:cubicBezTo>
                        <a:pt x="816" y="322"/>
                        <a:pt x="833" y="320"/>
                        <a:pt x="850" y="320"/>
                      </a:cubicBezTo>
                      <a:cubicBezTo>
                        <a:pt x="907" y="320"/>
                        <a:pt x="954" y="350"/>
                        <a:pt x="1000" y="387"/>
                      </a:cubicBezTo>
                      <a:cubicBezTo>
                        <a:pt x="1179" y="542"/>
                        <a:pt x="1239" y="982"/>
                        <a:pt x="1250" y="1244"/>
                      </a:cubicBezTo>
                      <a:lnTo>
                        <a:pt x="1572" y="1244"/>
                      </a:lnTo>
                      <a:cubicBezTo>
                        <a:pt x="1548" y="947"/>
                        <a:pt x="1489" y="411"/>
                        <a:pt x="1215" y="149"/>
                      </a:cubicBezTo>
                      <a:cubicBezTo>
                        <a:pt x="1116" y="50"/>
                        <a:pt x="98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21"/>
                <p:cNvSpPr/>
                <p:nvPr/>
              </p:nvSpPr>
              <p:spPr>
                <a:xfrm>
                  <a:off x="2339164" y="3211812"/>
                  <a:ext cx="468813" cy="338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0931" extrusionOk="0">
                      <a:moveTo>
                        <a:pt x="1" y="0"/>
                      </a:moveTo>
                      <a:lnTo>
                        <a:pt x="1" y="10930"/>
                      </a:lnTo>
                      <a:lnTo>
                        <a:pt x="15134" y="10930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21"/>
                <p:cNvSpPr/>
                <p:nvPr/>
              </p:nvSpPr>
              <p:spPr>
                <a:xfrm>
                  <a:off x="2339164" y="3211812"/>
                  <a:ext cx="468813" cy="34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1108" extrusionOk="0">
                      <a:moveTo>
                        <a:pt x="1" y="0"/>
                      </a:moveTo>
                      <a:lnTo>
                        <a:pt x="1" y="1108"/>
                      </a:lnTo>
                      <a:lnTo>
                        <a:pt x="15134" y="1108"/>
                      </a:lnTo>
                      <a:lnTo>
                        <a:pt x="1513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21"/>
                <p:cNvSpPr/>
                <p:nvPr/>
              </p:nvSpPr>
              <p:spPr>
                <a:xfrm>
                  <a:off x="2350595" y="3221756"/>
                  <a:ext cx="18494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" h="490" extrusionOk="0">
                      <a:moveTo>
                        <a:pt x="299" y="1"/>
                      </a:moveTo>
                      <a:cubicBezTo>
                        <a:pt x="1" y="13"/>
                        <a:pt x="1" y="489"/>
                        <a:pt x="299" y="489"/>
                      </a:cubicBezTo>
                      <a:cubicBezTo>
                        <a:pt x="596" y="489"/>
                        <a:pt x="596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21"/>
                <p:cNvSpPr/>
                <p:nvPr/>
              </p:nvSpPr>
              <p:spPr>
                <a:xfrm>
                  <a:off x="2372000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1" y="13"/>
                        <a:pt x="1" y="489"/>
                        <a:pt x="298" y="489"/>
                      </a:cubicBezTo>
                      <a:cubicBezTo>
                        <a:pt x="596" y="489"/>
                        <a:pt x="596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21"/>
                <p:cNvSpPr/>
                <p:nvPr/>
              </p:nvSpPr>
              <p:spPr>
                <a:xfrm>
                  <a:off x="2393778" y="3221756"/>
                  <a:ext cx="18463" cy="1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490" extrusionOk="0">
                      <a:moveTo>
                        <a:pt x="298" y="1"/>
                      </a:moveTo>
                      <a:cubicBezTo>
                        <a:pt x="0" y="13"/>
                        <a:pt x="0" y="489"/>
                        <a:pt x="298" y="489"/>
                      </a:cubicBezTo>
                      <a:cubicBezTo>
                        <a:pt x="595" y="489"/>
                        <a:pt x="595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21"/>
                <p:cNvSpPr/>
                <p:nvPr/>
              </p:nvSpPr>
              <p:spPr>
                <a:xfrm>
                  <a:off x="2307815" y="3048065"/>
                  <a:ext cx="97053" cy="129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4192" extrusionOk="0">
                      <a:moveTo>
                        <a:pt x="525" y="0"/>
                      </a:moveTo>
                      <a:lnTo>
                        <a:pt x="1" y="417"/>
                      </a:lnTo>
                      <a:lnTo>
                        <a:pt x="1465" y="2774"/>
                      </a:lnTo>
                      <a:lnTo>
                        <a:pt x="525" y="3536"/>
                      </a:lnTo>
                      <a:lnTo>
                        <a:pt x="2846" y="4191"/>
                      </a:lnTo>
                      <a:lnTo>
                        <a:pt x="3132" y="1691"/>
                      </a:lnTo>
                      <a:lnTo>
                        <a:pt x="2144" y="2417"/>
                      </a:lnTo>
                      <a:lnTo>
                        <a:pt x="5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21"/>
                <p:cNvSpPr/>
                <p:nvPr/>
              </p:nvSpPr>
              <p:spPr>
                <a:xfrm>
                  <a:off x="2381603" y="3280768"/>
                  <a:ext cx="384710" cy="227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19" h="7348" extrusionOk="0">
                      <a:moveTo>
                        <a:pt x="0" y="1"/>
                      </a:moveTo>
                      <a:lnTo>
                        <a:pt x="0" y="7347"/>
                      </a:lnTo>
                      <a:lnTo>
                        <a:pt x="12418" y="7347"/>
                      </a:lnTo>
                      <a:lnTo>
                        <a:pt x="1241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50" name="Google Shape;550;p21"/>
            <p:cNvCxnSpPr>
              <a:stCxn id="525" idx="3"/>
            </p:cNvCxnSpPr>
            <p:nvPr/>
          </p:nvCxnSpPr>
          <p:spPr>
            <a:xfrm rot="10800000" flipH="1">
              <a:off x="2240700" y="3619525"/>
              <a:ext cx="2026500" cy="403500"/>
            </a:xfrm>
            <a:prstGeom prst="bentConnector3">
              <a:avLst>
                <a:gd name="adj1" fmla="val 4735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51" name="Google Shape;551;p21"/>
          <p:cNvGrpSpPr/>
          <p:nvPr/>
        </p:nvGrpSpPr>
        <p:grpSpPr>
          <a:xfrm>
            <a:off x="4952925" y="1118377"/>
            <a:ext cx="3352800" cy="1550123"/>
            <a:chOff x="4952925" y="1118377"/>
            <a:chExt cx="3352800" cy="1550123"/>
          </a:xfrm>
        </p:grpSpPr>
        <p:grpSp>
          <p:nvGrpSpPr>
            <p:cNvPr id="552" name="Google Shape;552;p21"/>
            <p:cNvGrpSpPr/>
            <p:nvPr/>
          </p:nvGrpSpPr>
          <p:grpSpPr>
            <a:xfrm>
              <a:off x="6903225" y="1118377"/>
              <a:ext cx="1402500" cy="1550123"/>
              <a:chOff x="6903225" y="1118377"/>
              <a:chExt cx="1402500" cy="1550123"/>
            </a:xfrm>
          </p:grpSpPr>
          <p:sp>
            <p:nvSpPr>
              <p:cNvPr id="553" name="Google Shape;553;p21"/>
              <p:cNvSpPr/>
              <p:nvPr/>
            </p:nvSpPr>
            <p:spPr>
              <a:xfrm>
                <a:off x="6903225" y="1653600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4" name="Google Shape;554;p21"/>
              <p:cNvGrpSpPr/>
              <p:nvPr/>
            </p:nvGrpSpPr>
            <p:grpSpPr>
              <a:xfrm>
                <a:off x="7164083" y="1118377"/>
                <a:ext cx="880783" cy="592352"/>
                <a:chOff x="6072077" y="1340399"/>
                <a:chExt cx="880783" cy="592352"/>
              </a:xfrm>
            </p:grpSpPr>
            <p:sp>
              <p:nvSpPr>
                <p:cNvPr id="555" name="Google Shape;555;p21"/>
                <p:cNvSpPr/>
                <p:nvPr/>
              </p:nvSpPr>
              <p:spPr>
                <a:xfrm>
                  <a:off x="6089393" y="1360999"/>
                  <a:ext cx="863467" cy="551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74" h="17812" extrusionOk="0">
                      <a:moveTo>
                        <a:pt x="11996" y="1"/>
                      </a:moveTo>
                      <a:cubicBezTo>
                        <a:pt x="11959" y="1"/>
                        <a:pt x="11921" y="1"/>
                        <a:pt x="11883" y="2"/>
                      </a:cubicBezTo>
                      <a:cubicBezTo>
                        <a:pt x="8192" y="62"/>
                        <a:pt x="6847" y="5110"/>
                        <a:pt x="3418" y="7324"/>
                      </a:cubicBezTo>
                      <a:cubicBezTo>
                        <a:pt x="1" y="9539"/>
                        <a:pt x="1810" y="14242"/>
                        <a:pt x="4561" y="15123"/>
                      </a:cubicBezTo>
                      <a:cubicBezTo>
                        <a:pt x="7323" y="16004"/>
                        <a:pt x="10085" y="17290"/>
                        <a:pt x="10085" y="17290"/>
                      </a:cubicBezTo>
                      <a:cubicBezTo>
                        <a:pt x="12150" y="17657"/>
                        <a:pt x="13775" y="17811"/>
                        <a:pt x="15080" y="17811"/>
                      </a:cubicBezTo>
                      <a:cubicBezTo>
                        <a:pt x="20330" y="17811"/>
                        <a:pt x="20398" y="15317"/>
                        <a:pt x="23039" y="14182"/>
                      </a:cubicBezTo>
                      <a:cubicBezTo>
                        <a:pt x="26337" y="12801"/>
                        <a:pt x="27873" y="9134"/>
                        <a:pt x="26135" y="5908"/>
                      </a:cubicBezTo>
                      <a:cubicBezTo>
                        <a:pt x="24921" y="3686"/>
                        <a:pt x="22895" y="3383"/>
                        <a:pt x="20914" y="3383"/>
                      </a:cubicBezTo>
                      <a:cubicBezTo>
                        <a:pt x="20174" y="3383"/>
                        <a:pt x="19441" y="3426"/>
                        <a:pt x="18759" y="3426"/>
                      </a:cubicBezTo>
                      <a:cubicBezTo>
                        <a:pt x="18616" y="3426"/>
                        <a:pt x="18475" y="3424"/>
                        <a:pt x="18336" y="3419"/>
                      </a:cubicBezTo>
                      <a:cubicBezTo>
                        <a:pt x="15815" y="3360"/>
                        <a:pt x="15579" y="1"/>
                        <a:pt x="1199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1"/>
                <p:cNvSpPr/>
                <p:nvPr/>
              </p:nvSpPr>
              <p:spPr>
                <a:xfrm>
                  <a:off x="6072077" y="1388507"/>
                  <a:ext cx="405495" cy="513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0" h="16569" extrusionOk="0">
                      <a:moveTo>
                        <a:pt x="4972" y="0"/>
                      </a:moveTo>
                      <a:cubicBezTo>
                        <a:pt x="4644" y="0"/>
                        <a:pt x="4326" y="32"/>
                        <a:pt x="4024" y="90"/>
                      </a:cubicBezTo>
                      <a:cubicBezTo>
                        <a:pt x="536" y="769"/>
                        <a:pt x="0" y="7472"/>
                        <a:pt x="4370" y="10175"/>
                      </a:cubicBezTo>
                      <a:cubicBezTo>
                        <a:pt x="8739" y="12854"/>
                        <a:pt x="11240" y="16569"/>
                        <a:pt x="11240" y="16569"/>
                      </a:cubicBezTo>
                      <a:cubicBezTo>
                        <a:pt x="13089" y="3566"/>
                        <a:pt x="8456" y="0"/>
                        <a:pt x="49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21"/>
                <p:cNvSpPr/>
                <p:nvPr/>
              </p:nvSpPr>
              <p:spPr>
                <a:xfrm>
                  <a:off x="6150636" y="1406350"/>
                  <a:ext cx="275173" cy="5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3" h="16148" extrusionOk="0">
                      <a:moveTo>
                        <a:pt x="177" y="0"/>
                      </a:moveTo>
                      <a:cubicBezTo>
                        <a:pt x="119" y="0"/>
                        <a:pt x="59" y="34"/>
                        <a:pt x="24" y="86"/>
                      </a:cubicBezTo>
                      <a:cubicBezTo>
                        <a:pt x="0" y="157"/>
                        <a:pt x="24" y="253"/>
                        <a:pt x="107" y="288"/>
                      </a:cubicBezTo>
                      <a:cubicBezTo>
                        <a:pt x="155" y="324"/>
                        <a:pt x="6596" y="3646"/>
                        <a:pt x="8561" y="16004"/>
                      </a:cubicBezTo>
                      <a:cubicBezTo>
                        <a:pt x="8573" y="16088"/>
                        <a:pt x="8632" y="16147"/>
                        <a:pt x="8704" y="16147"/>
                      </a:cubicBezTo>
                      <a:lnTo>
                        <a:pt x="8739" y="16147"/>
                      </a:lnTo>
                      <a:cubicBezTo>
                        <a:pt x="8823" y="16124"/>
                        <a:pt x="8882" y="16052"/>
                        <a:pt x="8870" y="15969"/>
                      </a:cubicBezTo>
                      <a:cubicBezTo>
                        <a:pt x="6870" y="3420"/>
                        <a:pt x="298" y="38"/>
                        <a:pt x="238" y="14"/>
                      </a:cubicBezTo>
                      <a:cubicBezTo>
                        <a:pt x="219" y="5"/>
                        <a:pt x="198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1"/>
                <p:cNvSpPr/>
                <p:nvPr/>
              </p:nvSpPr>
              <p:spPr>
                <a:xfrm>
                  <a:off x="6105254" y="1525862"/>
                  <a:ext cx="222449" cy="77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1" h="2491" extrusionOk="0">
                      <a:moveTo>
                        <a:pt x="161" y="1"/>
                      </a:moveTo>
                      <a:cubicBezTo>
                        <a:pt x="96" y="1"/>
                        <a:pt x="35" y="57"/>
                        <a:pt x="24" y="133"/>
                      </a:cubicBezTo>
                      <a:cubicBezTo>
                        <a:pt x="1" y="216"/>
                        <a:pt x="60" y="288"/>
                        <a:pt x="155" y="300"/>
                      </a:cubicBezTo>
                      <a:cubicBezTo>
                        <a:pt x="179" y="300"/>
                        <a:pt x="3537" y="657"/>
                        <a:pt x="6930" y="2479"/>
                      </a:cubicBezTo>
                      <a:cubicBezTo>
                        <a:pt x="6954" y="2491"/>
                        <a:pt x="6966" y="2491"/>
                        <a:pt x="7001" y="2491"/>
                      </a:cubicBezTo>
                      <a:cubicBezTo>
                        <a:pt x="7061" y="2491"/>
                        <a:pt x="7121" y="2467"/>
                        <a:pt x="7132" y="2419"/>
                      </a:cubicBezTo>
                      <a:cubicBezTo>
                        <a:pt x="7180" y="2336"/>
                        <a:pt x="7144" y="2252"/>
                        <a:pt x="7073" y="2205"/>
                      </a:cubicBezTo>
                      <a:cubicBezTo>
                        <a:pt x="3620" y="359"/>
                        <a:pt x="215" y="2"/>
                        <a:pt x="179" y="2"/>
                      </a:cubicBezTo>
                      <a:cubicBezTo>
                        <a:pt x="173" y="1"/>
                        <a:pt x="167" y="1"/>
                        <a:pt x="16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1"/>
                <p:cNvSpPr/>
                <p:nvPr/>
              </p:nvSpPr>
              <p:spPr>
                <a:xfrm>
                  <a:off x="6338360" y="1433549"/>
                  <a:ext cx="54242" cy="2277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7352" extrusionOk="0">
                      <a:moveTo>
                        <a:pt x="168" y="0"/>
                      </a:moveTo>
                      <a:cubicBezTo>
                        <a:pt x="136" y="0"/>
                        <a:pt x="102" y="10"/>
                        <a:pt x="72" y="29"/>
                      </a:cubicBezTo>
                      <a:cubicBezTo>
                        <a:pt x="12" y="65"/>
                        <a:pt x="0" y="160"/>
                        <a:pt x="36" y="232"/>
                      </a:cubicBezTo>
                      <a:cubicBezTo>
                        <a:pt x="48" y="244"/>
                        <a:pt x="1441" y="2268"/>
                        <a:pt x="262" y="7149"/>
                      </a:cubicBezTo>
                      <a:cubicBezTo>
                        <a:pt x="250" y="7245"/>
                        <a:pt x="298" y="7328"/>
                        <a:pt x="381" y="7352"/>
                      </a:cubicBezTo>
                      <a:lnTo>
                        <a:pt x="417" y="7352"/>
                      </a:lnTo>
                      <a:cubicBezTo>
                        <a:pt x="477" y="7352"/>
                        <a:pt x="548" y="7304"/>
                        <a:pt x="548" y="7233"/>
                      </a:cubicBezTo>
                      <a:cubicBezTo>
                        <a:pt x="1751" y="2208"/>
                        <a:pt x="334" y="148"/>
                        <a:pt x="274" y="53"/>
                      </a:cubicBezTo>
                      <a:cubicBezTo>
                        <a:pt x="253" y="19"/>
                        <a:pt x="21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1"/>
                <p:cNvSpPr/>
                <p:nvPr/>
              </p:nvSpPr>
              <p:spPr>
                <a:xfrm>
                  <a:off x="6221450" y="1710983"/>
                  <a:ext cx="169323" cy="44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1432" extrusionOk="0">
                      <a:moveTo>
                        <a:pt x="521" y="0"/>
                      </a:moveTo>
                      <a:cubicBezTo>
                        <a:pt x="300" y="0"/>
                        <a:pt x="174" y="12"/>
                        <a:pt x="155" y="15"/>
                      </a:cubicBezTo>
                      <a:cubicBezTo>
                        <a:pt x="83" y="15"/>
                        <a:pt x="0" y="86"/>
                        <a:pt x="24" y="182"/>
                      </a:cubicBezTo>
                      <a:cubicBezTo>
                        <a:pt x="24" y="253"/>
                        <a:pt x="95" y="313"/>
                        <a:pt x="179" y="313"/>
                      </a:cubicBezTo>
                      <a:cubicBezTo>
                        <a:pt x="184" y="313"/>
                        <a:pt x="286" y="304"/>
                        <a:pt x="474" y="304"/>
                      </a:cubicBezTo>
                      <a:cubicBezTo>
                        <a:pt x="1144" y="304"/>
                        <a:pt x="2902" y="413"/>
                        <a:pt x="5227" y="1408"/>
                      </a:cubicBezTo>
                      <a:cubicBezTo>
                        <a:pt x="5239" y="1432"/>
                        <a:pt x="5275" y="1432"/>
                        <a:pt x="5286" y="1432"/>
                      </a:cubicBezTo>
                      <a:cubicBezTo>
                        <a:pt x="5358" y="1432"/>
                        <a:pt x="5406" y="1384"/>
                        <a:pt x="5417" y="1337"/>
                      </a:cubicBezTo>
                      <a:cubicBezTo>
                        <a:pt x="5465" y="1253"/>
                        <a:pt x="5417" y="1158"/>
                        <a:pt x="5346" y="1134"/>
                      </a:cubicBezTo>
                      <a:cubicBezTo>
                        <a:pt x="3006" y="129"/>
                        <a:pt x="1249" y="0"/>
                        <a:pt x="5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1"/>
                <p:cNvSpPr/>
                <p:nvPr/>
              </p:nvSpPr>
              <p:spPr>
                <a:xfrm>
                  <a:off x="6396256" y="1675297"/>
                  <a:ext cx="285148" cy="257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5" h="8311" extrusionOk="0">
                      <a:moveTo>
                        <a:pt x="929" y="0"/>
                      </a:moveTo>
                      <a:cubicBezTo>
                        <a:pt x="405" y="24"/>
                        <a:pt x="1" y="417"/>
                        <a:pt x="1" y="929"/>
                      </a:cubicBezTo>
                      <a:lnTo>
                        <a:pt x="1" y="7382"/>
                      </a:lnTo>
                      <a:cubicBezTo>
                        <a:pt x="1" y="7894"/>
                        <a:pt x="417" y="8311"/>
                        <a:pt x="929" y="8311"/>
                      </a:cubicBezTo>
                      <a:lnTo>
                        <a:pt x="8275" y="8311"/>
                      </a:lnTo>
                      <a:cubicBezTo>
                        <a:pt x="8787" y="8311"/>
                        <a:pt x="9204" y="7894"/>
                        <a:pt x="9204" y="7382"/>
                      </a:cubicBezTo>
                      <a:lnTo>
                        <a:pt x="9204" y="929"/>
                      </a:lnTo>
                      <a:cubicBezTo>
                        <a:pt x="9204" y="417"/>
                        <a:pt x="8787" y="0"/>
                        <a:pt x="8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1"/>
                <p:cNvSpPr/>
                <p:nvPr/>
              </p:nvSpPr>
              <p:spPr>
                <a:xfrm>
                  <a:off x="6440523" y="1516692"/>
                  <a:ext cx="199557" cy="159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2" h="5144" extrusionOk="0">
                      <a:moveTo>
                        <a:pt x="3424" y="0"/>
                      </a:moveTo>
                      <a:cubicBezTo>
                        <a:pt x="3309" y="0"/>
                        <a:pt x="3191" y="8"/>
                        <a:pt x="3072" y="24"/>
                      </a:cubicBezTo>
                      <a:cubicBezTo>
                        <a:pt x="453" y="358"/>
                        <a:pt x="48" y="3608"/>
                        <a:pt x="0" y="5120"/>
                      </a:cubicBezTo>
                      <a:lnTo>
                        <a:pt x="1310" y="5120"/>
                      </a:lnTo>
                      <a:lnTo>
                        <a:pt x="1310" y="5144"/>
                      </a:lnTo>
                      <a:cubicBezTo>
                        <a:pt x="1358" y="3918"/>
                        <a:pt x="1643" y="1524"/>
                        <a:pt x="3251" y="1310"/>
                      </a:cubicBezTo>
                      <a:cubicBezTo>
                        <a:pt x="3304" y="1304"/>
                        <a:pt x="3357" y="1301"/>
                        <a:pt x="3407" y="1301"/>
                      </a:cubicBezTo>
                      <a:cubicBezTo>
                        <a:pt x="3671" y="1301"/>
                        <a:pt x="3896" y="1382"/>
                        <a:pt x="4096" y="1572"/>
                      </a:cubicBezTo>
                      <a:cubicBezTo>
                        <a:pt x="4858" y="2251"/>
                        <a:pt x="5096" y="4013"/>
                        <a:pt x="5156" y="5144"/>
                      </a:cubicBezTo>
                      <a:lnTo>
                        <a:pt x="6442" y="5144"/>
                      </a:lnTo>
                      <a:cubicBezTo>
                        <a:pt x="6406" y="3930"/>
                        <a:pt x="6144" y="1667"/>
                        <a:pt x="4953" y="596"/>
                      </a:cubicBezTo>
                      <a:cubicBezTo>
                        <a:pt x="4527" y="199"/>
                        <a:pt x="4001" y="0"/>
                        <a:pt x="34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1"/>
                <p:cNvSpPr/>
                <p:nvPr/>
              </p:nvSpPr>
              <p:spPr>
                <a:xfrm>
                  <a:off x="6495849" y="1737624"/>
                  <a:ext cx="89649" cy="149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4" h="4823" extrusionOk="0">
                      <a:moveTo>
                        <a:pt x="1441" y="0"/>
                      </a:moveTo>
                      <a:cubicBezTo>
                        <a:pt x="655" y="0"/>
                        <a:pt x="0" y="655"/>
                        <a:pt x="0" y="1441"/>
                      </a:cubicBezTo>
                      <a:cubicBezTo>
                        <a:pt x="0" y="2060"/>
                        <a:pt x="381" y="2572"/>
                        <a:pt x="917" y="2786"/>
                      </a:cubicBezTo>
                      <a:lnTo>
                        <a:pt x="917" y="4287"/>
                      </a:lnTo>
                      <a:cubicBezTo>
                        <a:pt x="917" y="4584"/>
                        <a:pt x="1155" y="4822"/>
                        <a:pt x="1453" y="4822"/>
                      </a:cubicBezTo>
                      <a:cubicBezTo>
                        <a:pt x="1751" y="4822"/>
                        <a:pt x="1989" y="4584"/>
                        <a:pt x="1989" y="4287"/>
                      </a:cubicBezTo>
                      <a:lnTo>
                        <a:pt x="1989" y="2774"/>
                      </a:lnTo>
                      <a:cubicBezTo>
                        <a:pt x="2536" y="2548"/>
                        <a:pt x="2894" y="2036"/>
                        <a:pt x="2894" y="1441"/>
                      </a:cubicBezTo>
                      <a:cubicBezTo>
                        <a:pt x="2894" y="643"/>
                        <a:pt x="2227" y="0"/>
                        <a:pt x="14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1"/>
                <p:cNvSpPr/>
                <p:nvPr/>
              </p:nvSpPr>
              <p:spPr>
                <a:xfrm>
                  <a:off x="6665513" y="1340771"/>
                  <a:ext cx="162291" cy="162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9" h="5239" extrusionOk="0">
                      <a:moveTo>
                        <a:pt x="2620" y="0"/>
                      </a:moveTo>
                      <a:cubicBezTo>
                        <a:pt x="1167" y="0"/>
                        <a:pt x="0" y="1167"/>
                        <a:pt x="0" y="2620"/>
                      </a:cubicBezTo>
                      <a:cubicBezTo>
                        <a:pt x="0" y="4060"/>
                        <a:pt x="1167" y="5239"/>
                        <a:pt x="2620" y="5239"/>
                      </a:cubicBezTo>
                      <a:cubicBezTo>
                        <a:pt x="4072" y="5239"/>
                        <a:pt x="5239" y="4060"/>
                        <a:pt x="5239" y="2620"/>
                      </a:cubicBezTo>
                      <a:cubicBezTo>
                        <a:pt x="5239" y="1167"/>
                        <a:pt x="4072" y="0"/>
                        <a:pt x="26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21"/>
                <p:cNvSpPr/>
                <p:nvPr/>
              </p:nvSpPr>
              <p:spPr>
                <a:xfrm>
                  <a:off x="6163523" y="1832322"/>
                  <a:ext cx="50215" cy="71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" h="2314" extrusionOk="0">
                      <a:moveTo>
                        <a:pt x="1132" y="1"/>
                      </a:moveTo>
                      <a:cubicBezTo>
                        <a:pt x="931" y="1"/>
                        <a:pt x="759" y="125"/>
                        <a:pt x="679" y="325"/>
                      </a:cubicBezTo>
                      <a:cubicBezTo>
                        <a:pt x="619" y="497"/>
                        <a:pt x="558" y="678"/>
                        <a:pt x="482" y="846"/>
                      </a:cubicBezTo>
                      <a:lnTo>
                        <a:pt x="482" y="846"/>
                      </a:lnTo>
                      <a:cubicBezTo>
                        <a:pt x="485" y="838"/>
                        <a:pt x="487" y="831"/>
                        <a:pt x="489" y="825"/>
                      </a:cubicBezTo>
                      <a:lnTo>
                        <a:pt x="489" y="825"/>
                      </a:lnTo>
                      <a:cubicBezTo>
                        <a:pt x="475" y="856"/>
                        <a:pt x="462" y="887"/>
                        <a:pt x="448" y="918"/>
                      </a:cubicBezTo>
                      <a:lnTo>
                        <a:pt x="448" y="918"/>
                      </a:lnTo>
                      <a:cubicBezTo>
                        <a:pt x="446" y="923"/>
                        <a:pt x="444" y="927"/>
                        <a:pt x="441" y="932"/>
                      </a:cubicBezTo>
                      <a:cubicBezTo>
                        <a:pt x="442" y="931"/>
                        <a:pt x="442" y="931"/>
                        <a:pt x="443" y="930"/>
                      </a:cubicBezTo>
                      <a:lnTo>
                        <a:pt x="443" y="930"/>
                      </a:lnTo>
                      <a:cubicBezTo>
                        <a:pt x="339" y="1166"/>
                        <a:pt x="234" y="1394"/>
                        <a:pt x="120" y="1622"/>
                      </a:cubicBezTo>
                      <a:cubicBezTo>
                        <a:pt x="1" y="1825"/>
                        <a:pt x="60" y="2134"/>
                        <a:pt x="287" y="2253"/>
                      </a:cubicBezTo>
                      <a:cubicBezTo>
                        <a:pt x="356" y="2294"/>
                        <a:pt x="437" y="2314"/>
                        <a:pt x="519" y="2314"/>
                      </a:cubicBezTo>
                      <a:cubicBezTo>
                        <a:pt x="678" y="2314"/>
                        <a:pt x="839" y="2240"/>
                        <a:pt x="918" y="2099"/>
                      </a:cubicBezTo>
                      <a:cubicBezTo>
                        <a:pt x="1180" y="1599"/>
                        <a:pt x="1394" y="1099"/>
                        <a:pt x="1572" y="575"/>
                      </a:cubicBezTo>
                      <a:cubicBezTo>
                        <a:pt x="1620" y="468"/>
                        <a:pt x="1596" y="313"/>
                        <a:pt x="1537" y="218"/>
                      </a:cubicBezTo>
                      <a:cubicBezTo>
                        <a:pt x="1477" y="134"/>
                        <a:pt x="1370" y="27"/>
                        <a:pt x="1251" y="15"/>
                      </a:cubicBezTo>
                      <a:cubicBezTo>
                        <a:pt x="1210" y="5"/>
                        <a:pt x="1171" y="1"/>
                        <a:pt x="11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21"/>
                <p:cNvSpPr/>
                <p:nvPr/>
              </p:nvSpPr>
              <p:spPr>
                <a:xfrm>
                  <a:off x="6139174" y="1837278"/>
                  <a:ext cx="93366" cy="54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4" h="1763" extrusionOk="0">
                      <a:moveTo>
                        <a:pt x="477" y="0"/>
                      </a:moveTo>
                      <a:cubicBezTo>
                        <a:pt x="320" y="0"/>
                        <a:pt x="170" y="69"/>
                        <a:pt x="84" y="224"/>
                      </a:cubicBezTo>
                      <a:cubicBezTo>
                        <a:pt x="1" y="450"/>
                        <a:pt x="25" y="760"/>
                        <a:pt x="263" y="867"/>
                      </a:cubicBezTo>
                      <a:cubicBezTo>
                        <a:pt x="965" y="1189"/>
                        <a:pt x="1668" y="1486"/>
                        <a:pt x="2394" y="1736"/>
                      </a:cubicBezTo>
                      <a:cubicBezTo>
                        <a:pt x="2434" y="1754"/>
                        <a:pt x="2478" y="1762"/>
                        <a:pt x="2521" y="1762"/>
                      </a:cubicBezTo>
                      <a:cubicBezTo>
                        <a:pt x="2711" y="1762"/>
                        <a:pt x="2915" y="1608"/>
                        <a:pt x="2954" y="1415"/>
                      </a:cubicBezTo>
                      <a:cubicBezTo>
                        <a:pt x="3013" y="1141"/>
                        <a:pt x="2882" y="939"/>
                        <a:pt x="2632" y="843"/>
                      </a:cubicBezTo>
                      <a:cubicBezTo>
                        <a:pt x="2287" y="724"/>
                        <a:pt x="1954" y="593"/>
                        <a:pt x="1632" y="462"/>
                      </a:cubicBezTo>
                      <a:cubicBezTo>
                        <a:pt x="1596" y="439"/>
                        <a:pt x="1561" y="427"/>
                        <a:pt x="1525" y="415"/>
                      </a:cubicBezTo>
                      <a:lnTo>
                        <a:pt x="1525" y="415"/>
                      </a:lnTo>
                      <a:cubicBezTo>
                        <a:pt x="1554" y="428"/>
                        <a:pt x="1564" y="433"/>
                        <a:pt x="1562" y="433"/>
                      </a:cubicBezTo>
                      <a:cubicBezTo>
                        <a:pt x="1559" y="433"/>
                        <a:pt x="1474" y="396"/>
                        <a:pt x="1465" y="379"/>
                      </a:cubicBezTo>
                      <a:cubicBezTo>
                        <a:pt x="1382" y="355"/>
                        <a:pt x="1299" y="308"/>
                        <a:pt x="1215" y="284"/>
                      </a:cubicBezTo>
                      <a:lnTo>
                        <a:pt x="727" y="58"/>
                      </a:lnTo>
                      <a:cubicBezTo>
                        <a:pt x="648" y="20"/>
                        <a:pt x="562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21"/>
                <p:cNvSpPr/>
                <p:nvPr/>
              </p:nvSpPr>
              <p:spPr>
                <a:xfrm>
                  <a:off x="6769876" y="1602779"/>
                  <a:ext cx="50184" cy="72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0" h="2330" extrusionOk="0">
                      <a:moveTo>
                        <a:pt x="489" y="841"/>
                      </a:moveTo>
                      <a:cubicBezTo>
                        <a:pt x="482" y="856"/>
                        <a:pt x="475" y="872"/>
                        <a:pt x="469" y="887"/>
                      </a:cubicBezTo>
                      <a:lnTo>
                        <a:pt x="469" y="887"/>
                      </a:lnTo>
                      <a:cubicBezTo>
                        <a:pt x="476" y="872"/>
                        <a:pt x="484" y="856"/>
                        <a:pt x="489" y="841"/>
                      </a:cubicBezTo>
                      <a:close/>
                      <a:moveTo>
                        <a:pt x="1113" y="0"/>
                      </a:moveTo>
                      <a:cubicBezTo>
                        <a:pt x="915" y="0"/>
                        <a:pt x="757" y="127"/>
                        <a:pt x="679" y="341"/>
                      </a:cubicBezTo>
                      <a:cubicBezTo>
                        <a:pt x="610" y="539"/>
                        <a:pt x="540" y="748"/>
                        <a:pt x="448" y="935"/>
                      </a:cubicBezTo>
                      <a:lnTo>
                        <a:pt x="448" y="935"/>
                      </a:lnTo>
                      <a:cubicBezTo>
                        <a:pt x="455" y="919"/>
                        <a:pt x="462" y="903"/>
                        <a:pt x="469" y="887"/>
                      </a:cubicBezTo>
                      <a:lnTo>
                        <a:pt x="469" y="887"/>
                      </a:lnTo>
                      <a:cubicBezTo>
                        <a:pt x="459" y="908"/>
                        <a:pt x="448" y="928"/>
                        <a:pt x="441" y="948"/>
                      </a:cubicBezTo>
                      <a:cubicBezTo>
                        <a:pt x="443" y="944"/>
                        <a:pt x="446" y="939"/>
                        <a:pt x="448" y="935"/>
                      </a:cubicBezTo>
                      <a:lnTo>
                        <a:pt x="448" y="935"/>
                      </a:lnTo>
                      <a:cubicBezTo>
                        <a:pt x="342" y="1175"/>
                        <a:pt x="236" y="1405"/>
                        <a:pt x="120" y="1627"/>
                      </a:cubicBezTo>
                      <a:cubicBezTo>
                        <a:pt x="1" y="1841"/>
                        <a:pt x="60" y="2151"/>
                        <a:pt x="275" y="2270"/>
                      </a:cubicBezTo>
                      <a:cubicBezTo>
                        <a:pt x="347" y="2310"/>
                        <a:pt x="430" y="2330"/>
                        <a:pt x="513" y="2330"/>
                      </a:cubicBezTo>
                      <a:cubicBezTo>
                        <a:pt x="676" y="2330"/>
                        <a:pt x="839" y="2253"/>
                        <a:pt x="917" y="2103"/>
                      </a:cubicBezTo>
                      <a:cubicBezTo>
                        <a:pt x="1167" y="1615"/>
                        <a:pt x="1394" y="1115"/>
                        <a:pt x="1572" y="591"/>
                      </a:cubicBezTo>
                      <a:cubicBezTo>
                        <a:pt x="1620" y="484"/>
                        <a:pt x="1584" y="317"/>
                        <a:pt x="1525" y="234"/>
                      </a:cubicBezTo>
                      <a:cubicBezTo>
                        <a:pt x="1465" y="139"/>
                        <a:pt x="1370" y="43"/>
                        <a:pt x="1251" y="19"/>
                      </a:cubicBezTo>
                      <a:cubicBezTo>
                        <a:pt x="1203" y="6"/>
                        <a:pt x="1157" y="0"/>
                        <a:pt x="111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21"/>
                <p:cNvSpPr/>
                <p:nvPr/>
              </p:nvSpPr>
              <p:spPr>
                <a:xfrm>
                  <a:off x="6745156" y="1608138"/>
                  <a:ext cx="94110" cy="5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8" h="1765" extrusionOk="0">
                      <a:moveTo>
                        <a:pt x="492" y="0"/>
                      </a:moveTo>
                      <a:cubicBezTo>
                        <a:pt x="338" y="0"/>
                        <a:pt x="192" y="68"/>
                        <a:pt x="108" y="227"/>
                      </a:cubicBezTo>
                      <a:cubicBezTo>
                        <a:pt x="1" y="430"/>
                        <a:pt x="49" y="739"/>
                        <a:pt x="287" y="858"/>
                      </a:cubicBezTo>
                      <a:cubicBezTo>
                        <a:pt x="989" y="1192"/>
                        <a:pt x="1692" y="1489"/>
                        <a:pt x="2418" y="1740"/>
                      </a:cubicBezTo>
                      <a:cubicBezTo>
                        <a:pt x="2459" y="1757"/>
                        <a:pt x="2502" y="1765"/>
                        <a:pt x="2546" y="1765"/>
                      </a:cubicBezTo>
                      <a:cubicBezTo>
                        <a:pt x="2743" y="1765"/>
                        <a:pt x="2948" y="1603"/>
                        <a:pt x="2978" y="1418"/>
                      </a:cubicBezTo>
                      <a:cubicBezTo>
                        <a:pt x="3037" y="1144"/>
                        <a:pt x="2906" y="942"/>
                        <a:pt x="2656" y="847"/>
                      </a:cubicBezTo>
                      <a:cubicBezTo>
                        <a:pt x="2311" y="728"/>
                        <a:pt x="1989" y="597"/>
                        <a:pt x="1656" y="454"/>
                      </a:cubicBezTo>
                      <a:cubicBezTo>
                        <a:pt x="1620" y="442"/>
                        <a:pt x="1585" y="430"/>
                        <a:pt x="1549" y="418"/>
                      </a:cubicBezTo>
                      <a:lnTo>
                        <a:pt x="1549" y="418"/>
                      </a:lnTo>
                      <a:cubicBezTo>
                        <a:pt x="1573" y="426"/>
                        <a:pt x="1584" y="429"/>
                        <a:pt x="1586" y="429"/>
                      </a:cubicBezTo>
                      <a:cubicBezTo>
                        <a:pt x="1593" y="429"/>
                        <a:pt x="1498" y="391"/>
                        <a:pt x="1489" y="382"/>
                      </a:cubicBezTo>
                      <a:cubicBezTo>
                        <a:pt x="1406" y="358"/>
                        <a:pt x="1323" y="311"/>
                        <a:pt x="1239" y="275"/>
                      </a:cubicBezTo>
                      <a:lnTo>
                        <a:pt x="751" y="61"/>
                      </a:lnTo>
                      <a:cubicBezTo>
                        <a:pt x="669" y="22"/>
                        <a:pt x="580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21"/>
                <p:cNvSpPr/>
                <p:nvPr/>
              </p:nvSpPr>
              <p:spPr>
                <a:xfrm>
                  <a:off x="6538257" y="1340399"/>
                  <a:ext cx="66416" cy="66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2132" extrusionOk="0">
                      <a:moveTo>
                        <a:pt x="1072" y="0"/>
                      </a:moveTo>
                      <a:cubicBezTo>
                        <a:pt x="477" y="0"/>
                        <a:pt x="1" y="477"/>
                        <a:pt x="1" y="1072"/>
                      </a:cubicBezTo>
                      <a:cubicBezTo>
                        <a:pt x="1" y="1655"/>
                        <a:pt x="477" y="2132"/>
                        <a:pt x="1072" y="2132"/>
                      </a:cubicBezTo>
                      <a:cubicBezTo>
                        <a:pt x="1667" y="2132"/>
                        <a:pt x="2144" y="1655"/>
                        <a:pt x="2144" y="1072"/>
                      </a:cubicBezTo>
                      <a:cubicBezTo>
                        <a:pt x="2144" y="477"/>
                        <a:pt x="1667" y="0"/>
                        <a:pt x="10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570" name="Google Shape;570;p21"/>
            <p:cNvCxnSpPr/>
            <p:nvPr/>
          </p:nvCxnSpPr>
          <p:spPr>
            <a:xfrm flipH="1">
              <a:off x="4952925" y="2161050"/>
              <a:ext cx="1950300" cy="264000"/>
            </a:xfrm>
            <a:prstGeom prst="bentConnector3">
              <a:avLst>
                <a:gd name="adj1" fmla="val 54088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71" name="Google Shape;571;p21"/>
          <p:cNvGrpSpPr/>
          <p:nvPr/>
        </p:nvGrpSpPr>
        <p:grpSpPr>
          <a:xfrm>
            <a:off x="4924425" y="2896750"/>
            <a:ext cx="3381300" cy="1633725"/>
            <a:chOff x="4924425" y="2896750"/>
            <a:chExt cx="3381300" cy="1633725"/>
          </a:xfrm>
        </p:grpSpPr>
        <p:grpSp>
          <p:nvGrpSpPr>
            <p:cNvPr id="572" name="Google Shape;572;p21"/>
            <p:cNvGrpSpPr/>
            <p:nvPr/>
          </p:nvGrpSpPr>
          <p:grpSpPr>
            <a:xfrm>
              <a:off x="6903225" y="2896750"/>
              <a:ext cx="1402500" cy="1633725"/>
              <a:chOff x="6903225" y="2896750"/>
              <a:chExt cx="1402500" cy="1633725"/>
            </a:xfrm>
          </p:grpSpPr>
          <p:sp>
            <p:nvSpPr>
              <p:cNvPr id="573" name="Google Shape;573;p21"/>
              <p:cNvSpPr/>
              <p:nvPr/>
            </p:nvSpPr>
            <p:spPr>
              <a:xfrm>
                <a:off x="6903225" y="3515575"/>
                <a:ext cx="1402500" cy="10149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4" name="Google Shape;574;p21"/>
              <p:cNvGrpSpPr/>
              <p:nvPr/>
            </p:nvGrpSpPr>
            <p:grpSpPr>
              <a:xfrm>
                <a:off x="7092154" y="2896750"/>
                <a:ext cx="1024643" cy="753001"/>
                <a:chOff x="6069847" y="2833825"/>
                <a:chExt cx="1024643" cy="753001"/>
              </a:xfrm>
            </p:grpSpPr>
            <p:sp>
              <p:nvSpPr>
                <p:cNvPr id="575" name="Google Shape;575;p21"/>
                <p:cNvSpPr/>
                <p:nvPr/>
              </p:nvSpPr>
              <p:spPr>
                <a:xfrm>
                  <a:off x="6069847" y="2833825"/>
                  <a:ext cx="1024643" cy="64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7" h="20895" extrusionOk="0">
                      <a:moveTo>
                        <a:pt x="17006" y="1"/>
                      </a:moveTo>
                      <a:cubicBezTo>
                        <a:pt x="16424" y="1"/>
                        <a:pt x="15889" y="143"/>
                        <a:pt x="15455" y="427"/>
                      </a:cubicBezTo>
                      <a:cubicBezTo>
                        <a:pt x="13931" y="1404"/>
                        <a:pt x="13729" y="3940"/>
                        <a:pt x="8466" y="4428"/>
                      </a:cubicBezTo>
                      <a:cubicBezTo>
                        <a:pt x="3215" y="4916"/>
                        <a:pt x="1" y="10881"/>
                        <a:pt x="1477" y="14953"/>
                      </a:cubicBezTo>
                      <a:cubicBezTo>
                        <a:pt x="2953" y="19013"/>
                        <a:pt x="6251" y="19715"/>
                        <a:pt x="6251" y="19715"/>
                      </a:cubicBezTo>
                      <a:cubicBezTo>
                        <a:pt x="10210" y="20368"/>
                        <a:pt x="13320" y="20895"/>
                        <a:pt x="15709" y="20895"/>
                      </a:cubicBezTo>
                      <a:cubicBezTo>
                        <a:pt x="16065" y="20895"/>
                        <a:pt x="16405" y="20883"/>
                        <a:pt x="16729" y="20858"/>
                      </a:cubicBezTo>
                      <a:cubicBezTo>
                        <a:pt x="16976" y="20841"/>
                        <a:pt x="17250" y="20835"/>
                        <a:pt x="17548" y="20835"/>
                      </a:cubicBezTo>
                      <a:cubicBezTo>
                        <a:pt x="18109" y="20835"/>
                        <a:pt x="18752" y="20855"/>
                        <a:pt x="19455" y="20855"/>
                      </a:cubicBezTo>
                      <a:cubicBezTo>
                        <a:pt x="22137" y="20855"/>
                        <a:pt x="25676" y="20555"/>
                        <a:pt x="28754" y="17656"/>
                      </a:cubicBezTo>
                      <a:cubicBezTo>
                        <a:pt x="33076" y="13596"/>
                        <a:pt x="31195" y="7690"/>
                        <a:pt x="28195" y="6821"/>
                      </a:cubicBezTo>
                      <a:cubicBezTo>
                        <a:pt x="25182" y="5964"/>
                        <a:pt x="23087" y="5094"/>
                        <a:pt x="21384" y="2642"/>
                      </a:cubicBezTo>
                      <a:cubicBezTo>
                        <a:pt x="20179" y="877"/>
                        <a:pt x="18448" y="1"/>
                        <a:pt x="170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21"/>
                <p:cNvSpPr/>
                <p:nvPr/>
              </p:nvSpPr>
              <p:spPr>
                <a:xfrm>
                  <a:off x="6743328" y="2968112"/>
                  <a:ext cx="167836" cy="187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8" h="6039" extrusionOk="0">
                      <a:moveTo>
                        <a:pt x="2378" y="2318"/>
                      </a:moveTo>
                      <a:cubicBezTo>
                        <a:pt x="2425" y="2318"/>
                        <a:pt x="2426" y="2343"/>
                        <a:pt x="2414" y="2343"/>
                      </a:cubicBezTo>
                      <a:cubicBezTo>
                        <a:pt x="2409" y="2343"/>
                        <a:pt x="2401" y="2337"/>
                        <a:pt x="2394" y="2319"/>
                      </a:cubicBezTo>
                      <a:lnTo>
                        <a:pt x="2394" y="2319"/>
                      </a:lnTo>
                      <a:cubicBezTo>
                        <a:pt x="2429" y="2474"/>
                        <a:pt x="2132" y="2593"/>
                        <a:pt x="2024" y="2629"/>
                      </a:cubicBezTo>
                      <a:cubicBezTo>
                        <a:pt x="1955" y="2658"/>
                        <a:pt x="1871" y="2688"/>
                        <a:pt x="1780" y="2710"/>
                      </a:cubicBezTo>
                      <a:lnTo>
                        <a:pt x="1780" y="2710"/>
                      </a:lnTo>
                      <a:cubicBezTo>
                        <a:pt x="1879" y="2550"/>
                        <a:pt x="2018" y="2417"/>
                        <a:pt x="2191" y="2355"/>
                      </a:cubicBezTo>
                      <a:cubicBezTo>
                        <a:pt x="2251" y="2331"/>
                        <a:pt x="2298" y="2319"/>
                        <a:pt x="2358" y="2319"/>
                      </a:cubicBezTo>
                      <a:cubicBezTo>
                        <a:pt x="2365" y="2318"/>
                        <a:pt x="2372" y="2318"/>
                        <a:pt x="2378" y="2318"/>
                      </a:cubicBezTo>
                      <a:close/>
                      <a:moveTo>
                        <a:pt x="3916" y="3948"/>
                      </a:moveTo>
                      <a:cubicBezTo>
                        <a:pt x="3929" y="3948"/>
                        <a:pt x="3947" y="3981"/>
                        <a:pt x="3938" y="3981"/>
                      </a:cubicBezTo>
                      <a:cubicBezTo>
                        <a:pt x="3934" y="3981"/>
                        <a:pt x="3924" y="3974"/>
                        <a:pt x="3907" y="3956"/>
                      </a:cubicBezTo>
                      <a:lnTo>
                        <a:pt x="3907" y="3956"/>
                      </a:lnTo>
                      <a:cubicBezTo>
                        <a:pt x="3910" y="3950"/>
                        <a:pt x="3913" y="3948"/>
                        <a:pt x="3916" y="3948"/>
                      </a:cubicBezTo>
                      <a:close/>
                      <a:moveTo>
                        <a:pt x="2090" y="0"/>
                      </a:moveTo>
                      <a:cubicBezTo>
                        <a:pt x="1440" y="0"/>
                        <a:pt x="817" y="310"/>
                        <a:pt x="465" y="890"/>
                      </a:cubicBezTo>
                      <a:cubicBezTo>
                        <a:pt x="96" y="1521"/>
                        <a:pt x="0" y="2676"/>
                        <a:pt x="548" y="3248"/>
                      </a:cubicBezTo>
                      <a:cubicBezTo>
                        <a:pt x="624" y="3326"/>
                        <a:pt x="708" y="3391"/>
                        <a:pt x="796" y="3443"/>
                      </a:cubicBezTo>
                      <a:lnTo>
                        <a:pt x="796" y="3443"/>
                      </a:lnTo>
                      <a:cubicBezTo>
                        <a:pt x="829" y="3941"/>
                        <a:pt x="1055" y="4425"/>
                        <a:pt x="1429" y="4760"/>
                      </a:cubicBezTo>
                      <a:cubicBezTo>
                        <a:pt x="1819" y="5118"/>
                        <a:pt x="2326" y="5311"/>
                        <a:pt x="2843" y="5311"/>
                      </a:cubicBezTo>
                      <a:cubicBezTo>
                        <a:pt x="2999" y="5311"/>
                        <a:pt x="3155" y="5294"/>
                        <a:pt x="3310" y="5258"/>
                      </a:cubicBezTo>
                      <a:lnTo>
                        <a:pt x="3310" y="5258"/>
                      </a:lnTo>
                      <a:cubicBezTo>
                        <a:pt x="3599" y="5709"/>
                        <a:pt x="4066" y="6039"/>
                        <a:pt x="4592" y="6039"/>
                      </a:cubicBezTo>
                      <a:cubicBezTo>
                        <a:pt x="4744" y="6039"/>
                        <a:pt x="4901" y="6011"/>
                        <a:pt x="5061" y="5951"/>
                      </a:cubicBezTo>
                      <a:cubicBezTo>
                        <a:pt x="5275" y="5867"/>
                        <a:pt x="5418" y="5665"/>
                        <a:pt x="5358" y="5427"/>
                      </a:cubicBezTo>
                      <a:cubicBezTo>
                        <a:pt x="5308" y="5257"/>
                        <a:pt x="5124" y="5112"/>
                        <a:pt x="4940" y="5112"/>
                      </a:cubicBezTo>
                      <a:cubicBezTo>
                        <a:pt x="4904" y="5112"/>
                        <a:pt x="4869" y="5118"/>
                        <a:pt x="4834" y="5129"/>
                      </a:cubicBezTo>
                      <a:cubicBezTo>
                        <a:pt x="4754" y="5162"/>
                        <a:pt x="4674" y="5177"/>
                        <a:pt x="4598" y="5177"/>
                      </a:cubicBezTo>
                      <a:cubicBezTo>
                        <a:pt x="4394" y="5177"/>
                        <a:pt x="4212" y="5068"/>
                        <a:pt x="4076" y="4899"/>
                      </a:cubicBezTo>
                      <a:lnTo>
                        <a:pt x="4076" y="4899"/>
                      </a:lnTo>
                      <a:cubicBezTo>
                        <a:pt x="4604" y="4513"/>
                        <a:pt x="5060" y="3860"/>
                        <a:pt x="4501" y="3319"/>
                      </a:cubicBezTo>
                      <a:cubicBezTo>
                        <a:pt x="4353" y="3182"/>
                        <a:pt x="4157" y="3118"/>
                        <a:pt x="3959" y="3118"/>
                      </a:cubicBezTo>
                      <a:cubicBezTo>
                        <a:pt x="3726" y="3118"/>
                        <a:pt x="3489" y="3206"/>
                        <a:pt x="3322" y="3367"/>
                      </a:cubicBezTo>
                      <a:cubicBezTo>
                        <a:pt x="3035" y="3634"/>
                        <a:pt x="2978" y="4034"/>
                        <a:pt x="3016" y="4414"/>
                      </a:cubicBezTo>
                      <a:lnTo>
                        <a:pt x="3016" y="4414"/>
                      </a:lnTo>
                      <a:cubicBezTo>
                        <a:pt x="3015" y="4414"/>
                        <a:pt x="3014" y="4415"/>
                        <a:pt x="3013" y="4415"/>
                      </a:cubicBezTo>
                      <a:cubicBezTo>
                        <a:pt x="2940" y="4426"/>
                        <a:pt x="2868" y="4432"/>
                        <a:pt x="2797" y="4432"/>
                      </a:cubicBezTo>
                      <a:cubicBezTo>
                        <a:pt x="2491" y="4432"/>
                        <a:pt x="2197" y="4327"/>
                        <a:pt x="1965" y="4105"/>
                      </a:cubicBezTo>
                      <a:cubicBezTo>
                        <a:pt x="1824" y="3971"/>
                        <a:pt x="1713" y="3809"/>
                        <a:pt x="1652" y="3630"/>
                      </a:cubicBezTo>
                      <a:lnTo>
                        <a:pt x="1652" y="3630"/>
                      </a:lnTo>
                      <a:cubicBezTo>
                        <a:pt x="1981" y="3612"/>
                        <a:pt x="2314" y="3511"/>
                        <a:pt x="2596" y="3367"/>
                      </a:cubicBezTo>
                      <a:cubicBezTo>
                        <a:pt x="2965" y="3176"/>
                        <a:pt x="3263" y="2831"/>
                        <a:pt x="3275" y="2391"/>
                      </a:cubicBezTo>
                      <a:cubicBezTo>
                        <a:pt x="3287" y="1986"/>
                        <a:pt x="3013" y="1617"/>
                        <a:pt x="2608" y="1533"/>
                      </a:cubicBezTo>
                      <a:cubicBezTo>
                        <a:pt x="2520" y="1513"/>
                        <a:pt x="2434" y="1504"/>
                        <a:pt x="2349" y="1504"/>
                      </a:cubicBezTo>
                      <a:cubicBezTo>
                        <a:pt x="1787" y="1504"/>
                        <a:pt x="1299" y="1916"/>
                        <a:pt x="1029" y="2408"/>
                      </a:cubicBezTo>
                      <a:lnTo>
                        <a:pt x="1029" y="2408"/>
                      </a:lnTo>
                      <a:cubicBezTo>
                        <a:pt x="1001" y="2292"/>
                        <a:pt x="1001" y="2168"/>
                        <a:pt x="1001" y="2057"/>
                      </a:cubicBezTo>
                      <a:cubicBezTo>
                        <a:pt x="1001" y="1795"/>
                        <a:pt x="1012" y="1533"/>
                        <a:pt x="1143" y="1307"/>
                      </a:cubicBezTo>
                      <a:cubicBezTo>
                        <a:pt x="1305" y="1017"/>
                        <a:pt x="1661" y="775"/>
                        <a:pt x="2018" y="775"/>
                      </a:cubicBezTo>
                      <a:cubicBezTo>
                        <a:pt x="2056" y="775"/>
                        <a:pt x="2094" y="778"/>
                        <a:pt x="2132" y="783"/>
                      </a:cubicBezTo>
                      <a:cubicBezTo>
                        <a:pt x="2162" y="788"/>
                        <a:pt x="2193" y="791"/>
                        <a:pt x="2224" y="791"/>
                      </a:cubicBezTo>
                      <a:cubicBezTo>
                        <a:pt x="2419" y="791"/>
                        <a:pt x="2604" y="691"/>
                        <a:pt x="2656" y="486"/>
                      </a:cubicBezTo>
                      <a:cubicBezTo>
                        <a:pt x="2739" y="343"/>
                        <a:pt x="2620" y="45"/>
                        <a:pt x="2382" y="21"/>
                      </a:cubicBezTo>
                      <a:cubicBezTo>
                        <a:pt x="2284" y="7"/>
                        <a:pt x="2187" y="0"/>
                        <a:pt x="20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21"/>
                <p:cNvSpPr/>
                <p:nvPr/>
              </p:nvSpPr>
              <p:spPr>
                <a:xfrm>
                  <a:off x="6494362" y="3182600"/>
                  <a:ext cx="69730" cy="86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2801" extrusionOk="0">
                      <a:moveTo>
                        <a:pt x="587" y="1"/>
                      </a:moveTo>
                      <a:cubicBezTo>
                        <a:pt x="1" y="1"/>
                        <a:pt x="829" y="2074"/>
                        <a:pt x="2251" y="2801"/>
                      </a:cubicBezTo>
                      <a:cubicBezTo>
                        <a:pt x="2251" y="2801"/>
                        <a:pt x="1727" y="515"/>
                        <a:pt x="798" y="62"/>
                      </a:cubicBezTo>
                      <a:cubicBezTo>
                        <a:pt x="714" y="20"/>
                        <a:pt x="644" y="1"/>
                        <a:pt x="587" y="1"/>
                      </a:cubicBezTo>
                      <a:close/>
                    </a:path>
                  </a:pathLst>
                </a:custGeom>
                <a:solidFill>
                  <a:srgbClr val="765E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21"/>
                <p:cNvSpPr/>
                <p:nvPr/>
              </p:nvSpPr>
              <p:spPr>
                <a:xfrm>
                  <a:off x="6483613" y="3110609"/>
                  <a:ext cx="97393" cy="83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4" h="2709" extrusionOk="0">
                      <a:moveTo>
                        <a:pt x="807" y="1"/>
                      </a:moveTo>
                      <a:cubicBezTo>
                        <a:pt x="0" y="1"/>
                        <a:pt x="1550" y="2209"/>
                        <a:pt x="3003" y="2708"/>
                      </a:cubicBezTo>
                      <a:cubicBezTo>
                        <a:pt x="3005" y="2709"/>
                        <a:pt x="3006" y="2709"/>
                        <a:pt x="3008" y="2709"/>
                      </a:cubicBezTo>
                      <a:cubicBezTo>
                        <a:pt x="3143" y="2709"/>
                        <a:pt x="2026" y="241"/>
                        <a:pt x="943" y="17"/>
                      </a:cubicBezTo>
                      <a:cubicBezTo>
                        <a:pt x="892" y="6"/>
                        <a:pt x="846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21"/>
                <p:cNvSpPr/>
                <p:nvPr/>
              </p:nvSpPr>
              <p:spPr>
                <a:xfrm>
                  <a:off x="6490304" y="3031833"/>
                  <a:ext cx="92623" cy="99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215" extrusionOk="0">
                      <a:moveTo>
                        <a:pt x="918" y="0"/>
                      </a:moveTo>
                      <a:cubicBezTo>
                        <a:pt x="1" y="24"/>
                        <a:pt x="2989" y="3215"/>
                        <a:pt x="2989" y="3215"/>
                      </a:cubicBezTo>
                      <a:cubicBezTo>
                        <a:pt x="2989" y="3215"/>
                        <a:pt x="1858" y="0"/>
                        <a:pt x="9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21"/>
                <p:cNvSpPr/>
                <p:nvPr/>
              </p:nvSpPr>
              <p:spPr>
                <a:xfrm>
                  <a:off x="6555512" y="2967864"/>
                  <a:ext cx="47705" cy="117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3792" extrusionOk="0">
                      <a:moveTo>
                        <a:pt x="624" y="0"/>
                      </a:moveTo>
                      <a:cubicBezTo>
                        <a:pt x="1" y="0"/>
                        <a:pt x="908" y="3792"/>
                        <a:pt x="908" y="3792"/>
                      </a:cubicBezTo>
                      <a:cubicBezTo>
                        <a:pt x="1003" y="3303"/>
                        <a:pt x="1539" y="422"/>
                        <a:pt x="729" y="29"/>
                      </a:cubicBezTo>
                      <a:cubicBezTo>
                        <a:pt x="690" y="9"/>
                        <a:pt x="655" y="0"/>
                        <a:pt x="6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21"/>
                <p:cNvSpPr/>
                <p:nvPr/>
              </p:nvSpPr>
              <p:spPr>
                <a:xfrm>
                  <a:off x="6582896" y="3053827"/>
                  <a:ext cx="77103" cy="775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9" h="2505" extrusionOk="0">
                      <a:moveTo>
                        <a:pt x="1620" y="1"/>
                      </a:moveTo>
                      <a:cubicBezTo>
                        <a:pt x="881" y="1"/>
                        <a:pt x="0" y="2505"/>
                        <a:pt x="0" y="2505"/>
                      </a:cubicBezTo>
                      <a:cubicBezTo>
                        <a:pt x="0" y="2505"/>
                        <a:pt x="2489" y="386"/>
                        <a:pt x="1750" y="28"/>
                      </a:cubicBezTo>
                      <a:cubicBezTo>
                        <a:pt x="1708" y="10"/>
                        <a:pt x="1664" y="1"/>
                        <a:pt x="16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21"/>
                <p:cNvSpPr/>
                <p:nvPr/>
              </p:nvSpPr>
              <p:spPr>
                <a:xfrm>
                  <a:off x="6576607" y="3125942"/>
                  <a:ext cx="78218" cy="68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5" h="2213" extrusionOk="0">
                      <a:moveTo>
                        <a:pt x="1853" y="0"/>
                      </a:moveTo>
                      <a:cubicBezTo>
                        <a:pt x="1234" y="0"/>
                        <a:pt x="1" y="2213"/>
                        <a:pt x="1" y="2213"/>
                      </a:cubicBezTo>
                      <a:cubicBezTo>
                        <a:pt x="1" y="2213"/>
                        <a:pt x="2525" y="463"/>
                        <a:pt x="1989" y="46"/>
                      </a:cubicBezTo>
                      <a:cubicBezTo>
                        <a:pt x="1948" y="15"/>
                        <a:pt x="1902" y="0"/>
                        <a:pt x="18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1"/>
                <p:cNvSpPr/>
                <p:nvPr/>
              </p:nvSpPr>
              <p:spPr>
                <a:xfrm>
                  <a:off x="6564062" y="3201620"/>
                  <a:ext cx="101854" cy="67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8" h="2187" extrusionOk="0">
                      <a:moveTo>
                        <a:pt x="1852" y="0"/>
                      </a:moveTo>
                      <a:cubicBezTo>
                        <a:pt x="730" y="0"/>
                        <a:pt x="1" y="2187"/>
                        <a:pt x="1" y="2187"/>
                      </a:cubicBezTo>
                      <a:cubicBezTo>
                        <a:pt x="1" y="2187"/>
                        <a:pt x="3287" y="306"/>
                        <a:pt x="2037" y="20"/>
                      </a:cubicBezTo>
                      <a:cubicBezTo>
                        <a:pt x="1974" y="7"/>
                        <a:pt x="1913" y="0"/>
                        <a:pt x="18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1"/>
                <p:cNvSpPr/>
                <p:nvPr/>
              </p:nvSpPr>
              <p:spPr>
                <a:xfrm>
                  <a:off x="6557804" y="3058349"/>
                  <a:ext cx="32124" cy="216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6996" extrusionOk="0">
                      <a:moveTo>
                        <a:pt x="828" y="0"/>
                      </a:moveTo>
                      <a:cubicBezTo>
                        <a:pt x="728" y="0"/>
                        <a:pt x="644" y="90"/>
                        <a:pt x="644" y="180"/>
                      </a:cubicBezTo>
                      <a:cubicBezTo>
                        <a:pt x="644" y="228"/>
                        <a:pt x="560" y="3561"/>
                        <a:pt x="12" y="6776"/>
                      </a:cubicBezTo>
                      <a:cubicBezTo>
                        <a:pt x="1" y="6871"/>
                        <a:pt x="60" y="6955"/>
                        <a:pt x="143" y="6990"/>
                      </a:cubicBezTo>
                      <a:lnTo>
                        <a:pt x="155" y="6990"/>
                      </a:lnTo>
                      <a:cubicBezTo>
                        <a:pt x="169" y="6994"/>
                        <a:pt x="183" y="6995"/>
                        <a:pt x="197" y="6995"/>
                      </a:cubicBezTo>
                      <a:cubicBezTo>
                        <a:pt x="289" y="6995"/>
                        <a:pt x="371" y="6929"/>
                        <a:pt x="382" y="6836"/>
                      </a:cubicBezTo>
                      <a:cubicBezTo>
                        <a:pt x="929" y="3585"/>
                        <a:pt x="1025" y="228"/>
                        <a:pt x="1025" y="204"/>
                      </a:cubicBezTo>
                      <a:cubicBezTo>
                        <a:pt x="1036" y="97"/>
                        <a:pt x="941" y="1"/>
                        <a:pt x="846" y="1"/>
                      </a:cubicBezTo>
                      <a:cubicBezTo>
                        <a:pt x="840" y="1"/>
                        <a:pt x="834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1"/>
                <p:cNvSpPr/>
                <p:nvPr/>
              </p:nvSpPr>
              <p:spPr>
                <a:xfrm>
                  <a:off x="6276776" y="3239847"/>
                  <a:ext cx="209501" cy="34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3" h="11201" extrusionOk="0">
                      <a:moveTo>
                        <a:pt x="2536" y="0"/>
                      </a:moveTo>
                      <a:cubicBezTo>
                        <a:pt x="2536" y="0"/>
                        <a:pt x="1429" y="1512"/>
                        <a:pt x="1131" y="1929"/>
                      </a:cubicBezTo>
                      <a:cubicBezTo>
                        <a:pt x="869" y="2346"/>
                        <a:pt x="0" y="10180"/>
                        <a:pt x="0" y="10180"/>
                      </a:cubicBezTo>
                      <a:cubicBezTo>
                        <a:pt x="0" y="10180"/>
                        <a:pt x="1544" y="11200"/>
                        <a:pt x="3332" y="11200"/>
                      </a:cubicBezTo>
                      <a:cubicBezTo>
                        <a:pt x="3893" y="11200"/>
                        <a:pt x="4479" y="11100"/>
                        <a:pt x="5048" y="10835"/>
                      </a:cubicBezTo>
                      <a:cubicBezTo>
                        <a:pt x="5048" y="10835"/>
                        <a:pt x="5298" y="7513"/>
                        <a:pt x="5703" y="6977"/>
                      </a:cubicBezTo>
                      <a:cubicBezTo>
                        <a:pt x="6120" y="6442"/>
                        <a:pt x="6453" y="5787"/>
                        <a:pt x="6572" y="4918"/>
                      </a:cubicBezTo>
                      <a:lnTo>
                        <a:pt x="6572" y="4918"/>
                      </a:lnTo>
                      <a:lnTo>
                        <a:pt x="4798" y="5299"/>
                      </a:lnTo>
                      <a:cubicBezTo>
                        <a:pt x="4798" y="5299"/>
                        <a:pt x="4965" y="4144"/>
                        <a:pt x="4917" y="3239"/>
                      </a:cubicBezTo>
                      <a:cubicBezTo>
                        <a:pt x="4917" y="3239"/>
                        <a:pt x="6763" y="2143"/>
                        <a:pt x="6548" y="1072"/>
                      </a:cubicBezTo>
                      <a:cubicBezTo>
                        <a:pt x="6467" y="641"/>
                        <a:pt x="6233" y="489"/>
                        <a:pt x="5948" y="489"/>
                      </a:cubicBezTo>
                      <a:cubicBezTo>
                        <a:pt x="5524" y="489"/>
                        <a:pt x="4987" y="823"/>
                        <a:pt x="4667" y="1072"/>
                      </a:cubicBezTo>
                      <a:cubicBezTo>
                        <a:pt x="4131" y="1489"/>
                        <a:pt x="3024" y="2215"/>
                        <a:pt x="3024" y="2215"/>
                      </a:cubicBezTo>
                      <a:lnTo>
                        <a:pt x="2536" y="0"/>
                      </a:lnTo>
                      <a:close/>
                    </a:path>
                  </a:pathLst>
                </a:custGeom>
                <a:solidFill>
                  <a:srgbClr val="F2CA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extrusionOk="0">
                      <a:moveTo>
                        <a:pt x="6275" y="1"/>
                      </a:moveTo>
                      <a:lnTo>
                        <a:pt x="0" y="1608"/>
                      </a:lnTo>
                      <a:lnTo>
                        <a:pt x="1024" y="6287"/>
                      </a:lnTo>
                      <a:lnTo>
                        <a:pt x="1512" y="8490"/>
                      </a:ln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475" y="7098"/>
                        <a:pt x="4012" y="6764"/>
                        <a:pt x="4438" y="6764"/>
                      </a:cubicBezTo>
                      <a:cubicBezTo>
                        <a:pt x="4725" y="6764"/>
                        <a:pt x="4962" y="6916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1"/>
                <p:cNvSpPr/>
                <p:nvPr/>
              </p:nvSpPr>
              <p:spPr>
                <a:xfrm>
                  <a:off x="6331730" y="3308431"/>
                  <a:ext cx="39125" cy="40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1323" fill="none" extrusionOk="0">
                      <a:moveTo>
                        <a:pt x="1262" y="1"/>
                      </a:moveTo>
                      <a:lnTo>
                        <a:pt x="0" y="1323"/>
                      </a:ln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1"/>
                <p:cNvSpPr/>
                <p:nvPr/>
              </p:nvSpPr>
              <p:spPr>
                <a:xfrm>
                  <a:off x="6404001" y="3403965"/>
                  <a:ext cx="21808" cy="40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" h="1311" fill="none" extrusionOk="0">
                      <a:moveTo>
                        <a:pt x="703" y="1"/>
                      </a:moveTo>
                      <a:cubicBezTo>
                        <a:pt x="703" y="1"/>
                        <a:pt x="453" y="810"/>
                        <a:pt x="1" y="1310"/>
                      </a:cubicBezTo>
                    </a:path>
                  </a:pathLst>
                </a:custGeom>
                <a:noFill/>
                <a:ln w="387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1"/>
                <p:cNvSpPr/>
                <p:nvPr/>
              </p:nvSpPr>
              <p:spPr>
                <a:xfrm>
                  <a:off x="6323986" y="3045463"/>
                  <a:ext cx="201385" cy="84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1" h="2728" extrusionOk="0">
                      <a:moveTo>
                        <a:pt x="6275" y="1"/>
                      </a:moveTo>
                      <a:lnTo>
                        <a:pt x="0" y="1596"/>
                      </a:lnTo>
                      <a:lnTo>
                        <a:pt x="250" y="2727"/>
                      </a:lnTo>
                      <a:lnTo>
                        <a:pt x="6501" y="1072"/>
                      </a:lnTo>
                      <a:lnTo>
                        <a:pt x="627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21"/>
                <p:cNvSpPr/>
                <p:nvPr/>
              </p:nvSpPr>
              <p:spPr>
                <a:xfrm>
                  <a:off x="6356791" y="3129102"/>
                  <a:ext cx="171182" cy="6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6" h="2159" extrusionOk="0">
                      <a:moveTo>
                        <a:pt x="4906" y="0"/>
                      </a:moveTo>
                      <a:cubicBezTo>
                        <a:pt x="4863" y="0"/>
                        <a:pt x="4819" y="5"/>
                        <a:pt x="4775" y="15"/>
                      </a:cubicBezTo>
                      <a:lnTo>
                        <a:pt x="489" y="1039"/>
                      </a:lnTo>
                      <a:cubicBezTo>
                        <a:pt x="191" y="1111"/>
                        <a:pt x="1" y="1432"/>
                        <a:pt x="72" y="1730"/>
                      </a:cubicBezTo>
                      <a:cubicBezTo>
                        <a:pt x="132" y="1980"/>
                        <a:pt x="370" y="2159"/>
                        <a:pt x="620" y="2159"/>
                      </a:cubicBezTo>
                      <a:cubicBezTo>
                        <a:pt x="644" y="2159"/>
                        <a:pt x="691" y="2159"/>
                        <a:pt x="751" y="2147"/>
                      </a:cubicBezTo>
                      <a:lnTo>
                        <a:pt x="5037" y="1111"/>
                      </a:lnTo>
                      <a:cubicBezTo>
                        <a:pt x="5335" y="1039"/>
                        <a:pt x="5525" y="730"/>
                        <a:pt x="5454" y="432"/>
                      </a:cubicBezTo>
                      <a:cubicBezTo>
                        <a:pt x="5392" y="177"/>
                        <a:pt x="5165" y="0"/>
                        <a:pt x="49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21"/>
                <p:cNvSpPr/>
                <p:nvPr/>
              </p:nvSpPr>
              <p:spPr>
                <a:xfrm>
                  <a:off x="6585839" y="3239847"/>
                  <a:ext cx="354104" cy="7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31" h="2525" extrusionOk="0">
                      <a:moveTo>
                        <a:pt x="465" y="0"/>
                      </a:moveTo>
                      <a:cubicBezTo>
                        <a:pt x="203" y="0"/>
                        <a:pt x="0" y="203"/>
                        <a:pt x="0" y="453"/>
                      </a:cubicBezTo>
                      <a:lnTo>
                        <a:pt x="0" y="2060"/>
                      </a:lnTo>
                      <a:cubicBezTo>
                        <a:pt x="0" y="2322"/>
                        <a:pt x="203" y="2524"/>
                        <a:pt x="465" y="2524"/>
                      </a:cubicBezTo>
                      <a:lnTo>
                        <a:pt x="10966" y="2524"/>
                      </a:lnTo>
                      <a:cubicBezTo>
                        <a:pt x="11216" y="2524"/>
                        <a:pt x="11430" y="2322"/>
                        <a:pt x="11430" y="2060"/>
                      </a:cubicBezTo>
                      <a:lnTo>
                        <a:pt x="11430" y="453"/>
                      </a:lnTo>
                      <a:cubicBezTo>
                        <a:pt x="11430" y="203"/>
                        <a:pt x="11216" y="0"/>
                        <a:pt x="109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21"/>
                <p:cNvSpPr/>
                <p:nvPr/>
              </p:nvSpPr>
              <p:spPr>
                <a:xfrm>
                  <a:off x="6631933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8" y="620"/>
                        <a:pt x="798" y="405"/>
                      </a:cubicBezTo>
                      <a:cubicBezTo>
                        <a:pt x="798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21"/>
                <p:cNvSpPr/>
                <p:nvPr/>
              </p:nvSpPr>
              <p:spPr>
                <a:xfrm>
                  <a:off x="6690574" y="3266394"/>
                  <a:ext cx="24751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799" extrusionOk="0">
                      <a:moveTo>
                        <a:pt x="394" y="1"/>
                      </a:moveTo>
                      <a:cubicBezTo>
                        <a:pt x="179" y="1"/>
                        <a:pt x="1" y="179"/>
                        <a:pt x="1" y="405"/>
                      </a:cubicBezTo>
                      <a:cubicBezTo>
                        <a:pt x="1" y="620"/>
                        <a:pt x="179" y="798"/>
                        <a:pt x="394" y="798"/>
                      </a:cubicBezTo>
                      <a:cubicBezTo>
                        <a:pt x="620" y="798"/>
                        <a:pt x="799" y="620"/>
                        <a:pt x="799" y="405"/>
                      </a:cubicBezTo>
                      <a:cubicBezTo>
                        <a:pt x="799" y="179"/>
                        <a:pt x="620" y="1"/>
                        <a:pt x="3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1"/>
                <p:cNvSpPr/>
                <p:nvPr/>
              </p:nvSpPr>
              <p:spPr>
                <a:xfrm>
                  <a:off x="6748502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19" y="798"/>
                        <a:pt x="810" y="620"/>
                        <a:pt x="810" y="405"/>
                      </a:cubicBezTo>
                      <a:cubicBezTo>
                        <a:pt x="810" y="179"/>
                        <a:pt x="619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1"/>
                <p:cNvSpPr/>
                <p:nvPr/>
              </p:nvSpPr>
              <p:spPr>
                <a:xfrm>
                  <a:off x="6806399" y="3266394"/>
                  <a:ext cx="25092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" h="799" extrusionOk="0">
                      <a:moveTo>
                        <a:pt x="405" y="1"/>
                      </a:moveTo>
                      <a:cubicBezTo>
                        <a:pt x="191" y="1"/>
                        <a:pt x="0" y="179"/>
                        <a:pt x="0" y="405"/>
                      </a:cubicBezTo>
                      <a:cubicBezTo>
                        <a:pt x="0" y="620"/>
                        <a:pt x="191" y="798"/>
                        <a:pt x="405" y="798"/>
                      </a:cubicBezTo>
                      <a:cubicBezTo>
                        <a:pt x="631" y="798"/>
                        <a:pt x="810" y="620"/>
                        <a:pt x="810" y="405"/>
                      </a:cubicBezTo>
                      <a:cubicBezTo>
                        <a:pt x="810" y="179"/>
                        <a:pt x="631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1"/>
                <p:cNvSpPr/>
                <p:nvPr/>
              </p:nvSpPr>
              <p:spPr>
                <a:xfrm>
                  <a:off x="6865039" y="3266394"/>
                  <a:ext cx="25123" cy="24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1" h="799" extrusionOk="0">
                      <a:moveTo>
                        <a:pt x="405" y="1"/>
                      </a:moveTo>
                      <a:cubicBezTo>
                        <a:pt x="179" y="1"/>
                        <a:pt x="0" y="179"/>
                        <a:pt x="0" y="405"/>
                      </a:cubicBezTo>
                      <a:cubicBezTo>
                        <a:pt x="0" y="620"/>
                        <a:pt x="179" y="798"/>
                        <a:pt x="405" y="798"/>
                      </a:cubicBezTo>
                      <a:cubicBezTo>
                        <a:pt x="632" y="798"/>
                        <a:pt x="810" y="620"/>
                        <a:pt x="810" y="405"/>
                      </a:cubicBezTo>
                      <a:cubicBezTo>
                        <a:pt x="810" y="179"/>
                        <a:pt x="632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1"/>
                <p:cNvSpPr/>
                <p:nvPr/>
              </p:nvSpPr>
              <p:spPr>
                <a:xfrm>
                  <a:off x="6289291" y="3182043"/>
                  <a:ext cx="36151" cy="69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" h="2248" extrusionOk="0">
                      <a:moveTo>
                        <a:pt x="766" y="1"/>
                      </a:moveTo>
                      <a:cubicBezTo>
                        <a:pt x="716" y="1"/>
                        <a:pt x="660" y="26"/>
                        <a:pt x="596" y="80"/>
                      </a:cubicBezTo>
                      <a:cubicBezTo>
                        <a:pt x="1" y="580"/>
                        <a:pt x="1084" y="2247"/>
                        <a:pt x="1084" y="2247"/>
                      </a:cubicBezTo>
                      <a:cubicBezTo>
                        <a:pt x="1116" y="1643"/>
                        <a:pt x="1167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1"/>
                <p:cNvSpPr/>
                <p:nvPr/>
              </p:nvSpPr>
              <p:spPr>
                <a:xfrm>
                  <a:off x="6216835" y="3228633"/>
                  <a:ext cx="75802" cy="27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" h="902" extrusionOk="0">
                      <a:moveTo>
                        <a:pt x="967" y="0"/>
                      </a:moveTo>
                      <a:cubicBezTo>
                        <a:pt x="843" y="0"/>
                        <a:pt x="723" y="30"/>
                        <a:pt x="613" y="100"/>
                      </a:cubicBezTo>
                      <a:cubicBezTo>
                        <a:pt x="1" y="505"/>
                        <a:pt x="1099" y="901"/>
                        <a:pt x="2046" y="901"/>
                      </a:cubicBezTo>
                      <a:cubicBezTo>
                        <a:pt x="2185" y="901"/>
                        <a:pt x="2320" y="893"/>
                        <a:pt x="2447" y="874"/>
                      </a:cubicBezTo>
                      <a:cubicBezTo>
                        <a:pt x="2447" y="874"/>
                        <a:pt x="1641" y="0"/>
                        <a:pt x="9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1"/>
                <p:cNvSpPr/>
                <p:nvPr/>
              </p:nvSpPr>
              <p:spPr>
                <a:xfrm>
                  <a:off x="6244684" y="3135669"/>
                  <a:ext cx="34695" cy="30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981" extrusionOk="0">
                      <a:moveTo>
                        <a:pt x="557" y="0"/>
                      </a:moveTo>
                      <a:cubicBezTo>
                        <a:pt x="491" y="0"/>
                        <a:pt x="423" y="14"/>
                        <a:pt x="357" y="42"/>
                      </a:cubicBezTo>
                      <a:cubicBezTo>
                        <a:pt x="107" y="149"/>
                        <a:pt x="0" y="446"/>
                        <a:pt x="107" y="684"/>
                      </a:cubicBezTo>
                      <a:cubicBezTo>
                        <a:pt x="195" y="868"/>
                        <a:pt x="372" y="981"/>
                        <a:pt x="559" y="981"/>
                      </a:cubicBezTo>
                      <a:cubicBezTo>
                        <a:pt x="627" y="981"/>
                        <a:pt x="696" y="966"/>
                        <a:pt x="762" y="934"/>
                      </a:cubicBezTo>
                      <a:cubicBezTo>
                        <a:pt x="1012" y="827"/>
                        <a:pt x="1119" y="542"/>
                        <a:pt x="1012" y="292"/>
                      </a:cubicBezTo>
                      <a:cubicBezTo>
                        <a:pt x="924" y="107"/>
                        <a:pt x="745" y="0"/>
                        <a:pt x="5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1"/>
                <p:cNvSpPr/>
                <p:nvPr/>
              </p:nvSpPr>
              <p:spPr>
                <a:xfrm>
                  <a:off x="6323986" y="3045463"/>
                  <a:ext cx="261884" cy="358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11574" fill="none" extrusionOk="0">
                      <a:moveTo>
                        <a:pt x="1512" y="8490"/>
                      </a:moveTo>
                      <a:cubicBezTo>
                        <a:pt x="1512" y="8490"/>
                        <a:pt x="2619" y="7740"/>
                        <a:pt x="3155" y="7347"/>
                      </a:cubicBezTo>
                      <a:cubicBezTo>
                        <a:pt x="3691" y="6930"/>
                        <a:pt x="4834" y="6275"/>
                        <a:pt x="5048" y="7347"/>
                      </a:cubicBezTo>
                      <a:cubicBezTo>
                        <a:pt x="5251" y="8418"/>
                        <a:pt x="3405" y="9514"/>
                        <a:pt x="3405" y="9514"/>
                      </a:cubicBezTo>
                      <a:cubicBezTo>
                        <a:pt x="3453" y="10419"/>
                        <a:pt x="3286" y="11574"/>
                        <a:pt x="3286" y="11574"/>
                      </a:cubicBezTo>
                      <a:lnTo>
                        <a:pt x="8453" y="10264"/>
                      </a:lnTo>
                      <a:lnTo>
                        <a:pt x="6275" y="1"/>
                      </a:lnTo>
                      <a:lnTo>
                        <a:pt x="0" y="1608"/>
                      </a:lnTo>
                      <a:lnTo>
                        <a:pt x="1024" y="6287"/>
                      </a:lnTo>
                      <a:close/>
                    </a:path>
                  </a:pathLst>
                </a:custGeom>
                <a:noFill/>
                <a:ln w="3875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01" name="Google Shape;601;p21"/>
            <p:cNvCxnSpPr/>
            <p:nvPr/>
          </p:nvCxnSpPr>
          <p:spPr>
            <a:xfrm rot="10800000">
              <a:off x="4924425" y="3873025"/>
              <a:ext cx="1978800" cy="150000"/>
            </a:xfrm>
            <a:prstGeom prst="bentConnector3">
              <a:avLst>
                <a:gd name="adj1" fmla="val 52827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602" name="Google Shape;602;p21"/>
          <p:cNvGrpSpPr/>
          <p:nvPr/>
        </p:nvGrpSpPr>
        <p:grpSpPr>
          <a:xfrm>
            <a:off x="3209544" y="1590674"/>
            <a:ext cx="2557100" cy="2445333"/>
            <a:chOff x="3277844" y="2519899"/>
            <a:chExt cx="2557100" cy="2445333"/>
          </a:xfrm>
        </p:grpSpPr>
        <p:sp>
          <p:nvSpPr>
            <p:cNvPr id="603" name="Google Shape;603;p21"/>
            <p:cNvSpPr/>
            <p:nvPr/>
          </p:nvSpPr>
          <p:spPr>
            <a:xfrm>
              <a:off x="3389209" y="2519899"/>
              <a:ext cx="2445736" cy="2445333"/>
            </a:xfrm>
            <a:custGeom>
              <a:avLst/>
              <a:gdLst/>
              <a:ahLst/>
              <a:cxnLst/>
              <a:rect l="l" t="t" r="r" b="b"/>
              <a:pathLst>
                <a:path w="78952" h="78939" extrusionOk="0">
                  <a:moveTo>
                    <a:pt x="39470" y="0"/>
                  </a:moveTo>
                  <a:cubicBezTo>
                    <a:pt x="17682" y="0"/>
                    <a:pt x="1" y="17669"/>
                    <a:pt x="1" y="39470"/>
                  </a:cubicBezTo>
                  <a:cubicBezTo>
                    <a:pt x="1" y="61270"/>
                    <a:pt x="17682" y="78939"/>
                    <a:pt x="39470" y="78939"/>
                  </a:cubicBezTo>
                  <a:cubicBezTo>
                    <a:pt x="61271" y="78939"/>
                    <a:pt x="78951" y="61270"/>
                    <a:pt x="78951" y="39470"/>
                  </a:cubicBezTo>
                  <a:cubicBezTo>
                    <a:pt x="78951" y="17669"/>
                    <a:pt x="61271" y="0"/>
                    <a:pt x="39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4074121" y="2720881"/>
              <a:ext cx="1101343" cy="1310100"/>
            </a:xfrm>
            <a:custGeom>
              <a:avLst/>
              <a:gdLst/>
              <a:ahLst/>
              <a:cxnLst/>
              <a:rect l="l" t="t" r="r" b="b"/>
              <a:pathLst>
                <a:path w="35553" h="42292" extrusionOk="0">
                  <a:moveTo>
                    <a:pt x="22080" y="0"/>
                  </a:moveTo>
                  <a:cubicBezTo>
                    <a:pt x="19805" y="0"/>
                    <a:pt x="17661" y="921"/>
                    <a:pt x="17039" y="1240"/>
                  </a:cubicBezTo>
                  <a:cubicBezTo>
                    <a:pt x="17039" y="1240"/>
                    <a:pt x="16131" y="679"/>
                    <a:pt x="14656" y="679"/>
                  </a:cubicBezTo>
                  <a:cubicBezTo>
                    <a:pt x="13670" y="679"/>
                    <a:pt x="12430" y="929"/>
                    <a:pt x="11038" y="1763"/>
                  </a:cubicBezTo>
                  <a:cubicBezTo>
                    <a:pt x="7573" y="3859"/>
                    <a:pt x="7192" y="9026"/>
                    <a:pt x="6597" y="11372"/>
                  </a:cubicBezTo>
                  <a:cubicBezTo>
                    <a:pt x="6002" y="13729"/>
                    <a:pt x="2930" y="13955"/>
                    <a:pt x="2549" y="17765"/>
                  </a:cubicBezTo>
                  <a:cubicBezTo>
                    <a:pt x="2156" y="21575"/>
                    <a:pt x="4966" y="22945"/>
                    <a:pt x="4240" y="26135"/>
                  </a:cubicBezTo>
                  <a:cubicBezTo>
                    <a:pt x="3525" y="29338"/>
                    <a:pt x="1" y="32541"/>
                    <a:pt x="3859" y="36851"/>
                  </a:cubicBezTo>
                  <a:cubicBezTo>
                    <a:pt x="6555" y="39881"/>
                    <a:pt x="14268" y="42291"/>
                    <a:pt x="20492" y="42291"/>
                  </a:cubicBezTo>
                  <a:cubicBezTo>
                    <a:pt x="23145" y="42291"/>
                    <a:pt x="25527" y="41854"/>
                    <a:pt x="27135" y="40840"/>
                  </a:cubicBezTo>
                  <a:cubicBezTo>
                    <a:pt x="32493" y="37446"/>
                    <a:pt x="34315" y="34767"/>
                    <a:pt x="33600" y="31493"/>
                  </a:cubicBezTo>
                  <a:cubicBezTo>
                    <a:pt x="32886" y="28219"/>
                    <a:pt x="33993" y="26516"/>
                    <a:pt x="34315" y="25290"/>
                  </a:cubicBezTo>
                  <a:cubicBezTo>
                    <a:pt x="34553" y="24409"/>
                    <a:pt x="35553" y="21766"/>
                    <a:pt x="33207" y="19087"/>
                  </a:cubicBezTo>
                  <a:cubicBezTo>
                    <a:pt x="30850" y="16408"/>
                    <a:pt x="29814" y="15694"/>
                    <a:pt x="29814" y="12277"/>
                  </a:cubicBezTo>
                  <a:cubicBezTo>
                    <a:pt x="29814" y="8883"/>
                    <a:pt x="29350" y="4573"/>
                    <a:pt x="26278" y="1561"/>
                  </a:cubicBezTo>
                  <a:cubicBezTo>
                    <a:pt x="25073" y="384"/>
                    <a:pt x="23549" y="0"/>
                    <a:pt x="220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223386" y="3455388"/>
              <a:ext cx="471385" cy="1014885"/>
            </a:xfrm>
            <a:custGeom>
              <a:avLst/>
              <a:gdLst/>
              <a:ahLst/>
              <a:cxnLst/>
              <a:rect l="l" t="t" r="r" b="b"/>
              <a:pathLst>
                <a:path w="15217" h="32762" extrusionOk="0">
                  <a:moveTo>
                    <a:pt x="9689" y="1"/>
                  </a:moveTo>
                  <a:cubicBezTo>
                    <a:pt x="7408" y="1"/>
                    <a:pt x="4691" y="2197"/>
                    <a:pt x="2906" y="9294"/>
                  </a:cubicBezTo>
                  <a:cubicBezTo>
                    <a:pt x="1" y="20843"/>
                    <a:pt x="822" y="32762"/>
                    <a:pt x="822" y="32762"/>
                  </a:cubicBezTo>
                  <a:cubicBezTo>
                    <a:pt x="10538" y="23618"/>
                    <a:pt x="15217" y="4865"/>
                    <a:pt x="13133" y="1924"/>
                  </a:cubicBezTo>
                  <a:cubicBezTo>
                    <a:pt x="12381" y="864"/>
                    <a:pt x="11121" y="1"/>
                    <a:pt x="96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5248850" y="3461522"/>
              <a:ext cx="312036" cy="1008751"/>
            </a:xfrm>
            <a:custGeom>
              <a:avLst/>
              <a:gdLst/>
              <a:ahLst/>
              <a:cxnLst/>
              <a:rect l="l" t="t" r="r" b="b"/>
              <a:pathLst>
                <a:path w="10073" h="32564" fill="none" extrusionOk="0">
                  <a:moveTo>
                    <a:pt x="10073" y="0"/>
                  </a:moveTo>
                  <a:lnTo>
                    <a:pt x="0" y="3256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5373875" y="3575829"/>
              <a:ext cx="85591" cy="212846"/>
            </a:xfrm>
            <a:custGeom>
              <a:avLst/>
              <a:gdLst/>
              <a:ahLst/>
              <a:cxnLst/>
              <a:rect l="l" t="t" r="r" b="b"/>
              <a:pathLst>
                <a:path w="2763" h="6871" fill="none" extrusionOk="0">
                  <a:moveTo>
                    <a:pt x="1" y="1"/>
                  </a:moveTo>
                  <a:lnTo>
                    <a:pt x="2763" y="687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5416655" y="3817794"/>
              <a:ext cx="191100" cy="110311"/>
            </a:xfrm>
            <a:custGeom>
              <a:avLst/>
              <a:gdLst/>
              <a:ahLst/>
              <a:cxnLst/>
              <a:rect l="l" t="t" r="r" b="b"/>
              <a:pathLst>
                <a:path w="6169" h="3561" fill="none" extrusionOk="0">
                  <a:moveTo>
                    <a:pt x="1" y="3560"/>
                  </a:moveTo>
                  <a:lnTo>
                    <a:pt x="6168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5282399" y="3890808"/>
              <a:ext cx="83020" cy="201787"/>
            </a:xfrm>
            <a:custGeom>
              <a:avLst/>
              <a:gdLst/>
              <a:ahLst/>
              <a:cxnLst/>
              <a:rect l="l" t="t" r="r" b="b"/>
              <a:pathLst>
                <a:path w="2680" h="6514" fill="none" extrusionOk="0">
                  <a:moveTo>
                    <a:pt x="1" y="1"/>
                  </a:moveTo>
                  <a:lnTo>
                    <a:pt x="2680" y="6514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5244792" y="3605722"/>
              <a:ext cx="531512" cy="1038645"/>
            </a:xfrm>
            <a:custGeom>
              <a:avLst/>
              <a:gdLst/>
              <a:ahLst/>
              <a:cxnLst/>
              <a:rect l="l" t="t" r="r" b="b"/>
              <a:pathLst>
                <a:path w="17158" h="33529" extrusionOk="0">
                  <a:moveTo>
                    <a:pt x="15752" y="0"/>
                  </a:moveTo>
                  <a:cubicBezTo>
                    <a:pt x="15752" y="0"/>
                    <a:pt x="15062" y="524"/>
                    <a:pt x="13835" y="1405"/>
                  </a:cubicBezTo>
                  <a:cubicBezTo>
                    <a:pt x="12621" y="2274"/>
                    <a:pt x="12169" y="5334"/>
                    <a:pt x="10514" y="5942"/>
                  </a:cubicBezTo>
                  <a:cubicBezTo>
                    <a:pt x="8859" y="6549"/>
                    <a:pt x="7037" y="8466"/>
                    <a:pt x="6858" y="10478"/>
                  </a:cubicBezTo>
                  <a:cubicBezTo>
                    <a:pt x="6680" y="12478"/>
                    <a:pt x="4096" y="13740"/>
                    <a:pt x="3536" y="14466"/>
                  </a:cubicBezTo>
                  <a:cubicBezTo>
                    <a:pt x="2977" y="15216"/>
                    <a:pt x="4108" y="18503"/>
                    <a:pt x="2215" y="21372"/>
                  </a:cubicBezTo>
                  <a:cubicBezTo>
                    <a:pt x="0" y="24741"/>
                    <a:pt x="3191" y="33528"/>
                    <a:pt x="3191" y="33528"/>
                  </a:cubicBezTo>
                  <a:cubicBezTo>
                    <a:pt x="3191" y="33528"/>
                    <a:pt x="10335" y="29052"/>
                    <a:pt x="11918" y="27027"/>
                  </a:cubicBezTo>
                  <a:cubicBezTo>
                    <a:pt x="13490" y="25015"/>
                    <a:pt x="12180" y="23979"/>
                    <a:pt x="12002" y="21622"/>
                  </a:cubicBezTo>
                  <a:cubicBezTo>
                    <a:pt x="11823" y="19277"/>
                    <a:pt x="15490" y="19110"/>
                    <a:pt x="15395" y="16776"/>
                  </a:cubicBezTo>
                  <a:cubicBezTo>
                    <a:pt x="15324" y="14443"/>
                    <a:pt x="14181" y="12919"/>
                    <a:pt x="15050" y="12038"/>
                  </a:cubicBezTo>
                  <a:cubicBezTo>
                    <a:pt x="15931" y="11168"/>
                    <a:pt x="17157" y="8466"/>
                    <a:pt x="15752" y="6370"/>
                  </a:cubicBezTo>
                  <a:cubicBezTo>
                    <a:pt x="14359" y="4275"/>
                    <a:pt x="15752" y="1"/>
                    <a:pt x="157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5343641" y="3606094"/>
              <a:ext cx="388768" cy="1038273"/>
            </a:xfrm>
            <a:custGeom>
              <a:avLst/>
              <a:gdLst/>
              <a:ahLst/>
              <a:cxnLst/>
              <a:rect l="l" t="t" r="r" b="b"/>
              <a:pathLst>
                <a:path w="12550" h="33517" fill="none" extrusionOk="0">
                  <a:moveTo>
                    <a:pt x="0" y="33516"/>
                  </a:moveTo>
                  <a:cubicBezTo>
                    <a:pt x="0" y="33516"/>
                    <a:pt x="4322" y="19050"/>
                    <a:pt x="12549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5334410" y="4224962"/>
              <a:ext cx="78218" cy="207332"/>
            </a:xfrm>
            <a:custGeom>
              <a:avLst/>
              <a:gdLst/>
              <a:ahLst/>
              <a:cxnLst/>
              <a:rect l="l" t="t" r="r" b="b"/>
              <a:pathLst>
                <a:path w="2525" h="6693" fill="none" extrusionOk="0">
                  <a:moveTo>
                    <a:pt x="1" y="1"/>
                  </a:moveTo>
                  <a:lnTo>
                    <a:pt x="2525" y="6692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5468294" y="4210589"/>
              <a:ext cx="185555" cy="63845"/>
            </a:xfrm>
            <a:custGeom>
              <a:avLst/>
              <a:gdLst/>
              <a:ahLst/>
              <a:cxnLst/>
              <a:rect l="l" t="t" r="r" b="b"/>
              <a:pathLst>
                <a:path w="5990" h="2061" fill="none" extrusionOk="0">
                  <a:moveTo>
                    <a:pt x="1" y="2060"/>
                  </a:moveTo>
                  <a:lnTo>
                    <a:pt x="5989" y="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1"/>
            <p:cNvSpPr/>
            <p:nvPr/>
          </p:nvSpPr>
          <p:spPr>
            <a:xfrm>
              <a:off x="5474552" y="3875319"/>
              <a:ext cx="53901" cy="234624"/>
            </a:xfrm>
            <a:custGeom>
              <a:avLst/>
              <a:gdLst/>
              <a:ahLst/>
              <a:cxnLst/>
              <a:rect l="l" t="t" r="r" b="b"/>
              <a:pathLst>
                <a:path w="1740" h="7574" fill="none" extrusionOk="0">
                  <a:moveTo>
                    <a:pt x="1" y="1"/>
                  </a:moveTo>
                  <a:lnTo>
                    <a:pt x="1739" y="7573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1"/>
            <p:cNvSpPr/>
            <p:nvPr/>
          </p:nvSpPr>
          <p:spPr>
            <a:xfrm>
              <a:off x="5613982" y="3803420"/>
              <a:ext cx="118427" cy="87419"/>
            </a:xfrm>
            <a:custGeom>
              <a:avLst/>
              <a:gdLst/>
              <a:ahLst/>
              <a:cxnLst/>
              <a:rect l="l" t="t" r="r" b="b"/>
              <a:pathLst>
                <a:path w="3823" h="2822" fill="none" extrusionOk="0">
                  <a:moveTo>
                    <a:pt x="0" y="2822"/>
                  </a:moveTo>
                  <a:lnTo>
                    <a:pt x="3822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1"/>
            <p:cNvSpPr/>
            <p:nvPr/>
          </p:nvSpPr>
          <p:spPr>
            <a:xfrm>
              <a:off x="3277844" y="3758782"/>
              <a:ext cx="531884" cy="962657"/>
            </a:xfrm>
            <a:custGeom>
              <a:avLst/>
              <a:gdLst/>
              <a:ahLst/>
              <a:cxnLst/>
              <a:rect l="l" t="t" r="r" b="b"/>
              <a:pathLst>
                <a:path w="17170" h="31076" extrusionOk="0">
                  <a:moveTo>
                    <a:pt x="3394" y="0"/>
                  </a:moveTo>
                  <a:cubicBezTo>
                    <a:pt x="3394" y="0"/>
                    <a:pt x="2786" y="5192"/>
                    <a:pt x="1381" y="8692"/>
                  </a:cubicBezTo>
                  <a:cubicBezTo>
                    <a:pt x="0" y="12192"/>
                    <a:pt x="1905" y="13812"/>
                    <a:pt x="3394" y="15824"/>
                  </a:cubicBezTo>
                  <a:cubicBezTo>
                    <a:pt x="4882" y="17836"/>
                    <a:pt x="4358" y="20432"/>
                    <a:pt x="5489" y="24599"/>
                  </a:cubicBezTo>
                  <a:cubicBezTo>
                    <a:pt x="6620" y="28766"/>
                    <a:pt x="14216" y="31076"/>
                    <a:pt x="14216" y="31076"/>
                  </a:cubicBezTo>
                  <a:cubicBezTo>
                    <a:pt x="14216" y="31076"/>
                    <a:pt x="16657" y="26551"/>
                    <a:pt x="16919" y="24622"/>
                  </a:cubicBezTo>
                  <a:cubicBezTo>
                    <a:pt x="17169" y="22682"/>
                    <a:pt x="15955" y="17753"/>
                    <a:pt x="15431" y="15550"/>
                  </a:cubicBezTo>
                  <a:cubicBezTo>
                    <a:pt x="14895" y="13347"/>
                    <a:pt x="11930" y="12180"/>
                    <a:pt x="11502" y="11478"/>
                  </a:cubicBezTo>
                  <a:cubicBezTo>
                    <a:pt x="11073" y="10776"/>
                    <a:pt x="12288" y="6144"/>
                    <a:pt x="8454" y="5108"/>
                  </a:cubicBezTo>
                  <a:cubicBezTo>
                    <a:pt x="4608" y="4049"/>
                    <a:pt x="3394" y="0"/>
                    <a:pt x="3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3383323" y="3758782"/>
              <a:ext cx="334929" cy="962657"/>
            </a:xfrm>
            <a:custGeom>
              <a:avLst/>
              <a:gdLst/>
              <a:ahLst/>
              <a:cxnLst/>
              <a:rect l="l" t="t" r="r" b="b"/>
              <a:pathLst>
                <a:path w="10812" h="31076" fill="none" extrusionOk="0">
                  <a:moveTo>
                    <a:pt x="0" y="0"/>
                  </a:moveTo>
                  <a:cubicBezTo>
                    <a:pt x="0" y="0"/>
                    <a:pt x="6287" y="20955"/>
                    <a:pt x="10811" y="31076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1"/>
            <p:cNvSpPr/>
            <p:nvPr/>
          </p:nvSpPr>
          <p:spPr>
            <a:xfrm>
              <a:off x="3306963" y="4112111"/>
              <a:ext cx="226507" cy="116568"/>
            </a:xfrm>
            <a:custGeom>
              <a:avLst/>
              <a:gdLst/>
              <a:ahLst/>
              <a:cxnLst/>
              <a:rect l="l" t="t" r="r" b="b"/>
              <a:pathLst>
                <a:path w="7312" h="3763" fill="none" extrusionOk="0">
                  <a:moveTo>
                    <a:pt x="1" y="1"/>
                  </a:moveTo>
                  <a:cubicBezTo>
                    <a:pt x="1" y="1"/>
                    <a:pt x="3692" y="2584"/>
                    <a:pt x="7311" y="3763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3503918" y="3928817"/>
              <a:ext cx="65703" cy="211731"/>
            </a:xfrm>
            <a:custGeom>
              <a:avLst/>
              <a:gdLst/>
              <a:ahLst/>
              <a:cxnLst/>
              <a:rect l="l" t="t" r="r" b="b"/>
              <a:pathLst>
                <a:path w="2121" h="6835" fill="none" extrusionOk="0">
                  <a:moveTo>
                    <a:pt x="1" y="6834"/>
                  </a:moveTo>
                  <a:cubicBezTo>
                    <a:pt x="1" y="6834"/>
                    <a:pt x="989" y="3191"/>
                    <a:pt x="2120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3427218" y="4415288"/>
              <a:ext cx="200672" cy="81533"/>
            </a:xfrm>
            <a:custGeom>
              <a:avLst/>
              <a:gdLst/>
              <a:ahLst/>
              <a:cxnLst/>
              <a:rect l="l" t="t" r="r" b="b"/>
              <a:pathLst>
                <a:path w="6478" h="2632" fill="none" extrusionOk="0">
                  <a:moveTo>
                    <a:pt x="0" y="0"/>
                  </a:moveTo>
                  <a:cubicBezTo>
                    <a:pt x="0" y="0"/>
                    <a:pt x="4775" y="2537"/>
                    <a:pt x="6477" y="2632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3598338" y="4180355"/>
              <a:ext cx="120286" cy="234964"/>
            </a:xfrm>
            <a:custGeom>
              <a:avLst/>
              <a:gdLst/>
              <a:ahLst/>
              <a:cxnLst/>
              <a:rect l="l" t="t" r="r" b="b"/>
              <a:pathLst>
                <a:path w="3883" h="7585" fill="none" extrusionOk="0">
                  <a:moveTo>
                    <a:pt x="1" y="7584"/>
                  </a:moveTo>
                  <a:cubicBezTo>
                    <a:pt x="1" y="7584"/>
                    <a:pt x="2656" y="3429"/>
                    <a:pt x="3882" y="0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1"/>
            <p:cNvSpPr/>
            <p:nvPr/>
          </p:nvSpPr>
          <p:spPr>
            <a:xfrm>
              <a:off x="4343378" y="2851110"/>
              <a:ext cx="506048" cy="711305"/>
            </a:xfrm>
            <a:custGeom>
              <a:avLst/>
              <a:gdLst/>
              <a:ahLst/>
              <a:cxnLst/>
              <a:rect l="l" t="t" r="r" b="b"/>
              <a:pathLst>
                <a:path w="16336" h="22962" extrusionOk="0">
                  <a:moveTo>
                    <a:pt x="8037" y="0"/>
                  </a:moveTo>
                  <a:cubicBezTo>
                    <a:pt x="8037" y="0"/>
                    <a:pt x="7323" y="3977"/>
                    <a:pt x="465" y="8680"/>
                  </a:cubicBezTo>
                  <a:cubicBezTo>
                    <a:pt x="465" y="8680"/>
                    <a:pt x="0" y="14550"/>
                    <a:pt x="977" y="16788"/>
                  </a:cubicBezTo>
                  <a:cubicBezTo>
                    <a:pt x="1965" y="19014"/>
                    <a:pt x="5227" y="22408"/>
                    <a:pt x="8502" y="22932"/>
                  </a:cubicBezTo>
                  <a:cubicBezTo>
                    <a:pt x="8627" y="22952"/>
                    <a:pt x="8753" y="22961"/>
                    <a:pt x="8882" y="22961"/>
                  </a:cubicBezTo>
                  <a:cubicBezTo>
                    <a:pt x="12117" y="22961"/>
                    <a:pt x="16336" y="16859"/>
                    <a:pt x="16336" y="16859"/>
                  </a:cubicBezTo>
                  <a:cubicBezTo>
                    <a:pt x="16336" y="16859"/>
                    <a:pt x="16014" y="13919"/>
                    <a:pt x="15681" y="10787"/>
                  </a:cubicBezTo>
                  <a:lnTo>
                    <a:pt x="15360" y="7644"/>
                  </a:lnTo>
                  <a:cubicBezTo>
                    <a:pt x="15360" y="7644"/>
                    <a:pt x="13062" y="6013"/>
                    <a:pt x="11561" y="3655"/>
                  </a:cubicBezTo>
                  <a:cubicBezTo>
                    <a:pt x="10061" y="1310"/>
                    <a:pt x="8037" y="0"/>
                    <a:pt x="8037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1"/>
            <p:cNvSpPr/>
            <p:nvPr/>
          </p:nvSpPr>
          <p:spPr>
            <a:xfrm>
              <a:off x="4273306" y="3173183"/>
              <a:ext cx="90764" cy="165544"/>
            </a:xfrm>
            <a:custGeom>
              <a:avLst/>
              <a:gdLst/>
              <a:ahLst/>
              <a:cxnLst/>
              <a:rect l="l" t="t" r="r" b="b"/>
              <a:pathLst>
                <a:path w="2930" h="5344" extrusionOk="0">
                  <a:moveTo>
                    <a:pt x="1563" y="0"/>
                  </a:moveTo>
                  <a:cubicBezTo>
                    <a:pt x="1472" y="0"/>
                    <a:pt x="1376" y="14"/>
                    <a:pt x="1274" y="45"/>
                  </a:cubicBezTo>
                  <a:cubicBezTo>
                    <a:pt x="429" y="319"/>
                    <a:pt x="0" y="4891"/>
                    <a:pt x="2929" y="5343"/>
                  </a:cubicBezTo>
                  <a:cubicBezTo>
                    <a:pt x="2643" y="4010"/>
                    <a:pt x="2584" y="2212"/>
                    <a:pt x="2620" y="759"/>
                  </a:cubicBezTo>
                  <a:cubicBezTo>
                    <a:pt x="2620" y="759"/>
                    <a:pt x="2240" y="0"/>
                    <a:pt x="1563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4445541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5" y="1"/>
                  </a:moveTo>
                  <a:cubicBezTo>
                    <a:pt x="512" y="1"/>
                    <a:pt x="0" y="691"/>
                    <a:pt x="0" y="1548"/>
                  </a:cubicBezTo>
                  <a:cubicBezTo>
                    <a:pt x="0" y="2406"/>
                    <a:pt x="512" y="3096"/>
                    <a:pt x="1155" y="3096"/>
                  </a:cubicBezTo>
                  <a:cubicBezTo>
                    <a:pt x="1786" y="3096"/>
                    <a:pt x="2298" y="2406"/>
                    <a:pt x="2298" y="1548"/>
                  </a:cubicBezTo>
                  <a:cubicBezTo>
                    <a:pt x="2298" y="691"/>
                    <a:pt x="1786" y="1"/>
                    <a:pt x="11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1"/>
            <p:cNvSpPr/>
            <p:nvPr/>
          </p:nvSpPr>
          <p:spPr>
            <a:xfrm>
              <a:off x="4680103" y="3144312"/>
              <a:ext cx="71217" cy="95937"/>
            </a:xfrm>
            <a:custGeom>
              <a:avLst/>
              <a:gdLst/>
              <a:ahLst/>
              <a:cxnLst/>
              <a:rect l="l" t="t" r="r" b="b"/>
              <a:pathLst>
                <a:path w="2299" h="3097" extrusionOk="0">
                  <a:moveTo>
                    <a:pt x="1156" y="1"/>
                  </a:moveTo>
                  <a:cubicBezTo>
                    <a:pt x="525" y="1"/>
                    <a:pt x="1" y="691"/>
                    <a:pt x="1" y="1548"/>
                  </a:cubicBezTo>
                  <a:cubicBezTo>
                    <a:pt x="1" y="2406"/>
                    <a:pt x="525" y="3096"/>
                    <a:pt x="1156" y="3096"/>
                  </a:cubicBezTo>
                  <a:cubicBezTo>
                    <a:pt x="1787" y="3096"/>
                    <a:pt x="2299" y="2406"/>
                    <a:pt x="2299" y="1548"/>
                  </a:cubicBezTo>
                  <a:cubicBezTo>
                    <a:pt x="2299" y="691"/>
                    <a:pt x="1787" y="1"/>
                    <a:pt x="11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1"/>
            <p:cNvSpPr/>
            <p:nvPr/>
          </p:nvSpPr>
          <p:spPr>
            <a:xfrm>
              <a:off x="4548820" y="3107449"/>
              <a:ext cx="47241" cy="201013"/>
            </a:xfrm>
            <a:custGeom>
              <a:avLst/>
              <a:gdLst/>
              <a:ahLst/>
              <a:cxnLst/>
              <a:rect l="l" t="t" r="r" b="b"/>
              <a:pathLst>
                <a:path w="1525" h="6489" extrusionOk="0">
                  <a:moveTo>
                    <a:pt x="1310" y="0"/>
                  </a:moveTo>
                  <a:cubicBezTo>
                    <a:pt x="1215" y="0"/>
                    <a:pt x="1119" y="83"/>
                    <a:pt x="1119" y="191"/>
                  </a:cubicBezTo>
                  <a:cubicBezTo>
                    <a:pt x="1119" y="226"/>
                    <a:pt x="1072" y="2643"/>
                    <a:pt x="417" y="3798"/>
                  </a:cubicBezTo>
                  <a:cubicBezTo>
                    <a:pt x="84" y="4405"/>
                    <a:pt x="0" y="5013"/>
                    <a:pt x="215" y="5536"/>
                  </a:cubicBezTo>
                  <a:cubicBezTo>
                    <a:pt x="393" y="5977"/>
                    <a:pt x="798" y="6334"/>
                    <a:pt x="1250" y="6477"/>
                  </a:cubicBezTo>
                  <a:cubicBezTo>
                    <a:pt x="1274" y="6489"/>
                    <a:pt x="1298" y="6489"/>
                    <a:pt x="1310" y="6489"/>
                  </a:cubicBezTo>
                  <a:cubicBezTo>
                    <a:pt x="1393" y="6489"/>
                    <a:pt x="1477" y="6429"/>
                    <a:pt x="1489" y="6334"/>
                  </a:cubicBezTo>
                  <a:cubicBezTo>
                    <a:pt x="1524" y="6239"/>
                    <a:pt x="1465" y="6120"/>
                    <a:pt x="1358" y="6084"/>
                  </a:cubicBezTo>
                  <a:cubicBezTo>
                    <a:pt x="1012" y="5977"/>
                    <a:pt x="715" y="5727"/>
                    <a:pt x="584" y="5382"/>
                  </a:cubicBezTo>
                  <a:cubicBezTo>
                    <a:pt x="465" y="5108"/>
                    <a:pt x="405" y="4632"/>
                    <a:pt x="762" y="4001"/>
                  </a:cubicBezTo>
                  <a:cubicBezTo>
                    <a:pt x="1465" y="2750"/>
                    <a:pt x="1512" y="310"/>
                    <a:pt x="1512" y="202"/>
                  </a:cubicBezTo>
                  <a:cubicBezTo>
                    <a:pt x="1512" y="83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1"/>
            <p:cNvSpPr/>
            <p:nvPr/>
          </p:nvSpPr>
          <p:spPr>
            <a:xfrm>
              <a:off x="4485378" y="3359575"/>
              <a:ext cx="31380" cy="18617"/>
            </a:xfrm>
            <a:custGeom>
              <a:avLst/>
              <a:gdLst/>
              <a:ahLst/>
              <a:cxnLst/>
              <a:rect l="l" t="t" r="r" b="b"/>
              <a:pathLst>
                <a:path w="1013" h="601" extrusionOk="0">
                  <a:moveTo>
                    <a:pt x="221" y="0"/>
                  </a:moveTo>
                  <a:cubicBezTo>
                    <a:pt x="140" y="0"/>
                    <a:pt x="66" y="54"/>
                    <a:pt x="48" y="136"/>
                  </a:cubicBezTo>
                  <a:cubicBezTo>
                    <a:pt x="0" y="243"/>
                    <a:pt x="60" y="362"/>
                    <a:pt x="167" y="386"/>
                  </a:cubicBezTo>
                  <a:lnTo>
                    <a:pt x="715" y="576"/>
                  </a:lnTo>
                  <a:cubicBezTo>
                    <a:pt x="727" y="600"/>
                    <a:pt x="762" y="600"/>
                    <a:pt x="774" y="600"/>
                  </a:cubicBezTo>
                  <a:cubicBezTo>
                    <a:pt x="858" y="600"/>
                    <a:pt x="941" y="553"/>
                    <a:pt x="965" y="457"/>
                  </a:cubicBezTo>
                  <a:cubicBezTo>
                    <a:pt x="1012" y="362"/>
                    <a:pt x="953" y="243"/>
                    <a:pt x="846" y="207"/>
                  </a:cubicBezTo>
                  <a:lnTo>
                    <a:pt x="298" y="17"/>
                  </a:lnTo>
                  <a:cubicBezTo>
                    <a:pt x="273" y="5"/>
                    <a:pt x="246" y="0"/>
                    <a:pt x="2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1"/>
            <p:cNvSpPr/>
            <p:nvPr/>
          </p:nvSpPr>
          <p:spPr>
            <a:xfrm>
              <a:off x="4520786" y="3359141"/>
              <a:ext cx="174837" cy="27167"/>
            </a:xfrm>
            <a:custGeom>
              <a:avLst/>
              <a:gdLst/>
              <a:ahLst/>
              <a:cxnLst/>
              <a:rect l="l" t="t" r="r" b="b"/>
              <a:pathLst>
                <a:path w="5644" h="877" extrusionOk="0">
                  <a:moveTo>
                    <a:pt x="5414" y="0"/>
                  </a:moveTo>
                  <a:cubicBezTo>
                    <a:pt x="5387" y="0"/>
                    <a:pt x="5360" y="6"/>
                    <a:pt x="5334" y="19"/>
                  </a:cubicBezTo>
                  <a:cubicBezTo>
                    <a:pt x="4484" y="369"/>
                    <a:pt x="3326" y="462"/>
                    <a:pt x="2328" y="462"/>
                  </a:cubicBezTo>
                  <a:cubicBezTo>
                    <a:pt x="1188" y="462"/>
                    <a:pt x="258" y="340"/>
                    <a:pt x="238" y="340"/>
                  </a:cubicBezTo>
                  <a:cubicBezTo>
                    <a:pt x="232" y="340"/>
                    <a:pt x="225" y="339"/>
                    <a:pt x="218" y="339"/>
                  </a:cubicBezTo>
                  <a:cubicBezTo>
                    <a:pt x="119" y="339"/>
                    <a:pt x="35" y="419"/>
                    <a:pt x="12" y="519"/>
                  </a:cubicBezTo>
                  <a:cubicBezTo>
                    <a:pt x="0" y="626"/>
                    <a:pt x="96" y="733"/>
                    <a:pt x="191" y="745"/>
                  </a:cubicBezTo>
                  <a:cubicBezTo>
                    <a:pt x="274" y="757"/>
                    <a:pt x="1191" y="876"/>
                    <a:pt x="2322" y="876"/>
                  </a:cubicBezTo>
                  <a:cubicBezTo>
                    <a:pt x="3346" y="876"/>
                    <a:pt x="4572" y="769"/>
                    <a:pt x="5489" y="388"/>
                  </a:cubicBezTo>
                  <a:cubicBezTo>
                    <a:pt x="5596" y="340"/>
                    <a:pt x="5644" y="221"/>
                    <a:pt x="5596" y="114"/>
                  </a:cubicBezTo>
                  <a:cubicBezTo>
                    <a:pt x="5561" y="44"/>
                    <a:pt x="5488" y="0"/>
                    <a:pt x="54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1"/>
            <p:cNvSpPr/>
            <p:nvPr/>
          </p:nvSpPr>
          <p:spPr>
            <a:xfrm>
              <a:off x="4409762" y="3055747"/>
              <a:ext cx="125056" cy="26641"/>
            </a:xfrm>
            <a:custGeom>
              <a:avLst/>
              <a:gdLst/>
              <a:ahLst/>
              <a:cxnLst/>
              <a:rect l="l" t="t" r="r" b="b"/>
              <a:pathLst>
                <a:path w="4037" h="860" extrusionOk="0">
                  <a:moveTo>
                    <a:pt x="2197" y="1"/>
                  </a:moveTo>
                  <a:cubicBezTo>
                    <a:pt x="1597" y="1"/>
                    <a:pt x="883" y="114"/>
                    <a:pt x="132" y="478"/>
                  </a:cubicBezTo>
                  <a:cubicBezTo>
                    <a:pt x="48" y="526"/>
                    <a:pt x="1" y="645"/>
                    <a:pt x="48" y="740"/>
                  </a:cubicBezTo>
                  <a:cubicBezTo>
                    <a:pt x="72" y="824"/>
                    <a:pt x="143" y="859"/>
                    <a:pt x="227" y="859"/>
                  </a:cubicBezTo>
                  <a:cubicBezTo>
                    <a:pt x="251" y="859"/>
                    <a:pt x="286" y="847"/>
                    <a:pt x="310" y="847"/>
                  </a:cubicBezTo>
                  <a:cubicBezTo>
                    <a:pt x="994" y="519"/>
                    <a:pt x="1652" y="418"/>
                    <a:pt x="2204" y="418"/>
                  </a:cubicBezTo>
                  <a:cubicBezTo>
                    <a:pt x="3093" y="418"/>
                    <a:pt x="3708" y="681"/>
                    <a:pt x="3715" y="681"/>
                  </a:cubicBezTo>
                  <a:cubicBezTo>
                    <a:pt x="3744" y="694"/>
                    <a:pt x="3774" y="699"/>
                    <a:pt x="3802" y="699"/>
                  </a:cubicBezTo>
                  <a:cubicBezTo>
                    <a:pt x="3881" y="699"/>
                    <a:pt x="3954" y="655"/>
                    <a:pt x="3989" y="586"/>
                  </a:cubicBezTo>
                  <a:cubicBezTo>
                    <a:pt x="4037" y="478"/>
                    <a:pt x="3989" y="359"/>
                    <a:pt x="3882" y="312"/>
                  </a:cubicBezTo>
                  <a:cubicBezTo>
                    <a:pt x="3838" y="297"/>
                    <a:pt x="3167" y="1"/>
                    <a:pt x="21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1"/>
            <p:cNvSpPr/>
            <p:nvPr/>
          </p:nvSpPr>
          <p:spPr>
            <a:xfrm>
              <a:off x="4662043" y="3051782"/>
              <a:ext cx="140917" cy="23357"/>
            </a:xfrm>
            <a:custGeom>
              <a:avLst/>
              <a:gdLst/>
              <a:ahLst/>
              <a:cxnLst/>
              <a:rect l="l" t="t" r="r" b="b"/>
              <a:pathLst>
                <a:path w="4549" h="754" extrusionOk="0">
                  <a:moveTo>
                    <a:pt x="2336" y="0"/>
                  </a:moveTo>
                  <a:cubicBezTo>
                    <a:pt x="1119" y="0"/>
                    <a:pt x="218" y="345"/>
                    <a:pt x="155" y="368"/>
                  </a:cubicBezTo>
                  <a:cubicBezTo>
                    <a:pt x="60" y="392"/>
                    <a:pt x="0" y="511"/>
                    <a:pt x="36" y="618"/>
                  </a:cubicBezTo>
                  <a:cubicBezTo>
                    <a:pt x="63" y="700"/>
                    <a:pt x="139" y="754"/>
                    <a:pt x="221" y="754"/>
                  </a:cubicBezTo>
                  <a:cubicBezTo>
                    <a:pt x="246" y="754"/>
                    <a:pt x="273" y="749"/>
                    <a:pt x="298" y="737"/>
                  </a:cubicBezTo>
                  <a:cubicBezTo>
                    <a:pt x="314" y="729"/>
                    <a:pt x="1175" y="407"/>
                    <a:pt x="2334" y="407"/>
                  </a:cubicBezTo>
                  <a:cubicBezTo>
                    <a:pt x="2920" y="407"/>
                    <a:pt x="3583" y="489"/>
                    <a:pt x="4251" y="737"/>
                  </a:cubicBezTo>
                  <a:cubicBezTo>
                    <a:pt x="4287" y="749"/>
                    <a:pt x="4299" y="749"/>
                    <a:pt x="4322" y="749"/>
                  </a:cubicBezTo>
                  <a:cubicBezTo>
                    <a:pt x="4418" y="749"/>
                    <a:pt x="4489" y="714"/>
                    <a:pt x="4513" y="618"/>
                  </a:cubicBezTo>
                  <a:cubicBezTo>
                    <a:pt x="4549" y="511"/>
                    <a:pt x="4501" y="416"/>
                    <a:pt x="4406" y="368"/>
                  </a:cubicBezTo>
                  <a:cubicBezTo>
                    <a:pt x="3680" y="92"/>
                    <a:pt x="2966" y="0"/>
                    <a:pt x="23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1"/>
            <p:cNvSpPr/>
            <p:nvPr/>
          </p:nvSpPr>
          <p:spPr>
            <a:xfrm>
              <a:off x="4113586" y="3193411"/>
              <a:ext cx="78218" cy="494958"/>
            </a:xfrm>
            <a:custGeom>
              <a:avLst/>
              <a:gdLst/>
              <a:ahLst/>
              <a:cxnLst/>
              <a:rect l="l" t="t" r="r" b="b"/>
              <a:pathLst>
                <a:path w="2525" h="15978" extrusionOk="0">
                  <a:moveTo>
                    <a:pt x="2288" y="1"/>
                  </a:moveTo>
                  <a:cubicBezTo>
                    <a:pt x="2246" y="1"/>
                    <a:pt x="2204" y="16"/>
                    <a:pt x="2168" y="47"/>
                  </a:cubicBezTo>
                  <a:cubicBezTo>
                    <a:pt x="2084" y="130"/>
                    <a:pt x="144" y="1773"/>
                    <a:pt x="48" y="4964"/>
                  </a:cubicBezTo>
                  <a:cubicBezTo>
                    <a:pt x="1" y="6643"/>
                    <a:pt x="465" y="7595"/>
                    <a:pt x="930" y="8500"/>
                  </a:cubicBezTo>
                  <a:cubicBezTo>
                    <a:pt x="1346" y="9357"/>
                    <a:pt x="1751" y="10155"/>
                    <a:pt x="1787" y="11560"/>
                  </a:cubicBezTo>
                  <a:cubicBezTo>
                    <a:pt x="1882" y="14441"/>
                    <a:pt x="1108" y="15644"/>
                    <a:pt x="1108" y="15668"/>
                  </a:cubicBezTo>
                  <a:cubicBezTo>
                    <a:pt x="1049" y="15751"/>
                    <a:pt x="1072" y="15882"/>
                    <a:pt x="1168" y="15942"/>
                  </a:cubicBezTo>
                  <a:cubicBezTo>
                    <a:pt x="1191" y="15965"/>
                    <a:pt x="1227" y="15977"/>
                    <a:pt x="1275" y="15977"/>
                  </a:cubicBezTo>
                  <a:cubicBezTo>
                    <a:pt x="1334" y="15977"/>
                    <a:pt x="1406" y="15942"/>
                    <a:pt x="1430" y="15882"/>
                  </a:cubicBezTo>
                  <a:cubicBezTo>
                    <a:pt x="1465" y="15823"/>
                    <a:pt x="2287" y="14572"/>
                    <a:pt x="2192" y="11536"/>
                  </a:cubicBezTo>
                  <a:cubicBezTo>
                    <a:pt x="2144" y="10048"/>
                    <a:pt x="1715" y="9179"/>
                    <a:pt x="1287" y="8322"/>
                  </a:cubicBezTo>
                  <a:cubicBezTo>
                    <a:pt x="834" y="7417"/>
                    <a:pt x="406" y="6560"/>
                    <a:pt x="453" y="4976"/>
                  </a:cubicBezTo>
                  <a:cubicBezTo>
                    <a:pt x="525" y="1976"/>
                    <a:pt x="2406" y="380"/>
                    <a:pt x="2418" y="368"/>
                  </a:cubicBezTo>
                  <a:cubicBezTo>
                    <a:pt x="2501" y="285"/>
                    <a:pt x="2525" y="166"/>
                    <a:pt x="2442" y="83"/>
                  </a:cubicBezTo>
                  <a:cubicBezTo>
                    <a:pt x="2401" y="28"/>
                    <a:pt x="2344" y="1"/>
                    <a:pt x="2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5088758" y="3380825"/>
              <a:ext cx="73819" cy="384617"/>
            </a:xfrm>
            <a:custGeom>
              <a:avLst/>
              <a:gdLst/>
              <a:ahLst/>
              <a:cxnLst/>
              <a:rect l="l" t="t" r="r" b="b"/>
              <a:pathLst>
                <a:path w="2383" h="12416" extrusionOk="0">
                  <a:moveTo>
                    <a:pt x="1020" y="1"/>
                  </a:moveTo>
                  <a:cubicBezTo>
                    <a:pt x="981" y="1"/>
                    <a:pt x="941" y="11"/>
                    <a:pt x="906" y="33"/>
                  </a:cubicBezTo>
                  <a:cubicBezTo>
                    <a:pt x="823" y="93"/>
                    <a:pt x="787" y="224"/>
                    <a:pt x="846" y="307"/>
                  </a:cubicBezTo>
                  <a:cubicBezTo>
                    <a:pt x="870" y="343"/>
                    <a:pt x="1977" y="2129"/>
                    <a:pt x="1977" y="4093"/>
                  </a:cubicBezTo>
                  <a:cubicBezTo>
                    <a:pt x="1977" y="6022"/>
                    <a:pt x="1656" y="7510"/>
                    <a:pt x="834" y="9237"/>
                  </a:cubicBezTo>
                  <a:cubicBezTo>
                    <a:pt x="49" y="10927"/>
                    <a:pt x="13" y="12154"/>
                    <a:pt x="13" y="12201"/>
                  </a:cubicBezTo>
                  <a:cubicBezTo>
                    <a:pt x="1" y="12320"/>
                    <a:pt x="96" y="12416"/>
                    <a:pt x="215" y="12416"/>
                  </a:cubicBezTo>
                  <a:cubicBezTo>
                    <a:pt x="311" y="12416"/>
                    <a:pt x="406" y="12320"/>
                    <a:pt x="418" y="12190"/>
                  </a:cubicBezTo>
                  <a:cubicBezTo>
                    <a:pt x="418" y="12178"/>
                    <a:pt x="453" y="10987"/>
                    <a:pt x="1204" y="9392"/>
                  </a:cubicBezTo>
                  <a:cubicBezTo>
                    <a:pt x="2037" y="7606"/>
                    <a:pt x="2382" y="6070"/>
                    <a:pt x="2382" y="4081"/>
                  </a:cubicBezTo>
                  <a:cubicBezTo>
                    <a:pt x="2382" y="1998"/>
                    <a:pt x="1239" y="164"/>
                    <a:pt x="1192" y="93"/>
                  </a:cubicBezTo>
                  <a:cubicBezTo>
                    <a:pt x="1154" y="32"/>
                    <a:pt x="1088" y="1"/>
                    <a:pt x="10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4584971" y="2844295"/>
              <a:ext cx="240478" cy="249152"/>
            </a:xfrm>
            <a:custGeom>
              <a:avLst/>
              <a:gdLst/>
              <a:ahLst/>
              <a:cxnLst/>
              <a:rect l="l" t="t" r="r" b="b"/>
              <a:pathLst>
                <a:path w="7763" h="8043" extrusionOk="0">
                  <a:moveTo>
                    <a:pt x="234" y="1"/>
                  </a:moveTo>
                  <a:cubicBezTo>
                    <a:pt x="198" y="1"/>
                    <a:pt x="163" y="10"/>
                    <a:pt x="131" y="30"/>
                  </a:cubicBezTo>
                  <a:cubicBezTo>
                    <a:pt x="48" y="65"/>
                    <a:pt x="0" y="208"/>
                    <a:pt x="60" y="292"/>
                  </a:cubicBezTo>
                  <a:cubicBezTo>
                    <a:pt x="71" y="327"/>
                    <a:pt x="1334" y="2590"/>
                    <a:pt x="2560" y="4149"/>
                  </a:cubicBezTo>
                  <a:cubicBezTo>
                    <a:pt x="4358" y="6471"/>
                    <a:pt x="7346" y="7971"/>
                    <a:pt x="7465" y="8031"/>
                  </a:cubicBezTo>
                  <a:cubicBezTo>
                    <a:pt x="7501" y="8043"/>
                    <a:pt x="7525" y="8043"/>
                    <a:pt x="7561" y="8043"/>
                  </a:cubicBezTo>
                  <a:cubicBezTo>
                    <a:pt x="7632" y="8043"/>
                    <a:pt x="7703" y="8007"/>
                    <a:pt x="7727" y="7924"/>
                  </a:cubicBezTo>
                  <a:cubicBezTo>
                    <a:pt x="7763" y="7828"/>
                    <a:pt x="7739" y="7709"/>
                    <a:pt x="7632" y="7662"/>
                  </a:cubicBezTo>
                  <a:cubicBezTo>
                    <a:pt x="7608" y="7650"/>
                    <a:pt x="4608" y="6138"/>
                    <a:pt x="2869" y="3899"/>
                  </a:cubicBezTo>
                  <a:cubicBezTo>
                    <a:pt x="1667" y="2351"/>
                    <a:pt x="417" y="125"/>
                    <a:pt x="405" y="101"/>
                  </a:cubicBezTo>
                  <a:cubicBezTo>
                    <a:pt x="373" y="38"/>
                    <a:pt x="304" y="1"/>
                    <a:pt x="2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4193632" y="3457464"/>
              <a:ext cx="812540" cy="570637"/>
            </a:xfrm>
            <a:custGeom>
              <a:avLst/>
              <a:gdLst/>
              <a:ahLst/>
              <a:cxnLst/>
              <a:rect l="l" t="t" r="r" b="b"/>
              <a:pathLst>
                <a:path w="26230" h="18421" extrusionOk="0">
                  <a:moveTo>
                    <a:pt x="18955" y="0"/>
                  </a:moveTo>
                  <a:lnTo>
                    <a:pt x="18955" y="0"/>
                  </a:lnTo>
                  <a:cubicBezTo>
                    <a:pt x="17457" y="1620"/>
                    <a:pt x="15442" y="3374"/>
                    <a:pt x="13710" y="3374"/>
                  </a:cubicBezTo>
                  <a:cubicBezTo>
                    <a:pt x="13584" y="3374"/>
                    <a:pt x="13459" y="3365"/>
                    <a:pt x="13336" y="3346"/>
                  </a:cubicBezTo>
                  <a:cubicBezTo>
                    <a:pt x="12062" y="3131"/>
                    <a:pt x="10799" y="2512"/>
                    <a:pt x="9668" y="1679"/>
                  </a:cubicBezTo>
                  <a:lnTo>
                    <a:pt x="9668" y="1679"/>
                  </a:lnTo>
                  <a:cubicBezTo>
                    <a:pt x="9716" y="3774"/>
                    <a:pt x="9716" y="8072"/>
                    <a:pt x="8990" y="9727"/>
                  </a:cubicBezTo>
                  <a:cubicBezTo>
                    <a:pt x="8013" y="11966"/>
                    <a:pt x="1" y="13097"/>
                    <a:pt x="1" y="13097"/>
                  </a:cubicBezTo>
                  <a:cubicBezTo>
                    <a:pt x="1" y="13097"/>
                    <a:pt x="5954" y="17716"/>
                    <a:pt x="13728" y="18371"/>
                  </a:cubicBezTo>
                  <a:cubicBezTo>
                    <a:pt x="14135" y="18405"/>
                    <a:pt x="14533" y="18421"/>
                    <a:pt x="14923" y="18421"/>
                  </a:cubicBezTo>
                  <a:cubicBezTo>
                    <a:pt x="21995" y="18421"/>
                    <a:pt x="26230" y="13180"/>
                    <a:pt x="26230" y="13180"/>
                  </a:cubicBezTo>
                  <a:cubicBezTo>
                    <a:pt x="26230" y="13180"/>
                    <a:pt x="20277" y="12930"/>
                    <a:pt x="18812" y="9727"/>
                  </a:cubicBezTo>
                  <a:cubicBezTo>
                    <a:pt x="18098" y="8180"/>
                    <a:pt x="18634" y="2691"/>
                    <a:pt x="18955" y="0"/>
                  </a:cubicBezTo>
                  <a:close/>
                </a:path>
              </a:pathLst>
            </a:custGeom>
            <a:solidFill>
              <a:srgbClr val="F2C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3513521" y="3570624"/>
              <a:ext cx="437093" cy="912938"/>
            </a:xfrm>
            <a:custGeom>
              <a:avLst/>
              <a:gdLst/>
              <a:ahLst/>
              <a:cxnLst/>
              <a:rect l="l" t="t" r="r" b="b"/>
              <a:pathLst>
                <a:path w="14110" h="29471" extrusionOk="0">
                  <a:moveTo>
                    <a:pt x="6358" y="0"/>
                  </a:moveTo>
                  <a:cubicBezTo>
                    <a:pt x="6137" y="0"/>
                    <a:pt x="5903" y="24"/>
                    <a:pt x="5656" y="74"/>
                  </a:cubicBezTo>
                  <a:cubicBezTo>
                    <a:pt x="1917" y="836"/>
                    <a:pt x="0" y="9599"/>
                    <a:pt x="2263" y="16314"/>
                  </a:cubicBezTo>
                  <a:cubicBezTo>
                    <a:pt x="4525" y="23029"/>
                    <a:pt x="10442" y="27815"/>
                    <a:pt x="10442" y="27815"/>
                  </a:cubicBezTo>
                  <a:cubicBezTo>
                    <a:pt x="12371" y="29220"/>
                    <a:pt x="14109" y="29470"/>
                    <a:pt x="14109" y="29470"/>
                  </a:cubicBezTo>
                  <a:lnTo>
                    <a:pt x="12704" y="27256"/>
                  </a:lnTo>
                  <a:cubicBezTo>
                    <a:pt x="11323" y="25041"/>
                    <a:pt x="10883" y="13349"/>
                    <a:pt x="10442" y="8920"/>
                  </a:cubicBezTo>
                  <a:cubicBezTo>
                    <a:pt x="10042" y="4772"/>
                    <a:pt x="9486" y="0"/>
                    <a:pt x="6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3602396" y="3573629"/>
              <a:ext cx="348218" cy="910305"/>
            </a:xfrm>
            <a:custGeom>
              <a:avLst/>
              <a:gdLst/>
              <a:ahLst/>
              <a:cxnLst/>
              <a:rect l="l" t="t" r="r" b="b"/>
              <a:pathLst>
                <a:path w="11241" h="29386" fill="none" extrusionOk="0">
                  <a:moveTo>
                    <a:pt x="2787" y="0"/>
                  </a:moveTo>
                  <a:cubicBezTo>
                    <a:pt x="2787" y="0"/>
                    <a:pt x="1" y="19717"/>
                    <a:pt x="11240" y="29385"/>
                  </a:cubicBez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1"/>
            <p:cNvSpPr/>
            <p:nvPr/>
          </p:nvSpPr>
          <p:spPr>
            <a:xfrm>
              <a:off x="3563302" y="3770956"/>
              <a:ext cx="129858" cy="178183"/>
            </a:xfrm>
            <a:custGeom>
              <a:avLst/>
              <a:gdLst/>
              <a:ahLst/>
              <a:cxnLst/>
              <a:rect l="l" t="t" r="r" b="b"/>
              <a:pathLst>
                <a:path w="4192" h="5752" fill="none" extrusionOk="0">
                  <a:moveTo>
                    <a:pt x="1" y="0"/>
                  </a:moveTo>
                  <a:lnTo>
                    <a:pt x="4192" y="5751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1"/>
            <p:cNvSpPr/>
            <p:nvPr/>
          </p:nvSpPr>
          <p:spPr>
            <a:xfrm>
              <a:off x="3718221" y="3846944"/>
              <a:ext cx="118799" cy="232362"/>
            </a:xfrm>
            <a:custGeom>
              <a:avLst/>
              <a:gdLst/>
              <a:ahLst/>
              <a:cxnLst/>
              <a:rect l="l" t="t" r="r" b="b"/>
              <a:pathLst>
                <a:path w="3835" h="7501" fill="none" extrusionOk="0">
                  <a:moveTo>
                    <a:pt x="0" y="7501"/>
                  </a:moveTo>
                  <a:lnTo>
                    <a:pt x="3834" y="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1"/>
            <p:cNvSpPr/>
            <p:nvPr/>
          </p:nvSpPr>
          <p:spPr>
            <a:xfrm>
              <a:off x="3615685" y="4154519"/>
              <a:ext cx="174125" cy="119914"/>
            </a:xfrm>
            <a:custGeom>
              <a:avLst/>
              <a:gdLst/>
              <a:ahLst/>
              <a:cxnLst/>
              <a:rect l="l" t="t" r="r" b="b"/>
              <a:pathLst>
                <a:path w="5621" h="3871" fill="none" extrusionOk="0">
                  <a:moveTo>
                    <a:pt x="0" y="1"/>
                  </a:moveTo>
                  <a:lnTo>
                    <a:pt x="5620" y="3870"/>
                  </a:lnTo>
                </a:path>
              </a:pathLst>
            </a:custGeom>
            <a:noFill/>
            <a:ln w="38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1"/>
            <p:cNvSpPr/>
            <p:nvPr/>
          </p:nvSpPr>
          <p:spPr>
            <a:xfrm>
              <a:off x="3620858" y="3862959"/>
              <a:ext cx="1947060" cy="1050013"/>
            </a:xfrm>
            <a:custGeom>
              <a:avLst/>
              <a:gdLst/>
              <a:ahLst/>
              <a:cxnLst/>
              <a:rect l="l" t="t" r="r" b="b"/>
              <a:pathLst>
                <a:path w="62854" h="33896" extrusionOk="0">
                  <a:moveTo>
                    <a:pt x="18242" y="1"/>
                  </a:moveTo>
                  <a:cubicBezTo>
                    <a:pt x="17215" y="1"/>
                    <a:pt x="13256" y="259"/>
                    <a:pt x="10990" y="4091"/>
                  </a:cubicBezTo>
                  <a:cubicBezTo>
                    <a:pt x="8370" y="8544"/>
                    <a:pt x="3322" y="19962"/>
                    <a:pt x="1655" y="25796"/>
                  </a:cubicBezTo>
                  <a:cubicBezTo>
                    <a:pt x="0" y="31630"/>
                    <a:pt x="4965" y="33547"/>
                    <a:pt x="12275" y="33547"/>
                  </a:cubicBezTo>
                  <a:cubicBezTo>
                    <a:pt x="17157" y="33547"/>
                    <a:pt x="32617" y="33896"/>
                    <a:pt x="43647" y="33896"/>
                  </a:cubicBezTo>
                  <a:cubicBezTo>
                    <a:pt x="49162" y="33896"/>
                    <a:pt x="53570" y="33809"/>
                    <a:pt x="54995" y="33547"/>
                  </a:cubicBezTo>
                  <a:cubicBezTo>
                    <a:pt x="59269" y="32761"/>
                    <a:pt x="62139" y="32939"/>
                    <a:pt x="62496" y="28665"/>
                  </a:cubicBezTo>
                  <a:cubicBezTo>
                    <a:pt x="62853" y="24415"/>
                    <a:pt x="54650" y="6531"/>
                    <a:pt x="53793" y="4436"/>
                  </a:cubicBezTo>
                  <a:cubicBezTo>
                    <a:pt x="52942" y="2413"/>
                    <a:pt x="49263" y="69"/>
                    <a:pt x="45164" y="69"/>
                  </a:cubicBezTo>
                  <a:cubicBezTo>
                    <a:pt x="45017" y="69"/>
                    <a:pt x="44869" y="72"/>
                    <a:pt x="44720" y="78"/>
                  </a:cubicBezTo>
                  <a:cubicBezTo>
                    <a:pt x="44720" y="78"/>
                    <a:pt x="40495" y="5319"/>
                    <a:pt x="33415" y="5319"/>
                  </a:cubicBezTo>
                  <a:cubicBezTo>
                    <a:pt x="33025" y="5319"/>
                    <a:pt x="32626" y="5303"/>
                    <a:pt x="32218" y="5269"/>
                  </a:cubicBezTo>
                  <a:cubicBezTo>
                    <a:pt x="24444" y="4626"/>
                    <a:pt x="18491" y="7"/>
                    <a:pt x="18491" y="7"/>
                  </a:cubicBezTo>
                  <a:cubicBezTo>
                    <a:pt x="18491" y="7"/>
                    <a:pt x="18402" y="1"/>
                    <a:pt x="18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1"/>
            <p:cNvSpPr/>
            <p:nvPr/>
          </p:nvSpPr>
          <p:spPr>
            <a:xfrm>
              <a:off x="4026199" y="4373251"/>
              <a:ext cx="1136379" cy="279882"/>
            </a:xfrm>
            <a:custGeom>
              <a:avLst/>
              <a:gdLst/>
              <a:ahLst/>
              <a:cxnLst/>
              <a:rect l="l" t="t" r="r" b="b"/>
              <a:pathLst>
                <a:path w="36684" h="9035" extrusionOk="0">
                  <a:moveTo>
                    <a:pt x="0" y="0"/>
                  </a:moveTo>
                  <a:lnTo>
                    <a:pt x="976" y="7108"/>
                  </a:lnTo>
                  <a:lnTo>
                    <a:pt x="3608" y="7823"/>
                  </a:lnTo>
                  <a:cubicBezTo>
                    <a:pt x="3608" y="7823"/>
                    <a:pt x="14348" y="9034"/>
                    <a:pt x="21478" y="9034"/>
                  </a:cubicBezTo>
                  <a:cubicBezTo>
                    <a:pt x="23316" y="9034"/>
                    <a:pt x="24914" y="8954"/>
                    <a:pt x="26027" y="8751"/>
                  </a:cubicBezTo>
                  <a:cubicBezTo>
                    <a:pt x="31444" y="7775"/>
                    <a:pt x="36278" y="6251"/>
                    <a:pt x="36278" y="6251"/>
                  </a:cubicBezTo>
                  <a:lnTo>
                    <a:pt x="36683" y="1357"/>
                  </a:lnTo>
                  <a:lnTo>
                    <a:pt x="36683" y="1357"/>
                  </a:lnTo>
                  <a:cubicBezTo>
                    <a:pt x="36683" y="1358"/>
                    <a:pt x="31563" y="8017"/>
                    <a:pt x="20765" y="8017"/>
                  </a:cubicBezTo>
                  <a:cubicBezTo>
                    <a:pt x="20167" y="8017"/>
                    <a:pt x="19552" y="7997"/>
                    <a:pt x="18919" y="7954"/>
                  </a:cubicBezTo>
                  <a:cubicBezTo>
                    <a:pt x="6823" y="713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5F5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1"/>
            <p:cNvSpPr/>
            <p:nvPr/>
          </p:nvSpPr>
          <p:spPr>
            <a:xfrm>
              <a:off x="3779432" y="4555058"/>
              <a:ext cx="359649" cy="64588"/>
            </a:xfrm>
            <a:custGeom>
              <a:avLst/>
              <a:gdLst/>
              <a:ahLst/>
              <a:cxnLst/>
              <a:rect l="l" t="t" r="r" b="b"/>
              <a:pathLst>
                <a:path w="11610" h="2085" extrusionOk="0">
                  <a:moveTo>
                    <a:pt x="4621" y="0"/>
                  </a:moveTo>
                  <a:cubicBezTo>
                    <a:pt x="2066" y="0"/>
                    <a:pt x="174" y="1672"/>
                    <a:pt x="96" y="1739"/>
                  </a:cubicBezTo>
                  <a:cubicBezTo>
                    <a:pt x="13" y="1811"/>
                    <a:pt x="1" y="1930"/>
                    <a:pt x="72" y="2025"/>
                  </a:cubicBezTo>
                  <a:cubicBezTo>
                    <a:pt x="117" y="2064"/>
                    <a:pt x="173" y="2085"/>
                    <a:pt x="228" y="2085"/>
                  </a:cubicBezTo>
                  <a:cubicBezTo>
                    <a:pt x="274" y="2085"/>
                    <a:pt x="320" y="2070"/>
                    <a:pt x="358" y="2037"/>
                  </a:cubicBezTo>
                  <a:cubicBezTo>
                    <a:pt x="369" y="2015"/>
                    <a:pt x="2208" y="394"/>
                    <a:pt x="4613" y="394"/>
                  </a:cubicBezTo>
                  <a:cubicBezTo>
                    <a:pt x="4776" y="394"/>
                    <a:pt x="4941" y="402"/>
                    <a:pt x="5109" y="418"/>
                  </a:cubicBezTo>
                  <a:cubicBezTo>
                    <a:pt x="7787" y="668"/>
                    <a:pt x="11264" y="2049"/>
                    <a:pt x="11300" y="2073"/>
                  </a:cubicBezTo>
                  <a:cubicBezTo>
                    <a:pt x="11324" y="2085"/>
                    <a:pt x="11347" y="2085"/>
                    <a:pt x="11371" y="2085"/>
                  </a:cubicBezTo>
                  <a:cubicBezTo>
                    <a:pt x="11467" y="2085"/>
                    <a:pt x="11538" y="2025"/>
                    <a:pt x="11562" y="1977"/>
                  </a:cubicBezTo>
                  <a:cubicBezTo>
                    <a:pt x="11609" y="1870"/>
                    <a:pt x="11562" y="1751"/>
                    <a:pt x="11467" y="1715"/>
                  </a:cubicBezTo>
                  <a:cubicBezTo>
                    <a:pt x="11419" y="1692"/>
                    <a:pt x="7895" y="299"/>
                    <a:pt x="5156" y="25"/>
                  </a:cubicBezTo>
                  <a:cubicBezTo>
                    <a:pt x="4975" y="8"/>
                    <a:pt x="4796" y="0"/>
                    <a:pt x="46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1"/>
            <p:cNvSpPr/>
            <p:nvPr/>
          </p:nvSpPr>
          <p:spPr>
            <a:xfrm>
              <a:off x="3882339" y="4489975"/>
              <a:ext cx="99624" cy="83206"/>
            </a:xfrm>
            <a:custGeom>
              <a:avLst/>
              <a:gdLst/>
              <a:ahLst/>
              <a:cxnLst/>
              <a:rect l="l" t="t" r="r" b="b"/>
              <a:pathLst>
                <a:path w="3216" h="2686" extrusionOk="0">
                  <a:moveTo>
                    <a:pt x="240" y="1"/>
                  </a:moveTo>
                  <a:cubicBezTo>
                    <a:pt x="169" y="1"/>
                    <a:pt x="99" y="35"/>
                    <a:pt x="60" y="90"/>
                  </a:cubicBezTo>
                  <a:cubicBezTo>
                    <a:pt x="1" y="185"/>
                    <a:pt x="24" y="316"/>
                    <a:pt x="120" y="376"/>
                  </a:cubicBezTo>
                  <a:cubicBezTo>
                    <a:pt x="132" y="387"/>
                    <a:pt x="1679" y="1447"/>
                    <a:pt x="2870" y="2614"/>
                  </a:cubicBezTo>
                  <a:cubicBezTo>
                    <a:pt x="2906" y="2662"/>
                    <a:pt x="2965" y="2685"/>
                    <a:pt x="3001" y="2685"/>
                  </a:cubicBezTo>
                  <a:cubicBezTo>
                    <a:pt x="3061" y="2685"/>
                    <a:pt x="3108" y="2662"/>
                    <a:pt x="3144" y="2602"/>
                  </a:cubicBezTo>
                  <a:cubicBezTo>
                    <a:pt x="3215" y="2531"/>
                    <a:pt x="3215" y="2400"/>
                    <a:pt x="3144" y="2316"/>
                  </a:cubicBezTo>
                  <a:cubicBezTo>
                    <a:pt x="1929" y="1114"/>
                    <a:pt x="358" y="42"/>
                    <a:pt x="346" y="30"/>
                  </a:cubicBezTo>
                  <a:cubicBezTo>
                    <a:pt x="313" y="10"/>
                    <a:pt x="277" y="1"/>
                    <a:pt x="2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1"/>
            <p:cNvSpPr/>
            <p:nvPr/>
          </p:nvSpPr>
          <p:spPr>
            <a:xfrm>
              <a:off x="4016968" y="4346642"/>
              <a:ext cx="45754" cy="246829"/>
            </a:xfrm>
            <a:custGeom>
              <a:avLst/>
              <a:gdLst/>
              <a:ahLst/>
              <a:cxnLst/>
              <a:rect l="l" t="t" r="r" b="b"/>
              <a:pathLst>
                <a:path w="1477" h="7968" extrusionOk="0">
                  <a:moveTo>
                    <a:pt x="202" y="1"/>
                  </a:moveTo>
                  <a:cubicBezTo>
                    <a:pt x="195" y="1"/>
                    <a:pt x="187" y="1"/>
                    <a:pt x="179" y="2"/>
                  </a:cubicBezTo>
                  <a:cubicBezTo>
                    <a:pt x="72" y="14"/>
                    <a:pt x="0" y="121"/>
                    <a:pt x="12" y="228"/>
                  </a:cubicBezTo>
                  <a:lnTo>
                    <a:pt x="1072" y="7789"/>
                  </a:lnTo>
                  <a:cubicBezTo>
                    <a:pt x="1084" y="7884"/>
                    <a:pt x="1155" y="7967"/>
                    <a:pt x="1262" y="7967"/>
                  </a:cubicBezTo>
                  <a:cubicBezTo>
                    <a:pt x="1262" y="7967"/>
                    <a:pt x="1274" y="7967"/>
                    <a:pt x="1298" y="7943"/>
                  </a:cubicBezTo>
                  <a:cubicBezTo>
                    <a:pt x="1393" y="7931"/>
                    <a:pt x="1477" y="7824"/>
                    <a:pt x="1453" y="7729"/>
                  </a:cubicBezTo>
                  <a:lnTo>
                    <a:pt x="405" y="169"/>
                  </a:lnTo>
                  <a:cubicBezTo>
                    <a:pt x="383" y="69"/>
                    <a:pt x="300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5086559" y="4542234"/>
              <a:ext cx="291777" cy="51237"/>
            </a:xfrm>
            <a:custGeom>
              <a:avLst/>
              <a:gdLst/>
              <a:ahLst/>
              <a:cxnLst/>
              <a:rect l="l" t="t" r="r" b="b"/>
              <a:pathLst>
                <a:path w="9419" h="1654" extrusionOk="0">
                  <a:moveTo>
                    <a:pt x="5405" y="0"/>
                  </a:moveTo>
                  <a:cubicBezTo>
                    <a:pt x="2775" y="0"/>
                    <a:pt x="288" y="1182"/>
                    <a:pt x="132" y="1260"/>
                  </a:cubicBezTo>
                  <a:cubicBezTo>
                    <a:pt x="48" y="1308"/>
                    <a:pt x="1" y="1427"/>
                    <a:pt x="48" y="1534"/>
                  </a:cubicBezTo>
                  <a:cubicBezTo>
                    <a:pt x="72" y="1606"/>
                    <a:pt x="143" y="1653"/>
                    <a:pt x="227" y="1653"/>
                  </a:cubicBezTo>
                  <a:cubicBezTo>
                    <a:pt x="251" y="1653"/>
                    <a:pt x="286" y="1629"/>
                    <a:pt x="310" y="1629"/>
                  </a:cubicBezTo>
                  <a:cubicBezTo>
                    <a:pt x="350" y="1614"/>
                    <a:pt x="2849" y="421"/>
                    <a:pt x="5434" y="421"/>
                  </a:cubicBezTo>
                  <a:cubicBezTo>
                    <a:pt x="6724" y="421"/>
                    <a:pt x="8035" y="718"/>
                    <a:pt x="9073" y="1606"/>
                  </a:cubicBezTo>
                  <a:cubicBezTo>
                    <a:pt x="9115" y="1632"/>
                    <a:pt x="9162" y="1647"/>
                    <a:pt x="9207" y="1647"/>
                  </a:cubicBezTo>
                  <a:cubicBezTo>
                    <a:pt x="9264" y="1647"/>
                    <a:pt x="9319" y="1623"/>
                    <a:pt x="9359" y="1570"/>
                  </a:cubicBezTo>
                  <a:cubicBezTo>
                    <a:pt x="9418" y="1487"/>
                    <a:pt x="9418" y="1367"/>
                    <a:pt x="9335" y="1296"/>
                  </a:cubicBezTo>
                  <a:cubicBezTo>
                    <a:pt x="8195" y="323"/>
                    <a:pt x="6780" y="0"/>
                    <a:pt x="5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5143743" y="4372880"/>
              <a:ext cx="22149" cy="194012"/>
            </a:xfrm>
            <a:custGeom>
              <a:avLst/>
              <a:gdLst/>
              <a:ahLst/>
              <a:cxnLst/>
              <a:rect l="l" t="t" r="r" b="b"/>
              <a:pathLst>
                <a:path w="715" h="6263" extrusionOk="0">
                  <a:moveTo>
                    <a:pt x="500" y="0"/>
                  </a:moveTo>
                  <a:cubicBezTo>
                    <a:pt x="405" y="0"/>
                    <a:pt x="310" y="96"/>
                    <a:pt x="310" y="191"/>
                  </a:cubicBezTo>
                  <a:lnTo>
                    <a:pt x="12" y="6061"/>
                  </a:lnTo>
                  <a:cubicBezTo>
                    <a:pt x="0" y="6168"/>
                    <a:pt x="83" y="6263"/>
                    <a:pt x="202" y="6263"/>
                  </a:cubicBezTo>
                  <a:cubicBezTo>
                    <a:pt x="310" y="6263"/>
                    <a:pt x="405" y="6180"/>
                    <a:pt x="417" y="6072"/>
                  </a:cubicBezTo>
                  <a:lnTo>
                    <a:pt x="714" y="215"/>
                  </a:lnTo>
                  <a:cubicBezTo>
                    <a:pt x="714" y="107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5186895" y="4451810"/>
              <a:ext cx="132801" cy="103279"/>
            </a:xfrm>
            <a:custGeom>
              <a:avLst/>
              <a:gdLst/>
              <a:ahLst/>
              <a:cxnLst/>
              <a:rect l="l" t="t" r="r" b="b"/>
              <a:pathLst>
                <a:path w="4287" h="3334" extrusionOk="0">
                  <a:moveTo>
                    <a:pt x="4077" y="1"/>
                  </a:moveTo>
                  <a:cubicBezTo>
                    <a:pt x="4055" y="1"/>
                    <a:pt x="4033" y="4"/>
                    <a:pt x="4012" y="12"/>
                  </a:cubicBezTo>
                  <a:cubicBezTo>
                    <a:pt x="2012" y="679"/>
                    <a:pt x="143" y="2917"/>
                    <a:pt x="60" y="3001"/>
                  </a:cubicBezTo>
                  <a:cubicBezTo>
                    <a:pt x="0" y="3096"/>
                    <a:pt x="0" y="3215"/>
                    <a:pt x="95" y="3286"/>
                  </a:cubicBezTo>
                  <a:cubicBezTo>
                    <a:pt x="143" y="3322"/>
                    <a:pt x="179" y="3334"/>
                    <a:pt x="226" y="3334"/>
                  </a:cubicBezTo>
                  <a:cubicBezTo>
                    <a:pt x="286" y="3334"/>
                    <a:pt x="333" y="3298"/>
                    <a:pt x="357" y="3251"/>
                  </a:cubicBezTo>
                  <a:cubicBezTo>
                    <a:pt x="381" y="3239"/>
                    <a:pt x="2238" y="1024"/>
                    <a:pt x="4132" y="393"/>
                  </a:cubicBezTo>
                  <a:cubicBezTo>
                    <a:pt x="4251" y="369"/>
                    <a:pt x="4286" y="250"/>
                    <a:pt x="4262" y="143"/>
                  </a:cubicBezTo>
                  <a:cubicBezTo>
                    <a:pt x="4235" y="50"/>
                    <a:pt x="4156" y="1"/>
                    <a:pt x="40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4493123" y="3457464"/>
              <a:ext cx="287719" cy="137881"/>
            </a:xfrm>
            <a:custGeom>
              <a:avLst/>
              <a:gdLst/>
              <a:ahLst/>
              <a:cxnLst/>
              <a:rect l="l" t="t" r="r" b="b"/>
              <a:pathLst>
                <a:path w="9288" h="4451" extrusionOk="0">
                  <a:moveTo>
                    <a:pt x="9287" y="0"/>
                  </a:moveTo>
                  <a:lnTo>
                    <a:pt x="9287" y="0"/>
                  </a:lnTo>
                  <a:cubicBezTo>
                    <a:pt x="7789" y="1620"/>
                    <a:pt x="5774" y="3374"/>
                    <a:pt x="4042" y="3374"/>
                  </a:cubicBezTo>
                  <a:cubicBezTo>
                    <a:pt x="3916" y="3374"/>
                    <a:pt x="3791" y="3365"/>
                    <a:pt x="3668" y="3346"/>
                  </a:cubicBezTo>
                  <a:cubicBezTo>
                    <a:pt x="2394" y="3131"/>
                    <a:pt x="1131" y="2512"/>
                    <a:pt x="0" y="1679"/>
                  </a:cubicBezTo>
                  <a:lnTo>
                    <a:pt x="0" y="1679"/>
                  </a:lnTo>
                  <a:cubicBezTo>
                    <a:pt x="1" y="1679"/>
                    <a:pt x="3310" y="4451"/>
                    <a:pt x="6910" y="4451"/>
                  </a:cubicBezTo>
                  <a:cubicBezTo>
                    <a:pt x="7564" y="4451"/>
                    <a:pt x="8228" y="4359"/>
                    <a:pt x="8882" y="4143"/>
                  </a:cubicBezTo>
                  <a:cubicBezTo>
                    <a:pt x="8990" y="2596"/>
                    <a:pt x="9156" y="1084"/>
                    <a:pt x="92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4363668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1" y="1524"/>
                    <a:pt x="3001" y="977"/>
                  </a:cubicBezTo>
                  <a:cubicBezTo>
                    <a:pt x="3001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1"/>
            <p:cNvSpPr/>
            <p:nvPr/>
          </p:nvSpPr>
          <p:spPr>
            <a:xfrm>
              <a:off x="3620858" y="4566520"/>
              <a:ext cx="1937828" cy="347010"/>
            </a:xfrm>
            <a:custGeom>
              <a:avLst/>
              <a:gdLst/>
              <a:ahLst/>
              <a:cxnLst/>
              <a:rect l="l" t="t" r="r" b="b"/>
              <a:pathLst>
                <a:path w="62556" h="11202" extrusionOk="0">
                  <a:moveTo>
                    <a:pt x="2655" y="0"/>
                  </a:moveTo>
                  <a:cubicBezTo>
                    <a:pt x="2250" y="1131"/>
                    <a:pt x="1905" y="2179"/>
                    <a:pt x="1655" y="3096"/>
                  </a:cubicBezTo>
                  <a:cubicBezTo>
                    <a:pt x="0" y="8930"/>
                    <a:pt x="4965" y="10847"/>
                    <a:pt x="12275" y="10847"/>
                  </a:cubicBezTo>
                  <a:cubicBezTo>
                    <a:pt x="17157" y="10847"/>
                    <a:pt x="32617" y="11201"/>
                    <a:pt x="43647" y="11201"/>
                  </a:cubicBezTo>
                  <a:cubicBezTo>
                    <a:pt x="49162" y="11201"/>
                    <a:pt x="53570" y="11113"/>
                    <a:pt x="54995" y="10847"/>
                  </a:cubicBezTo>
                  <a:cubicBezTo>
                    <a:pt x="59269" y="10061"/>
                    <a:pt x="62139" y="10239"/>
                    <a:pt x="62496" y="5965"/>
                  </a:cubicBezTo>
                  <a:cubicBezTo>
                    <a:pt x="62556" y="5179"/>
                    <a:pt x="62329" y="3929"/>
                    <a:pt x="61913" y="2417"/>
                  </a:cubicBezTo>
                  <a:cubicBezTo>
                    <a:pt x="61091" y="4513"/>
                    <a:pt x="59448" y="7382"/>
                    <a:pt x="56317" y="8227"/>
                  </a:cubicBezTo>
                  <a:cubicBezTo>
                    <a:pt x="53729" y="8939"/>
                    <a:pt x="42122" y="9400"/>
                    <a:pt x="30686" y="9400"/>
                  </a:cubicBezTo>
                  <a:cubicBezTo>
                    <a:pt x="19551" y="9400"/>
                    <a:pt x="8577" y="8963"/>
                    <a:pt x="6251" y="7894"/>
                  </a:cubicBezTo>
                  <a:cubicBezTo>
                    <a:pt x="3846" y="6775"/>
                    <a:pt x="2953" y="3215"/>
                    <a:pt x="26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1"/>
            <p:cNvSpPr/>
            <p:nvPr/>
          </p:nvSpPr>
          <p:spPr>
            <a:xfrm>
              <a:off x="4734345" y="3255335"/>
              <a:ext cx="92963" cy="60871"/>
            </a:xfrm>
            <a:custGeom>
              <a:avLst/>
              <a:gdLst/>
              <a:ahLst/>
              <a:cxnLst/>
              <a:rect l="l" t="t" r="r" b="b"/>
              <a:pathLst>
                <a:path w="3001" h="1965" extrusionOk="0">
                  <a:moveTo>
                    <a:pt x="1500" y="0"/>
                  </a:moveTo>
                  <a:cubicBezTo>
                    <a:pt x="667" y="0"/>
                    <a:pt x="0" y="441"/>
                    <a:pt x="0" y="977"/>
                  </a:cubicBezTo>
                  <a:cubicBezTo>
                    <a:pt x="0" y="1524"/>
                    <a:pt x="667" y="1965"/>
                    <a:pt x="1500" y="1965"/>
                  </a:cubicBezTo>
                  <a:cubicBezTo>
                    <a:pt x="2334" y="1965"/>
                    <a:pt x="3000" y="1524"/>
                    <a:pt x="3000" y="977"/>
                  </a:cubicBezTo>
                  <a:cubicBezTo>
                    <a:pt x="3000" y="441"/>
                    <a:pt x="2334" y="0"/>
                    <a:pt x="1500" y="0"/>
                  </a:cubicBezTo>
                  <a:close/>
                </a:path>
              </a:pathLst>
            </a:custGeom>
            <a:solidFill>
              <a:srgbClr val="DF7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1"/>
            <p:cNvSpPr/>
            <p:nvPr/>
          </p:nvSpPr>
          <p:spPr>
            <a:xfrm>
              <a:off x="4093327" y="4335614"/>
              <a:ext cx="1037158" cy="618187"/>
            </a:xfrm>
            <a:custGeom>
              <a:avLst/>
              <a:gdLst/>
              <a:ahLst/>
              <a:cxnLst/>
              <a:rect l="l" t="t" r="r" b="b"/>
              <a:pathLst>
                <a:path w="33481" h="19956" extrusionOk="0">
                  <a:moveTo>
                    <a:pt x="0" y="1"/>
                  </a:moveTo>
                  <a:lnTo>
                    <a:pt x="2750" y="19956"/>
                  </a:lnTo>
                  <a:lnTo>
                    <a:pt x="30563" y="19956"/>
                  </a:lnTo>
                  <a:lnTo>
                    <a:pt x="33480" y="1"/>
                  </a:lnTo>
                  <a:close/>
                </a:path>
              </a:pathLst>
            </a:custGeom>
            <a:solidFill>
              <a:srgbClr val="EAE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1"/>
            <p:cNvSpPr/>
            <p:nvPr/>
          </p:nvSpPr>
          <p:spPr>
            <a:xfrm>
              <a:off x="4093327" y="4302437"/>
              <a:ext cx="1037158" cy="33208"/>
            </a:xfrm>
            <a:custGeom>
              <a:avLst/>
              <a:gdLst/>
              <a:ahLst/>
              <a:cxnLst/>
              <a:rect l="l" t="t" r="r" b="b"/>
              <a:pathLst>
                <a:path w="33481" h="1072" extrusionOk="0">
                  <a:moveTo>
                    <a:pt x="619" y="0"/>
                  </a:moveTo>
                  <a:lnTo>
                    <a:pt x="0" y="1072"/>
                  </a:lnTo>
                  <a:lnTo>
                    <a:pt x="33480" y="1072"/>
                  </a:lnTo>
                  <a:lnTo>
                    <a:pt x="3307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1"/>
            <p:cNvSpPr/>
            <p:nvPr/>
          </p:nvSpPr>
          <p:spPr>
            <a:xfrm>
              <a:off x="4507496" y="4570578"/>
              <a:ext cx="184440" cy="18444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2977" y="0"/>
                  </a:moveTo>
                  <a:cubicBezTo>
                    <a:pt x="1334" y="0"/>
                    <a:pt x="1" y="1334"/>
                    <a:pt x="1" y="2977"/>
                  </a:cubicBezTo>
                  <a:cubicBezTo>
                    <a:pt x="1" y="4620"/>
                    <a:pt x="1334" y="5953"/>
                    <a:pt x="2977" y="5953"/>
                  </a:cubicBezTo>
                  <a:cubicBezTo>
                    <a:pt x="4620" y="5953"/>
                    <a:pt x="5954" y="4620"/>
                    <a:pt x="5954" y="2977"/>
                  </a:cubicBezTo>
                  <a:cubicBezTo>
                    <a:pt x="5954" y="1334"/>
                    <a:pt x="4620" y="0"/>
                    <a:pt x="29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2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Recognizing Phishing Websites</a:t>
            </a:r>
            <a:endParaRPr dirty="0"/>
          </a:p>
        </p:txBody>
      </p:sp>
      <p:sp>
        <p:nvSpPr>
          <p:cNvPr id="657" name="Google Shape;657;p21"/>
          <p:cNvSpPr txBox="1"/>
          <p:nvPr/>
        </p:nvSpPr>
        <p:spPr>
          <a:xfrm>
            <a:off x="951308" y="2086098"/>
            <a:ext cx="11898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Check the URL.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60" name="Google Shape;660;p21"/>
          <p:cNvSpPr txBox="1"/>
          <p:nvPr/>
        </p:nvSpPr>
        <p:spPr>
          <a:xfrm>
            <a:off x="7075024" y="2085556"/>
            <a:ext cx="11898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Verify Website Legitimacy.</a:t>
            </a:r>
          </a:p>
        </p:txBody>
      </p:sp>
      <p:sp>
        <p:nvSpPr>
          <p:cNvPr id="663" name="Google Shape;663;p21"/>
          <p:cNvSpPr txBox="1"/>
          <p:nvPr/>
        </p:nvSpPr>
        <p:spPr>
          <a:xfrm>
            <a:off x="975899" y="3965563"/>
            <a:ext cx="11898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Look for HTTPS.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66" name="Google Shape;666;p21"/>
          <p:cNvSpPr txBox="1"/>
          <p:nvPr/>
        </p:nvSpPr>
        <p:spPr>
          <a:xfrm>
            <a:off x="7048854" y="3935881"/>
            <a:ext cx="11898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Be Cautious with Pop-Up Forms.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3"/>
    </mc:Choice>
    <mc:Fallback>
      <p:transition spd="slow" advTm="560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2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Social Engineering Tactics</a:t>
            </a:r>
            <a:endParaRPr dirty="0"/>
          </a:p>
        </p:txBody>
      </p:sp>
      <p:sp>
        <p:nvSpPr>
          <p:cNvPr id="1208" name="Google Shape;1208;p25"/>
          <p:cNvSpPr/>
          <p:nvPr/>
        </p:nvSpPr>
        <p:spPr>
          <a:xfrm>
            <a:off x="2691566" y="3667172"/>
            <a:ext cx="331460" cy="28"/>
          </a:xfrm>
          <a:custGeom>
            <a:avLst/>
            <a:gdLst/>
            <a:ahLst/>
            <a:cxnLst/>
            <a:rect l="l" t="t" r="r" b="b"/>
            <a:pathLst>
              <a:path w="13943" h="1" fill="none" extrusionOk="0">
                <a:moveTo>
                  <a:pt x="1" y="0"/>
                </a:moveTo>
                <a:lnTo>
                  <a:pt x="13943" y="0"/>
                </a:lnTo>
              </a:path>
            </a:pathLst>
          </a:custGeom>
          <a:noFill/>
          <a:ln w="134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25"/>
          <p:cNvSpPr/>
          <p:nvPr/>
        </p:nvSpPr>
        <p:spPr>
          <a:xfrm>
            <a:off x="6108651" y="2336325"/>
            <a:ext cx="424315" cy="259246"/>
          </a:xfrm>
          <a:custGeom>
            <a:avLst/>
            <a:gdLst/>
            <a:ahLst/>
            <a:cxnLst/>
            <a:rect l="l" t="t" r="r" b="b"/>
            <a:pathLst>
              <a:path w="17849" h="9312" fill="none" extrusionOk="0">
                <a:moveTo>
                  <a:pt x="17848" y="1"/>
                </a:moveTo>
                <a:lnTo>
                  <a:pt x="1" y="9312"/>
                </a:lnTo>
              </a:path>
            </a:pathLst>
          </a:custGeom>
          <a:noFill/>
          <a:ln w="13400" cap="flat" cmpd="sng">
            <a:solidFill>
              <a:srgbClr val="724BA3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" name="Google Shape;1210;p25"/>
          <p:cNvSpPr/>
          <p:nvPr/>
        </p:nvSpPr>
        <p:spPr>
          <a:xfrm>
            <a:off x="6108651" y="3667172"/>
            <a:ext cx="331745" cy="28"/>
          </a:xfrm>
          <a:custGeom>
            <a:avLst/>
            <a:gdLst/>
            <a:ahLst/>
            <a:cxnLst/>
            <a:rect l="l" t="t" r="r" b="b"/>
            <a:pathLst>
              <a:path w="13955" h="1" fill="none" extrusionOk="0">
                <a:moveTo>
                  <a:pt x="13955" y="0"/>
                </a:moveTo>
                <a:lnTo>
                  <a:pt x="1" y="0"/>
                </a:lnTo>
              </a:path>
            </a:pathLst>
          </a:custGeom>
          <a:noFill/>
          <a:ln w="134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25"/>
          <p:cNvSpPr/>
          <p:nvPr/>
        </p:nvSpPr>
        <p:spPr>
          <a:xfrm>
            <a:off x="2621649" y="2336325"/>
            <a:ext cx="424315" cy="259246"/>
          </a:xfrm>
          <a:custGeom>
            <a:avLst/>
            <a:gdLst/>
            <a:ahLst/>
            <a:cxnLst/>
            <a:rect l="l" t="t" r="r" b="b"/>
            <a:pathLst>
              <a:path w="17849" h="9312" fill="none" extrusionOk="0">
                <a:moveTo>
                  <a:pt x="1" y="1"/>
                </a:moveTo>
                <a:lnTo>
                  <a:pt x="17848" y="9312"/>
                </a:lnTo>
              </a:path>
            </a:pathLst>
          </a:custGeom>
          <a:noFill/>
          <a:ln w="134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25"/>
          <p:cNvSpPr/>
          <p:nvPr/>
        </p:nvSpPr>
        <p:spPr>
          <a:xfrm>
            <a:off x="2958212" y="1494143"/>
            <a:ext cx="3230254" cy="3230254"/>
          </a:xfrm>
          <a:custGeom>
            <a:avLst/>
            <a:gdLst/>
            <a:ahLst/>
            <a:cxnLst/>
            <a:rect l="l" t="t" r="r" b="b"/>
            <a:pathLst>
              <a:path w="83642" h="83642" fill="none" extrusionOk="0">
                <a:moveTo>
                  <a:pt x="83642" y="41815"/>
                </a:moveTo>
                <a:cubicBezTo>
                  <a:pt x="83642" y="64913"/>
                  <a:pt x="64913" y="83642"/>
                  <a:pt x="41815" y="83642"/>
                </a:cubicBezTo>
                <a:cubicBezTo>
                  <a:pt x="18717" y="83642"/>
                  <a:pt x="1" y="64913"/>
                  <a:pt x="1" y="41815"/>
                </a:cubicBezTo>
                <a:cubicBezTo>
                  <a:pt x="1" y="18717"/>
                  <a:pt x="18717" y="0"/>
                  <a:pt x="41815" y="0"/>
                </a:cubicBezTo>
                <a:cubicBezTo>
                  <a:pt x="64913" y="0"/>
                  <a:pt x="83642" y="18717"/>
                  <a:pt x="83642" y="41815"/>
                </a:cubicBezTo>
                <a:close/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25"/>
          <p:cNvSpPr/>
          <p:nvPr/>
        </p:nvSpPr>
        <p:spPr>
          <a:xfrm>
            <a:off x="3896245" y="4241569"/>
            <a:ext cx="1381322" cy="104853"/>
          </a:xfrm>
          <a:custGeom>
            <a:avLst/>
            <a:gdLst/>
            <a:ahLst/>
            <a:cxnLst/>
            <a:rect l="l" t="t" r="r" b="b"/>
            <a:pathLst>
              <a:path w="35767" h="2715" extrusionOk="0">
                <a:moveTo>
                  <a:pt x="0" y="0"/>
                </a:moveTo>
                <a:lnTo>
                  <a:pt x="0" y="2715"/>
                </a:lnTo>
                <a:lnTo>
                  <a:pt x="35767" y="2715"/>
                </a:lnTo>
                <a:lnTo>
                  <a:pt x="3576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25"/>
          <p:cNvSpPr/>
          <p:nvPr/>
        </p:nvSpPr>
        <p:spPr>
          <a:xfrm>
            <a:off x="3139377" y="2805986"/>
            <a:ext cx="2887231" cy="1389161"/>
          </a:xfrm>
          <a:custGeom>
            <a:avLst/>
            <a:gdLst/>
            <a:ahLst/>
            <a:cxnLst/>
            <a:rect l="l" t="t" r="r" b="b"/>
            <a:pathLst>
              <a:path w="74760" h="35970" extrusionOk="0">
                <a:moveTo>
                  <a:pt x="25540" y="1"/>
                </a:moveTo>
                <a:cubicBezTo>
                  <a:pt x="21039" y="537"/>
                  <a:pt x="17015" y="3073"/>
                  <a:pt x="14586" y="6894"/>
                </a:cubicBezTo>
                <a:cubicBezTo>
                  <a:pt x="9895" y="14253"/>
                  <a:pt x="2537" y="26171"/>
                  <a:pt x="1513" y="29921"/>
                </a:cubicBezTo>
                <a:cubicBezTo>
                  <a:pt x="1" y="35458"/>
                  <a:pt x="5549" y="35969"/>
                  <a:pt x="5549" y="35969"/>
                </a:cubicBezTo>
                <a:lnTo>
                  <a:pt x="29338" y="35969"/>
                </a:lnTo>
                <a:lnTo>
                  <a:pt x="25980" y="25718"/>
                </a:lnTo>
                <a:lnTo>
                  <a:pt x="14276" y="25718"/>
                </a:lnTo>
                <a:lnTo>
                  <a:pt x="18991" y="17312"/>
                </a:lnTo>
                <a:lnTo>
                  <a:pt x="55770" y="17312"/>
                </a:lnTo>
                <a:lnTo>
                  <a:pt x="60472" y="25718"/>
                </a:lnTo>
                <a:lnTo>
                  <a:pt x="48030" y="25718"/>
                </a:lnTo>
                <a:lnTo>
                  <a:pt x="44673" y="35969"/>
                </a:lnTo>
                <a:lnTo>
                  <a:pt x="69212" y="35969"/>
                </a:lnTo>
                <a:cubicBezTo>
                  <a:pt x="69212" y="35969"/>
                  <a:pt x="74760" y="35458"/>
                  <a:pt x="73248" y="29921"/>
                </a:cubicBezTo>
                <a:cubicBezTo>
                  <a:pt x="72224" y="26171"/>
                  <a:pt x="64854" y="14253"/>
                  <a:pt x="60175" y="6894"/>
                </a:cubicBezTo>
                <a:cubicBezTo>
                  <a:pt x="57734" y="3073"/>
                  <a:pt x="53710" y="537"/>
                  <a:pt x="492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25"/>
          <p:cNvSpPr/>
          <p:nvPr/>
        </p:nvSpPr>
        <p:spPr>
          <a:xfrm>
            <a:off x="4018090" y="2874962"/>
            <a:ext cx="1129828" cy="372490"/>
          </a:xfrm>
          <a:custGeom>
            <a:avLst/>
            <a:gdLst/>
            <a:ahLst/>
            <a:cxnLst/>
            <a:rect l="l" t="t" r="r" b="b"/>
            <a:pathLst>
              <a:path w="29255" h="9645" extrusionOk="0">
                <a:moveTo>
                  <a:pt x="0" y="1"/>
                </a:moveTo>
                <a:lnTo>
                  <a:pt x="0" y="1"/>
                </a:lnTo>
                <a:cubicBezTo>
                  <a:pt x="3358" y="5859"/>
                  <a:pt x="8656" y="9645"/>
                  <a:pt x="14621" y="9645"/>
                </a:cubicBezTo>
                <a:cubicBezTo>
                  <a:pt x="20586" y="9645"/>
                  <a:pt x="25897" y="5859"/>
                  <a:pt x="29254" y="1"/>
                </a:cubicBezTo>
                <a:lnTo>
                  <a:pt x="29254" y="1"/>
                </a:lnTo>
                <a:cubicBezTo>
                  <a:pt x="24849" y="3043"/>
                  <a:pt x="19735" y="4564"/>
                  <a:pt x="14623" y="4564"/>
                </a:cubicBezTo>
                <a:cubicBezTo>
                  <a:pt x="9511" y="4564"/>
                  <a:pt x="4400" y="3043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25"/>
          <p:cNvSpPr/>
          <p:nvPr/>
        </p:nvSpPr>
        <p:spPr>
          <a:xfrm>
            <a:off x="3872339" y="1346537"/>
            <a:ext cx="1421332" cy="1697349"/>
          </a:xfrm>
          <a:custGeom>
            <a:avLst/>
            <a:gdLst/>
            <a:ahLst/>
            <a:cxnLst/>
            <a:rect l="l" t="t" r="r" b="b"/>
            <a:pathLst>
              <a:path w="36803" h="43950" extrusionOk="0">
                <a:moveTo>
                  <a:pt x="18395" y="0"/>
                </a:moveTo>
                <a:cubicBezTo>
                  <a:pt x="8239" y="0"/>
                  <a:pt x="0" y="10978"/>
                  <a:pt x="0" y="24515"/>
                </a:cubicBezTo>
                <a:cubicBezTo>
                  <a:pt x="0" y="30111"/>
                  <a:pt x="1405" y="35255"/>
                  <a:pt x="3774" y="39386"/>
                </a:cubicBezTo>
                <a:cubicBezTo>
                  <a:pt x="8174" y="42428"/>
                  <a:pt x="13285" y="43949"/>
                  <a:pt x="18397" y="43949"/>
                </a:cubicBezTo>
                <a:cubicBezTo>
                  <a:pt x="23509" y="43949"/>
                  <a:pt x="28623" y="42428"/>
                  <a:pt x="33028" y="39386"/>
                </a:cubicBezTo>
                <a:cubicBezTo>
                  <a:pt x="35386" y="35255"/>
                  <a:pt x="36791" y="30111"/>
                  <a:pt x="36791" y="24515"/>
                </a:cubicBezTo>
                <a:cubicBezTo>
                  <a:pt x="36802" y="10978"/>
                  <a:pt x="28563" y="0"/>
                  <a:pt x="1839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25"/>
          <p:cNvSpPr/>
          <p:nvPr/>
        </p:nvSpPr>
        <p:spPr>
          <a:xfrm>
            <a:off x="4043385" y="1827047"/>
            <a:ext cx="1078772" cy="1045212"/>
          </a:xfrm>
          <a:custGeom>
            <a:avLst/>
            <a:gdLst/>
            <a:ahLst/>
            <a:cxnLst/>
            <a:rect l="l" t="t" r="r" b="b"/>
            <a:pathLst>
              <a:path w="27933" h="27064" extrusionOk="0">
                <a:moveTo>
                  <a:pt x="4679" y="0"/>
                </a:moveTo>
                <a:lnTo>
                  <a:pt x="4679" y="0"/>
                </a:lnTo>
                <a:cubicBezTo>
                  <a:pt x="1810" y="2834"/>
                  <a:pt x="0" y="6966"/>
                  <a:pt x="0" y="11561"/>
                </a:cubicBezTo>
                <a:cubicBezTo>
                  <a:pt x="0" y="20122"/>
                  <a:pt x="6251" y="27063"/>
                  <a:pt x="13966" y="27063"/>
                </a:cubicBezTo>
                <a:cubicBezTo>
                  <a:pt x="21682" y="27063"/>
                  <a:pt x="27932" y="20122"/>
                  <a:pt x="27932" y="11561"/>
                </a:cubicBezTo>
                <a:cubicBezTo>
                  <a:pt x="27932" y="6966"/>
                  <a:pt x="26135" y="2834"/>
                  <a:pt x="23265" y="0"/>
                </a:cubicBezTo>
                <a:lnTo>
                  <a:pt x="23265" y="0"/>
                </a:lnTo>
                <a:cubicBezTo>
                  <a:pt x="25075" y="2286"/>
                  <a:pt x="26051" y="5132"/>
                  <a:pt x="26039" y="8049"/>
                </a:cubicBezTo>
                <a:cubicBezTo>
                  <a:pt x="26039" y="15038"/>
                  <a:pt x="20634" y="20693"/>
                  <a:pt x="13966" y="20693"/>
                </a:cubicBezTo>
                <a:cubicBezTo>
                  <a:pt x="7311" y="20693"/>
                  <a:pt x="1905" y="15038"/>
                  <a:pt x="1905" y="8049"/>
                </a:cubicBezTo>
                <a:cubicBezTo>
                  <a:pt x="1893" y="5132"/>
                  <a:pt x="2870" y="2286"/>
                  <a:pt x="46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25"/>
          <p:cNvSpPr/>
          <p:nvPr/>
        </p:nvSpPr>
        <p:spPr>
          <a:xfrm>
            <a:off x="4119698" y="1764058"/>
            <a:ext cx="909115" cy="862346"/>
          </a:xfrm>
          <a:custGeom>
            <a:avLst/>
            <a:gdLst/>
            <a:ahLst/>
            <a:cxnLst/>
            <a:rect l="l" t="t" r="r" b="b"/>
            <a:pathLst>
              <a:path w="23540" h="22329" extrusionOk="0">
                <a:moveTo>
                  <a:pt x="11967" y="0"/>
                </a:moveTo>
                <a:lnTo>
                  <a:pt x="11967" y="0"/>
                </a:lnTo>
                <a:cubicBezTo>
                  <a:pt x="9466" y="2774"/>
                  <a:pt x="6299" y="4870"/>
                  <a:pt x="2775" y="6084"/>
                </a:cubicBezTo>
                <a:cubicBezTo>
                  <a:pt x="2799" y="5191"/>
                  <a:pt x="2763" y="4298"/>
                  <a:pt x="2668" y="3417"/>
                </a:cubicBezTo>
                <a:cubicBezTo>
                  <a:pt x="2263" y="5489"/>
                  <a:pt x="1656" y="7513"/>
                  <a:pt x="870" y="9478"/>
                </a:cubicBezTo>
                <a:cubicBezTo>
                  <a:pt x="668" y="9978"/>
                  <a:pt x="453" y="10478"/>
                  <a:pt x="84" y="10871"/>
                </a:cubicBezTo>
                <a:cubicBezTo>
                  <a:pt x="60" y="10894"/>
                  <a:pt x="25" y="10918"/>
                  <a:pt x="1" y="10942"/>
                </a:cubicBezTo>
                <a:cubicBezTo>
                  <a:pt x="417" y="15347"/>
                  <a:pt x="2989" y="19098"/>
                  <a:pt x="6597" y="20991"/>
                </a:cubicBezTo>
                <a:cubicBezTo>
                  <a:pt x="8285" y="21882"/>
                  <a:pt x="10144" y="22329"/>
                  <a:pt x="12002" y="22329"/>
                </a:cubicBezTo>
                <a:cubicBezTo>
                  <a:pt x="13891" y="22329"/>
                  <a:pt x="15780" y="21868"/>
                  <a:pt x="17491" y="20943"/>
                </a:cubicBezTo>
                <a:cubicBezTo>
                  <a:pt x="20444" y="19324"/>
                  <a:pt x="22635" y="16586"/>
                  <a:pt x="23539" y="13335"/>
                </a:cubicBezTo>
                <a:cubicBezTo>
                  <a:pt x="23170" y="12799"/>
                  <a:pt x="22944" y="12085"/>
                  <a:pt x="22813" y="11430"/>
                </a:cubicBezTo>
                <a:cubicBezTo>
                  <a:pt x="22396" y="9382"/>
                  <a:pt x="22230" y="7275"/>
                  <a:pt x="22349" y="5191"/>
                </a:cubicBezTo>
                <a:lnTo>
                  <a:pt x="22349" y="5191"/>
                </a:lnTo>
                <a:cubicBezTo>
                  <a:pt x="21670" y="5668"/>
                  <a:pt x="20884" y="5941"/>
                  <a:pt x="20063" y="5989"/>
                </a:cubicBezTo>
                <a:cubicBezTo>
                  <a:pt x="20372" y="5013"/>
                  <a:pt x="20587" y="4025"/>
                  <a:pt x="20706" y="3013"/>
                </a:cubicBezTo>
                <a:lnTo>
                  <a:pt x="20706" y="3013"/>
                </a:lnTo>
                <a:cubicBezTo>
                  <a:pt x="19241" y="3798"/>
                  <a:pt x="17634" y="4287"/>
                  <a:pt x="15979" y="4429"/>
                </a:cubicBezTo>
                <a:lnTo>
                  <a:pt x="16681" y="1679"/>
                </a:lnTo>
                <a:lnTo>
                  <a:pt x="16681" y="1679"/>
                </a:lnTo>
                <a:cubicBezTo>
                  <a:pt x="15038" y="3155"/>
                  <a:pt x="13098" y="4251"/>
                  <a:pt x="10990" y="4882"/>
                </a:cubicBezTo>
                <a:cubicBezTo>
                  <a:pt x="11633" y="3334"/>
                  <a:pt x="11955" y="1679"/>
                  <a:pt x="119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25"/>
          <p:cNvSpPr/>
          <p:nvPr/>
        </p:nvSpPr>
        <p:spPr>
          <a:xfrm>
            <a:off x="4116492" y="1674846"/>
            <a:ext cx="933021" cy="604712"/>
          </a:xfrm>
          <a:custGeom>
            <a:avLst/>
            <a:gdLst/>
            <a:ahLst/>
            <a:cxnLst/>
            <a:rect l="l" t="t" r="r" b="b"/>
            <a:pathLst>
              <a:path w="24159" h="15658" extrusionOk="0">
                <a:moveTo>
                  <a:pt x="12073" y="0"/>
                </a:moveTo>
                <a:cubicBezTo>
                  <a:pt x="8501" y="0"/>
                  <a:pt x="5251" y="1489"/>
                  <a:pt x="2786" y="3941"/>
                </a:cubicBezTo>
                <a:cubicBezTo>
                  <a:pt x="977" y="6227"/>
                  <a:pt x="0" y="9073"/>
                  <a:pt x="12" y="11990"/>
                </a:cubicBezTo>
                <a:cubicBezTo>
                  <a:pt x="12" y="12419"/>
                  <a:pt x="36" y="12835"/>
                  <a:pt x="84" y="13252"/>
                </a:cubicBezTo>
                <a:cubicBezTo>
                  <a:pt x="108" y="13228"/>
                  <a:pt x="143" y="13204"/>
                  <a:pt x="167" y="13181"/>
                </a:cubicBezTo>
                <a:cubicBezTo>
                  <a:pt x="536" y="12788"/>
                  <a:pt x="762" y="12288"/>
                  <a:pt x="953" y="11788"/>
                </a:cubicBezTo>
                <a:cubicBezTo>
                  <a:pt x="1739" y="9823"/>
                  <a:pt x="2346" y="7787"/>
                  <a:pt x="2751" y="5727"/>
                </a:cubicBezTo>
                <a:cubicBezTo>
                  <a:pt x="2846" y="6608"/>
                  <a:pt x="2882" y="7501"/>
                  <a:pt x="2846" y="8394"/>
                </a:cubicBezTo>
                <a:cubicBezTo>
                  <a:pt x="6382" y="7180"/>
                  <a:pt x="9549" y="5084"/>
                  <a:pt x="12050" y="2310"/>
                </a:cubicBezTo>
                <a:lnTo>
                  <a:pt x="12050" y="2310"/>
                </a:lnTo>
                <a:cubicBezTo>
                  <a:pt x="12038" y="3989"/>
                  <a:pt x="11716" y="5644"/>
                  <a:pt x="11073" y="7192"/>
                </a:cubicBezTo>
                <a:cubicBezTo>
                  <a:pt x="13181" y="6561"/>
                  <a:pt x="15121" y="5465"/>
                  <a:pt x="16764" y="3989"/>
                </a:cubicBezTo>
                <a:lnTo>
                  <a:pt x="16764" y="3989"/>
                </a:lnTo>
                <a:lnTo>
                  <a:pt x="16062" y="6739"/>
                </a:lnTo>
                <a:cubicBezTo>
                  <a:pt x="17717" y="6597"/>
                  <a:pt x="19324" y="6108"/>
                  <a:pt x="20789" y="5323"/>
                </a:cubicBezTo>
                <a:lnTo>
                  <a:pt x="20789" y="5323"/>
                </a:lnTo>
                <a:cubicBezTo>
                  <a:pt x="20682" y="6335"/>
                  <a:pt x="20455" y="7335"/>
                  <a:pt x="20146" y="8299"/>
                </a:cubicBezTo>
                <a:cubicBezTo>
                  <a:pt x="20967" y="8251"/>
                  <a:pt x="21753" y="7978"/>
                  <a:pt x="22432" y="7501"/>
                </a:cubicBezTo>
                <a:lnTo>
                  <a:pt x="22432" y="7501"/>
                </a:lnTo>
                <a:cubicBezTo>
                  <a:pt x="22325" y="9597"/>
                  <a:pt x="22479" y="11692"/>
                  <a:pt x="22896" y="13740"/>
                </a:cubicBezTo>
                <a:cubicBezTo>
                  <a:pt x="23027" y="14407"/>
                  <a:pt x="23241" y="15109"/>
                  <a:pt x="23622" y="15657"/>
                </a:cubicBezTo>
                <a:cubicBezTo>
                  <a:pt x="23968" y="14467"/>
                  <a:pt x="24146" y="13228"/>
                  <a:pt x="24146" y="12002"/>
                </a:cubicBezTo>
                <a:cubicBezTo>
                  <a:pt x="24158" y="9073"/>
                  <a:pt x="23182" y="6239"/>
                  <a:pt x="21372" y="3941"/>
                </a:cubicBezTo>
                <a:cubicBezTo>
                  <a:pt x="18908" y="1489"/>
                  <a:pt x="15645" y="0"/>
                  <a:pt x="120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25"/>
          <p:cNvSpPr/>
          <p:nvPr/>
        </p:nvSpPr>
        <p:spPr>
          <a:xfrm>
            <a:off x="4132327" y="2011148"/>
            <a:ext cx="890770" cy="265242"/>
          </a:xfrm>
          <a:custGeom>
            <a:avLst/>
            <a:gdLst/>
            <a:ahLst/>
            <a:cxnLst/>
            <a:rect l="l" t="t" r="r" b="b"/>
            <a:pathLst>
              <a:path w="23065" h="6868" extrusionOk="0">
                <a:moveTo>
                  <a:pt x="20793" y="0"/>
                </a:moveTo>
                <a:cubicBezTo>
                  <a:pt x="20671" y="0"/>
                  <a:pt x="20548" y="14"/>
                  <a:pt x="20426" y="44"/>
                </a:cubicBezTo>
                <a:cubicBezTo>
                  <a:pt x="17819" y="686"/>
                  <a:pt x="15152" y="1044"/>
                  <a:pt x="12473" y="1091"/>
                </a:cubicBezTo>
                <a:cubicBezTo>
                  <a:pt x="12294" y="1091"/>
                  <a:pt x="12128" y="1175"/>
                  <a:pt x="12009" y="1306"/>
                </a:cubicBezTo>
                <a:cubicBezTo>
                  <a:pt x="11884" y="1454"/>
                  <a:pt x="11708" y="1529"/>
                  <a:pt x="11532" y="1529"/>
                </a:cubicBezTo>
                <a:cubicBezTo>
                  <a:pt x="11357" y="1529"/>
                  <a:pt x="11181" y="1454"/>
                  <a:pt x="11056" y="1306"/>
                </a:cubicBezTo>
                <a:cubicBezTo>
                  <a:pt x="10937" y="1175"/>
                  <a:pt x="10770" y="1091"/>
                  <a:pt x="10580" y="1091"/>
                </a:cubicBezTo>
                <a:cubicBezTo>
                  <a:pt x="7901" y="1044"/>
                  <a:pt x="5234" y="686"/>
                  <a:pt x="2638" y="44"/>
                </a:cubicBezTo>
                <a:cubicBezTo>
                  <a:pt x="2517" y="14"/>
                  <a:pt x="2395" y="0"/>
                  <a:pt x="2274" y="0"/>
                </a:cubicBezTo>
                <a:cubicBezTo>
                  <a:pt x="1108" y="0"/>
                  <a:pt x="0" y="1289"/>
                  <a:pt x="162" y="2734"/>
                </a:cubicBezTo>
                <a:cubicBezTo>
                  <a:pt x="329" y="4342"/>
                  <a:pt x="1364" y="6211"/>
                  <a:pt x="4472" y="6711"/>
                </a:cubicBezTo>
                <a:cubicBezTo>
                  <a:pt x="5152" y="6820"/>
                  <a:pt x="5761" y="6868"/>
                  <a:pt x="6306" y="6868"/>
                </a:cubicBezTo>
                <a:cubicBezTo>
                  <a:pt x="9530" y="6868"/>
                  <a:pt x="10518" y="5182"/>
                  <a:pt x="10782" y="4306"/>
                </a:cubicBezTo>
                <a:cubicBezTo>
                  <a:pt x="10866" y="3961"/>
                  <a:pt x="11163" y="3699"/>
                  <a:pt x="11520" y="3687"/>
                </a:cubicBezTo>
                <a:lnTo>
                  <a:pt x="11532" y="3687"/>
                </a:lnTo>
                <a:cubicBezTo>
                  <a:pt x="11890" y="3699"/>
                  <a:pt x="12199" y="3949"/>
                  <a:pt x="12282" y="4306"/>
                </a:cubicBezTo>
                <a:cubicBezTo>
                  <a:pt x="12537" y="5182"/>
                  <a:pt x="13523" y="6868"/>
                  <a:pt x="16747" y="6868"/>
                </a:cubicBezTo>
                <a:cubicBezTo>
                  <a:pt x="17292" y="6868"/>
                  <a:pt x="17901" y="6820"/>
                  <a:pt x="18581" y="6711"/>
                </a:cubicBezTo>
                <a:cubicBezTo>
                  <a:pt x="21688" y="6211"/>
                  <a:pt x="22724" y="4354"/>
                  <a:pt x="22903" y="2734"/>
                </a:cubicBezTo>
                <a:cubicBezTo>
                  <a:pt x="23065" y="1279"/>
                  <a:pt x="21958" y="0"/>
                  <a:pt x="207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25"/>
          <p:cNvSpPr/>
          <p:nvPr/>
        </p:nvSpPr>
        <p:spPr>
          <a:xfrm>
            <a:off x="4219568" y="2070739"/>
            <a:ext cx="285981" cy="138221"/>
          </a:xfrm>
          <a:custGeom>
            <a:avLst/>
            <a:gdLst/>
            <a:ahLst/>
            <a:cxnLst/>
            <a:rect l="l" t="t" r="r" b="b"/>
            <a:pathLst>
              <a:path w="7405" h="3579" extrusionOk="0">
                <a:moveTo>
                  <a:pt x="965" y="0"/>
                </a:moveTo>
                <a:cubicBezTo>
                  <a:pt x="444" y="0"/>
                  <a:pt x="1" y="434"/>
                  <a:pt x="22" y="977"/>
                </a:cubicBezTo>
                <a:cubicBezTo>
                  <a:pt x="58" y="1894"/>
                  <a:pt x="606" y="3108"/>
                  <a:pt x="3070" y="3489"/>
                </a:cubicBezTo>
                <a:cubicBezTo>
                  <a:pt x="3471" y="3551"/>
                  <a:pt x="3836" y="3579"/>
                  <a:pt x="4169" y="3579"/>
                </a:cubicBezTo>
                <a:cubicBezTo>
                  <a:pt x="5637" y="3579"/>
                  <a:pt x="6476" y="3038"/>
                  <a:pt x="6952" y="2465"/>
                </a:cubicBezTo>
                <a:cubicBezTo>
                  <a:pt x="7404" y="1918"/>
                  <a:pt x="7106" y="1072"/>
                  <a:pt x="6404" y="941"/>
                </a:cubicBezTo>
                <a:lnTo>
                  <a:pt x="1118" y="13"/>
                </a:lnTo>
                <a:cubicBezTo>
                  <a:pt x="1066" y="4"/>
                  <a:pt x="1015" y="0"/>
                  <a:pt x="9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25"/>
          <p:cNvSpPr/>
          <p:nvPr/>
        </p:nvSpPr>
        <p:spPr>
          <a:xfrm>
            <a:off x="4645273" y="2070739"/>
            <a:ext cx="286445" cy="138221"/>
          </a:xfrm>
          <a:custGeom>
            <a:avLst/>
            <a:gdLst/>
            <a:ahLst/>
            <a:cxnLst/>
            <a:rect l="l" t="t" r="r" b="b"/>
            <a:pathLst>
              <a:path w="7417" h="3579" extrusionOk="0">
                <a:moveTo>
                  <a:pt x="6443" y="0"/>
                </a:moveTo>
                <a:cubicBezTo>
                  <a:pt x="6392" y="0"/>
                  <a:pt x="6340" y="4"/>
                  <a:pt x="6287" y="13"/>
                </a:cubicBezTo>
                <a:lnTo>
                  <a:pt x="1025" y="941"/>
                </a:lnTo>
                <a:cubicBezTo>
                  <a:pt x="310" y="1072"/>
                  <a:pt x="1" y="1918"/>
                  <a:pt x="465" y="2465"/>
                </a:cubicBezTo>
                <a:cubicBezTo>
                  <a:pt x="940" y="3038"/>
                  <a:pt x="1780" y="3579"/>
                  <a:pt x="3247" y="3579"/>
                </a:cubicBezTo>
                <a:cubicBezTo>
                  <a:pt x="3580" y="3579"/>
                  <a:pt x="3946" y="3551"/>
                  <a:pt x="4346" y="3489"/>
                </a:cubicBezTo>
                <a:cubicBezTo>
                  <a:pt x="6811" y="3108"/>
                  <a:pt x="7359" y="1894"/>
                  <a:pt x="7394" y="977"/>
                </a:cubicBezTo>
                <a:cubicBezTo>
                  <a:pt x="7416" y="434"/>
                  <a:pt x="6972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" name="Google Shape;1259;p25"/>
          <p:cNvSpPr/>
          <p:nvPr/>
        </p:nvSpPr>
        <p:spPr>
          <a:xfrm>
            <a:off x="4374433" y="2572413"/>
            <a:ext cx="420804" cy="124009"/>
          </a:xfrm>
          <a:custGeom>
            <a:avLst/>
            <a:gdLst/>
            <a:ahLst/>
            <a:cxnLst/>
            <a:rect l="l" t="t" r="r" b="b"/>
            <a:pathLst>
              <a:path w="10896" h="3211" extrusionOk="0">
                <a:moveTo>
                  <a:pt x="10895" y="0"/>
                </a:moveTo>
                <a:cubicBezTo>
                  <a:pt x="9182" y="932"/>
                  <a:pt x="7289" y="1397"/>
                  <a:pt x="5397" y="1397"/>
                </a:cubicBezTo>
                <a:cubicBezTo>
                  <a:pt x="3542" y="1397"/>
                  <a:pt x="1687" y="950"/>
                  <a:pt x="1" y="60"/>
                </a:cubicBezTo>
                <a:lnTo>
                  <a:pt x="1" y="1917"/>
                </a:lnTo>
                <a:cubicBezTo>
                  <a:pt x="1239" y="2569"/>
                  <a:pt x="3008" y="3210"/>
                  <a:pt x="5160" y="3210"/>
                </a:cubicBezTo>
                <a:cubicBezTo>
                  <a:pt x="6858" y="3210"/>
                  <a:pt x="8794" y="2811"/>
                  <a:pt x="10895" y="1703"/>
                </a:cubicBezTo>
                <a:lnTo>
                  <a:pt x="1089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25"/>
          <p:cNvSpPr/>
          <p:nvPr/>
        </p:nvSpPr>
        <p:spPr>
          <a:xfrm>
            <a:off x="4374433" y="2638144"/>
            <a:ext cx="420804" cy="233999"/>
          </a:xfrm>
          <a:custGeom>
            <a:avLst/>
            <a:gdLst/>
            <a:ahLst/>
            <a:cxnLst/>
            <a:rect l="l" t="t" r="r" b="b"/>
            <a:pathLst>
              <a:path w="10896" h="6059" extrusionOk="0">
                <a:moveTo>
                  <a:pt x="10895" y="1"/>
                </a:moveTo>
                <a:cubicBezTo>
                  <a:pt x="8794" y="1109"/>
                  <a:pt x="6858" y="1508"/>
                  <a:pt x="5160" y="1508"/>
                </a:cubicBezTo>
                <a:cubicBezTo>
                  <a:pt x="3008" y="1508"/>
                  <a:pt x="1239" y="867"/>
                  <a:pt x="1" y="215"/>
                </a:cubicBezTo>
                <a:lnTo>
                  <a:pt x="1" y="4859"/>
                </a:lnTo>
                <a:cubicBezTo>
                  <a:pt x="1708" y="5659"/>
                  <a:pt x="3550" y="6058"/>
                  <a:pt x="5391" y="6058"/>
                </a:cubicBezTo>
                <a:cubicBezTo>
                  <a:pt x="7273" y="6058"/>
                  <a:pt x="9156" y="5642"/>
                  <a:pt x="10895" y="4811"/>
                </a:cubicBezTo>
                <a:lnTo>
                  <a:pt x="108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Google Shape;1261;p25"/>
          <p:cNvSpPr/>
          <p:nvPr/>
        </p:nvSpPr>
        <p:spPr>
          <a:xfrm>
            <a:off x="3651164" y="3429970"/>
            <a:ext cx="1840668" cy="83728"/>
          </a:xfrm>
          <a:custGeom>
            <a:avLst/>
            <a:gdLst/>
            <a:ahLst/>
            <a:cxnLst/>
            <a:rect l="l" t="t" r="r" b="b"/>
            <a:pathLst>
              <a:path w="47661" h="2168" extrusionOk="0">
                <a:moveTo>
                  <a:pt x="1548" y="1"/>
                </a:moveTo>
                <a:lnTo>
                  <a:pt x="0" y="2108"/>
                </a:lnTo>
                <a:lnTo>
                  <a:pt x="47661" y="2167"/>
                </a:lnTo>
                <a:lnTo>
                  <a:pt x="46054" y="108"/>
                </a:lnTo>
                <a:lnTo>
                  <a:pt x="154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25"/>
          <p:cNvSpPr/>
          <p:nvPr/>
        </p:nvSpPr>
        <p:spPr>
          <a:xfrm>
            <a:off x="3651164" y="3511342"/>
            <a:ext cx="1840668" cy="730690"/>
          </a:xfrm>
          <a:custGeom>
            <a:avLst/>
            <a:gdLst/>
            <a:ahLst/>
            <a:cxnLst/>
            <a:rect l="l" t="t" r="r" b="b"/>
            <a:pathLst>
              <a:path w="47661" h="18920" extrusionOk="0">
                <a:moveTo>
                  <a:pt x="0" y="1"/>
                </a:moveTo>
                <a:lnTo>
                  <a:pt x="6299" y="18920"/>
                </a:lnTo>
                <a:lnTo>
                  <a:pt x="42113" y="18920"/>
                </a:lnTo>
                <a:lnTo>
                  <a:pt x="47661" y="6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25"/>
          <p:cNvSpPr/>
          <p:nvPr/>
        </p:nvSpPr>
        <p:spPr>
          <a:xfrm>
            <a:off x="4385015" y="3742637"/>
            <a:ext cx="398249" cy="268139"/>
          </a:xfrm>
          <a:custGeom>
            <a:avLst/>
            <a:gdLst/>
            <a:ahLst/>
            <a:cxnLst/>
            <a:rect l="l" t="t" r="r" b="b"/>
            <a:pathLst>
              <a:path w="10312" h="6943" extrusionOk="0">
                <a:moveTo>
                  <a:pt x="5156" y="1"/>
                </a:moveTo>
                <a:cubicBezTo>
                  <a:pt x="2310" y="1"/>
                  <a:pt x="1" y="1549"/>
                  <a:pt x="1" y="3465"/>
                </a:cubicBezTo>
                <a:cubicBezTo>
                  <a:pt x="1" y="5382"/>
                  <a:pt x="2310" y="6942"/>
                  <a:pt x="5156" y="6942"/>
                </a:cubicBezTo>
                <a:cubicBezTo>
                  <a:pt x="8002" y="6942"/>
                  <a:pt x="10311" y="5382"/>
                  <a:pt x="10311" y="3465"/>
                </a:cubicBezTo>
                <a:cubicBezTo>
                  <a:pt x="10311" y="1549"/>
                  <a:pt x="8002" y="1"/>
                  <a:pt x="51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" name="Google Shape;1264;p25"/>
          <p:cNvSpPr/>
          <p:nvPr/>
        </p:nvSpPr>
        <p:spPr>
          <a:xfrm>
            <a:off x="4428230" y="2424807"/>
            <a:ext cx="295713" cy="16259"/>
          </a:xfrm>
          <a:custGeom>
            <a:avLst/>
            <a:gdLst/>
            <a:ahLst/>
            <a:cxnLst/>
            <a:rect l="l" t="t" r="r" b="b"/>
            <a:pathLst>
              <a:path w="7657" h="421" extrusionOk="0">
                <a:moveTo>
                  <a:pt x="2906" y="1"/>
                </a:moveTo>
                <a:cubicBezTo>
                  <a:pt x="2596" y="1"/>
                  <a:pt x="2287" y="24"/>
                  <a:pt x="1977" y="24"/>
                </a:cubicBezTo>
                <a:cubicBezTo>
                  <a:pt x="1358" y="36"/>
                  <a:pt x="739" y="72"/>
                  <a:pt x="120" y="120"/>
                </a:cubicBezTo>
                <a:cubicBezTo>
                  <a:pt x="1" y="120"/>
                  <a:pt x="1" y="298"/>
                  <a:pt x="120" y="298"/>
                </a:cubicBezTo>
                <a:cubicBezTo>
                  <a:pt x="739" y="358"/>
                  <a:pt x="1358" y="382"/>
                  <a:pt x="1977" y="405"/>
                </a:cubicBezTo>
                <a:cubicBezTo>
                  <a:pt x="2225" y="405"/>
                  <a:pt x="2473" y="421"/>
                  <a:pt x="2720" y="421"/>
                </a:cubicBezTo>
                <a:cubicBezTo>
                  <a:pt x="2782" y="421"/>
                  <a:pt x="2844" y="420"/>
                  <a:pt x="2906" y="417"/>
                </a:cubicBezTo>
                <a:cubicBezTo>
                  <a:pt x="3216" y="405"/>
                  <a:pt x="3525" y="370"/>
                  <a:pt x="3835" y="358"/>
                </a:cubicBezTo>
                <a:lnTo>
                  <a:pt x="4299" y="358"/>
                </a:lnTo>
                <a:lnTo>
                  <a:pt x="4751" y="405"/>
                </a:lnTo>
                <a:cubicBezTo>
                  <a:pt x="4803" y="409"/>
                  <a:pt x="4856" y="411"/>
                  <a:pt x="4909" y="411"/>
                </a:cubicBezTo>
                <a:cubicBezTo>
                  <a:pt x="5015" y="411"/>
                  <a:pt x="5121" y="405"/>
                  <a:pt x="5216" y="405"/>
                </a:cubicBezTo>
                <a:lnTo>
                  <a:pt x="5680" y="393"/>
                </a:lnTo>
                <a:cubicBezTo>
                  <a:pt x="6299" y="370"/>
                  <a:pt x="6918" y="346"/>
                  <a:pt x="7538" y="298"/>
                </a:cubicBezTo>
                <a:cubicBezTo>
                  <a:pt x="7657" y="298"/>
                  <a:pt x="7657" y="120"/>
                  <a:pt x="7538" y="120"/>
                </a:cubicBezTo>
                <a:cubicBezTo>
                  <a:pt x="6918" y="72"/>
                  <a:pt x="6299" y="48"/>
                  <a:pt x="5680" y="24"/>
                </a:cubicBezTo>
                <a:lnTo>
                  <a:pt x="5216" y="12"/>
                </a:lnTo>
                <a:lnTo>
                  <a:pt x="4751" y="12"/>
                </a:lnTo>
                <a:lnTo>
                  <a:pt x="4299" y="60"/>
                </a:lnTo>
                <a:lnTo>
                  <a:pt x="3835" y="60"/>
                </a:lnTo>
                <a:cubicBezTo>
                  <a:pt x="3525" y="48"/>
                  <a:pt x="3216" y="12"/>
                  <a:pt x="29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25"/>
          <p:cNvSpPr/>
          <p:nvPr/>
        </p:nvSpPr>
        <p:spPr>
          <a:xfrm>
            <a:off x="4499484" y="2478180"/>
            <a:ext cx="154943" cy="27575"/>
          </a:xfrm>
          <a:custGeom>
            <a:avLst/>
            <a:gdLst/>
            <a:ahLst/>
            <a:cxnLst/>
            <a:rect l="l" t="t" r="r" b="b"/>
            <a:pathLst>
              <a:path w="4012" h="714" extrusionOk="0">
                <a:moveTo>
                  <a:pt x="121" y="0"/>
                </a:moveTo>
                <a:cubicBezTo>
                  <a:pt x="55" y="0"/>
                  <a:pt x="0" y="78"/>
                  <a:pt x="37" y="143"/>
                </a:cubicBezTo>
                <a:cubicBezTo>
                  <a:pt x="156" y="285"/>
                  <a:pt x="311" y="404"/>
                  <a:pt x="489" y="464"/>
                </a:cubicBezTo>
                <a:cubicBezTo>
                  <a:pt x="656" y="535"/>
                  <a:pt x="823" y="583"/>
                  <a:pt x="990" y="619"/>
                </a:cubicBezTo>
                <a:cubicBezTo>
                  <a:pt x="1323" y="690"/>
                  <a:pt x="1668" y="714"/>
                  <a:pt x="2013" y="714"/>
                </a:cubicBezTo>
                <a:cubicBezTo>
                  <a:pt x="2347" y="714"/>
                  <a:pt x="2692" y="666"/>
                  <a:pt x="3026" y="607"/>
                </a:cubicBezTo>
                <a:cubicBezTo>
                  <a:pt x="3192" y="559"/>
                  <a:pt x="3359" y="512"/>
                  <a:pt x="3526" y="452"/>
                </a:cubicBezTo>
                <a:cubicBezTo>
                  <a:pt x="3692" y="393"/>
                  <a:pt x="3847" y="285"/>
                  <a:pt x="3966" y="143"/>
                </a:cubicBezTo>
                <a:cubicBezTo>
                  <a:pt x="4012" y="78"/>
                  <a:pt x="3959" y="0"/>
                  <a:pt x="3900" y="0"/>
                </a:cubicBezTo>
                <a:cubicBezTo>
                  <a:pt x="3882" y="0"/>
                  <a:pt x="3863" y="7"/>
                  <a:pt x="3847" y="23"/>
                </a:cubicBezTo>
                <a:cubicBezTo>
                  <a:pt x="3728" y="119"/>
                  <a:pt x="3585" y="178"/>
                  <a:pt x="3442" y="214"/>
                </a:cubicBezTo>
                <a:cubicBezTo>
                  <a:pt x="3287" y="262"/>
                  <a:pt x="3133" y="297"/>
                  <a:pt x="2978" y="321"/>
                </a:cubicBezTo>
                <a:cubicBezTo>
                  <a:pt x="2656" y="369"/>
                  <a:pt x="2335" y="393"/>
                  <a:pt x="2013" y="393"/>
                </a:cubicBezTo>
                <a:cubicBezTo>
                  <a:pt x="1692" y="393"/>
                  <a:pt x="1359" y="369"/>
                  <a:pt x="1049" y="333"/>
                </a:cubicBezTo>
                <a:cubicBezTo>
                  <a:pt x="882" y="309"/>
                  <a:pt x="728" y="273"/>
                  <a:pt x="585" y="226"/>
                </a:cubicBezTo>
                <a:cubicBezTo>
                  <a:pt x="442" y="190"/>
                  <a:pt x="299" y="119"/>
                  <a:pt x="192" y="23"/>
                </a:cubicBezTo>
                <a:lnTo>
                  <a:pt x="180" y="23"/>
                </a:lnTo>
                <a:cubicBezTo>
                  <a:pt x="161" y="7"/>
                  <a:pt x="140" y="0"/>
                  <a:pt x="1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p25"/>
          <p:cNvSpPr/>
          <p:nvPr/>
        </p:nvSpPr>
        <p:spPr>
          <a:xfrm>
            <a:off x="4483418" y="2288710"/>
            <a:ext cx="180742" cy="50592"/>
          </a:xfrm>
          <a:custGeom>
            <a:avLst/>
            <a:gdLst/>
            <a:ahLst/>
            <a:cxnLst/>
            <a:rect l="l" t="t" r="r" b="b"/>
            <a:pathLst>
              <a:path w="4680" h="1310" extrusionOk="0">
                <a:moveTo>
                  <a:pt x="715" y="0"/>
                </a:moveTo>
                <a:cubicBezTo>
                  <a:pt x="620" y="12"/>
                  <a:pt x="524" y="12"/>
                  <a:pt x="429" y="12"/>
                </a:cubicBezTo>
                <a:lnTo>
                  <a:pt x="286" y="12"/>
                </a:lnTo>
                <a:cubicBezTo>
                  <a:pt x="191" y="12"/>
                  <a:pt x="120" y="48"/>
                  <a:pt x="60" y="107"/>
                </a:cubicBezTo>
                <a:cubicBezTo>
                  <a:pt x="36" y="143"/>
                  <a:pt x="24" y="167"/>
                  <a:pt x="13" y="203"/>
                </a:cubicBezTo>
                <a:cubicBezTo>
                  <a:pt x="1" y="238"/>
                  <a:pt x="1" y="274"/>
                  <a:pt x="13" y="310"/>
                </a:cubicBezTo>
                <a:cubicBezTo>
                  <a:pt x="24" y="381"/>
                  <a:pt x="60" y="453"/>
                  <a:pt x="120" y="500"/>
                </a:cubicBezTo>
                <a:cubicBezTo>
                  <a:pt x="370" y="774"/>
                  <a:pt x="691" y="977"/>
                  <a:pt x="1048" y="1096"/>
                </a:cubicBezTo>
                <a:cubicBezTo>
                  <a:pt x="1453" y="1239"/>
                  <a:pt x="1882" y="1310"/>
                  <a:pt x="2310" y="1310"/>
                </a:cubicBezTo>
                <a:cubicBezTo>
                  <a:pt x="2739" y="1310"/>
                  <a:pt x="3156" y="1239"/>
                  <a:pt x="3561" y="1096"/>
                </a:cubicBezTo>
                <a:cubicBezTo>
                  <a:pt x="3763" y="1012"/>
                  <a:pt x="3953" y="917"/>
                  <a:pt x="4132" y="810"/>
                </a:cubicBezTo>
                <a:cubicBezTo>
                  <a:pt x="4227" y="750"/>
                  <a:pt x="4311" y="703"/>
                  <a:pt x="4394" y="631"/>
                </a:cubicBezTo>
                <a:cubicBezTo>
                  <a:pt x="4537" y="524"/>
                  <a:pt x="4680" y="405"/>
                  <a:pt x="4656" y="215"/>
                </a:cubicBezTo>
                <a:cubicBezTo>
                  <a:pt x="4641" y="34"/>
                  <a:pt x="4417" y="1"/>
                  <a:pt x="4209" y="1"/>
                </a:cubicBezTo>
                <a:cubicBezTo>
                  <a:pt x="4088" y="1"/>
                  <a:pt x="3972" y="12"/>
                  <a:pt x="3906" y="12"/>
                </a:cubicBezTo>
                <a:lnTo>
                  <a:pt x="2310" y="12"/>
                </a:lnTo>
                <a:lnTo>
                  <a:pt x="126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" name="Google Shape;1267;p25"/>
          <p:cNvSpPr/>
          <p:nvPr/>
        </p:nvSpPr>
        <p:spPr>
          <a:xfrm>
            <a:off x="4983233" y="2204094"/>
            <a:ext cx="138453" cy="273043"/>
          </a:xfrm>
          <a:custGeom>
            <a:avLst/>
            <a:gdLst/>
            <a:ahLst/>
            <a:cxnLst/>
            <a:rect l="l" t="t" r="r" b="b"/>
            <a:pathLst>
              <a:path w="3585" h="7070" extrusionOk="0">
                <a:moveTo>
                  <a:pt x="3501" y="1"/>
                </a:moveTo>
                <a:cubicBezTo>
                  <a:pt x="2727" y="227"/>
                  <a:pt x="1882" y="882"/>
                  <a:pt x="1215" y="1822"/>
                </a:cubicBezTo>
                <a:cubicBezTo>
                  <a:pt x="953" y="2763"/>
                  <a:pt x="584" y="3668"/>
                  <a:pt x="120" y="4537"/>
                </a:cubicBezTo>
                <a:cubicBezTo>
                  <a:pt x="1" y="5596"/>
                  <a:pt x="275" y="6489"/>
                  <a:pt x="929" y="6870"/>
                </a:cubicBezTo>
                <a:cubicBezTo>
                  <a:pt x="1160" y="7006"/>
                  <a:pt x="1415" y="7069"/>
                  <a:pt x="1686" y="7069"/>
                </a:cubicBezTo>
                <a:cubicBezTo>
                  <a:pt x="2060" y="7069"/>
                  <a:pt x="2463" y="6948"/>
                  <a:pt x="2870" y="6728"/>
                </a:cubicBezTo>
                <a:cubicBezTo>
                  <a:pt x="3001" y="6275"/>
                  <a:pt x="3120" y="5823"/>
                  <a:pt x="3215" y="5358"/>
                </a:cubicBezTo>
                <a:lnTo>
                  <a:pt x="3215" y="5358"/>
                </a:lnTo>
                <a:cubicBezTo>
                  <a:pt x="2939" y="5543"/>
                  <a:pt x="2638" y="5643"/>
                  <a:pt x="2354" y="5643"/>
                </a:cubicBezTo>
                <a:cubicBezTo>
                  <a:pt x="2197" y="5643"/>
                  <a:pt x="2045" y="5612"/>
                  <a:pt x="1906" y="5549"/>
                </a:cubicBezTo>
                <a:cubicBezTo>
                  <a:pt x="1144" y="5192"/>
                  <a:pt x="953" y="4001"/>
                  <a:pt x="1477" y="2894"/>
                </a:cubicBezTo>
                <a:cubicBezTo>
                  <a:pt x="1897" y="2002"/>
                  <a:pt x="2650" y="1434"/>
                  <a:pt x="3319" y="1434"/>
                </a:cubicBezTo>
                <a:cubicBezTo>
                  <a:pt x="3410" y="1434"/>
                  <a:pt x="3498" y="1444"/>
                  <a:pt x="3584" y="1465"/>
                </a:cubicBezTo>
                <a:cubicBezTo>
                  <a:pt x="3584" y="977"/>
                  <a:pt x="3549" y="489"/>
                  <a:pt x="3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1268;p25"/>
          <p:cNvSpPr/>
          <p:nvPr/>
        </p:nvSpPr>
        <p:spPr>
          <a:xfrm>
            <a:off x="5020038" y="2259436"/>
            <a:ext cx="102111" cy="162590"/>
          </a:xfrm>
          <a:custGeom>
            <a:avLst/>
            <a:gdLst/>
            <a:ahLst/>
            <a:cxnLst/>
            <a:rect l="l" t="t" r="r" b="b"/>
            <a:pathLst>
              <a:path w="2644" h="4210" extrusionOk="0">
                <a:moveTo>
                  <a:pt x="2375" y="1"/>
                </a:moveTo>
                <a:cubicBezTo>
                  <a:pt x="1697" y="1"/>
                  <a:pt x="944" y="569"/>
                  <a:pt x="524" y="1461"/>
                </a:cubicBezTo>
                <a:cubicBezTo>
                  <a:pt x="0" y="2568"/>
                  <a:pt x="191" y="3759"/>
                  <a:pt x="953" y="4116"/>
                </a:cubicBezTo>
                <a:cubicBezTo>
                  <a:pt x="1092" y="4179"/>
                  <a:pt x="1244" y="4210"/>
                  <a:pt x="1401" y="4210"/>
                </a:cubicBezTo>
                <a:cubicBezTo>
                  <a:pt x="1686" y="4210"/>
                  <a:pt x="1990" y="4110"/>
                  <a:pt x="2274" y="3925"/>
                </a:cubicBezTo>
                <a:cubicBezTo>
                  <a:pt x="2524" y="2759"/>
                  <a:pt x="2643" y="1556"/>
                  <a:pt x="2643" y="365"/>
                </a:cubicBezTo>
                <a:cubicBezTo>
                  <a:pt x="2643" y="258"/>
                  <a:pt x="2643" y="139"/>
                  <a:pt x="2643" y="32"/>
                </a:cubicBezTo>
                <a:cubicBezTo>
                  <a:pt x="2556" y="11"/>
                  <a:pt x="2466" y="1"/>
                  <a:pt x="23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25"/>
          <p:cNvSpPr/>
          <p:nvPr/>
        </p:nvSpPr>
        <p:spPr>
          <a:xfrm>
            <a:off x="4043849" y="2202240"/>
            <a:ext cx="144400" cy="274974"/>
          </a:xfrm>
          <a:custGeom>
            <a:avLst/>
            <a:gdLst/>
            <a:ahLst/>
            <a:cxnLst/>
            <a:rect l="l" t="t" r="r" b="b"/>
            <a:pathLst>
              <a:path w="3739" h="7120" extrusionOk="0">
                <a:moveTo>
                  <a:pt x="95" y="1"/>
                </a:moveTo>
                <a:cubicBezTo>
                  <a:pt x="36" y="501"/>
                  <a:pt x="12" y="1013"/>
                  <a:pt x="0" y="1525"/>
                </a:cubicBezTo>
                <a:cubicBezTo>
                  <a:pt x="97" y="1498"/>
                  <a:pt x="196" y="1486"/>
                  <a:pt x="298" y="1486"/>
                </a:cubicBezTo>
                <a:cubicBezTo>
                  <a:pt x="971" y="1486"/>
                  <a:pt x="1718" y="2052"/>
                  <a:pt x="2131" y="2942"/>
                </a:cubicBezTo>
                <a:cubicBezTo>
                  <a:pt x="2655" y="4049"/>
                  <a:pt x="2465" y="5240"/>
                  <a:pt x="1715" y="5597"/>
                </a:cubicBezTo>
                <a:cubicBezTo>
                  <a:pt x="1568" y="5664"/>
                  <a:pt x="1415" y="5695"/>
                  <a:pt x="1257" y="5695"/>
                </a:cubicBezTo>
                <a:cubicBezTo>
                  <a:pt x="966" y="5695"/>
                  <a:pt x="663" y="5587"/>
                  <a:pt x="369" y="5394"/>
                </a:cubicBezTo>
                <a:lnTo>
                  <a:pt x="369" y="5394"/>
                </a:lnTo>
                <a:cubicBezTo>
                  <a:pt x="465" y="5811"/>
                  <a:pt x="560" y="6216"/>
                  <a:pt x="679" y="6621"/>
                </a:cubicBezTo>
                <a:cubicBezTo>
                  <a:pt x="1174" y="6943"/>
                  <a:pt x="1678" y="7119"/>
                  <a:pt x="2135" y="7119"/>
                </a:cubicBezTo>
                <a:cubicBezTo>
                  <a:pt x="2404" y="7119"/>
                  <a:pt x="2657" y="7058"/>
                  <a:pt x="2882" y="6930"/>
                </a:cubicBezTo>
                <a:cubicBezTo>
                  <a:pt x="3453" y="6597"/>
                  <a:pt x="3739" y="5883"/>
                  <a:pt x="3727" y="5013"/>
                </a:cubicBezTo>
                <a:cubicBezTo>
                  <a:pt x="3060" y="3906"/>
                  <a:pt x="2560" y="2704"/>
                  <a:pt x="2262" y="1442"/>
                </a:cubicBezTo>
                <a:cubicBezTo>
                  <a:pt x="1596" y="656"/>
                  <a:pt x="810" y="144"/>
                  <a:pt x="9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1270;p25"/>
          <p:cNvSpPr/>
          <p:nvPr/>
        </p:nvSpPr>
        <p:spPr>
          <a:xfrm>
            <a:off x="4043385" y="2259282"/>
            <a:ext cx="103038" cy="162938"/>
          </a:xfrm>
          <a:custGeom>
            <a:avLst/>
            <a:gdLst/>
            <a:ahLst/>
            <a:cxnLst/>
            <a:rect l="l" t="t" r="r" b="b"/>
            <a:pathLst>
              <a:path w="2668" h="4219" extrusionOk="0">
                <a:moveTo>
                  <a:pt x="296" y="1"/>
                </a:moveTo>
                <a:cubicBezTo>
                  <a:pt x="199" y="1"/>
                  <a:pt x="104" y="12"/>
                  <a:pt x="12" y="36"/>
                </a:cubicBezTo>
                <a:cubicBezTo>
                  <a:pt x="12" y="155"/>
                  <a:pt x="12" y="262"/>
                  <a:pt x="12" y="369"/>
                </a:cubicBezTo>
                <a:cubicBezTo>
                  <a:pt x="0" y="1560"/>
                  <a:pt x="131" y="2751"/>
                  <a:pt x="381" y="3917"/>
                </a:cubicBezTo>
                <a:cubicBezTo>
                  <a:pt x="667" y="4110"/>
                  <a:pt x="973" y="4218"/>
                  <a:pt x="1266" y="4218"/>
                </a:cubicBezTo>
                <a:cubicBezTo>
                  <a:pt x="1425" y="4218"/>
                  <a:pt x="1580" y="4187"/>
                  <a:pt x="1727" y="4120"/>
                </a:cubicBezTo>
                <a:cubicBezTo>
                  <a:pt x="2477" y="3763"/>
                  <a:pt x="2667" y="2572"/>
                  <a:pt x="2143" y="1465"/>
                </a:cubicBezTo>
                <a:cubicBezTo>
                  <a:pt x="1727" y="569"/>
                  <a:pt x="972" y="1"/>
                  <a:pt x="29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25"/>
          <p:cNvSpPr/>
          <p:nvPr/>
        </p:nvSpPr>
        <p:spPr>
          <a:xfrm>
            <a:off x="4792877" y="287449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63" y="1"/>
                </a:moveTo>
                <a:cubicBezTo>
                  <a:pt x="346" y="1"/>
                  <a:pt x="1" y="346"/>
                  <a:pt x="1" y="775"/>
                </a:cubicBezTo>
                <a:cubicBezTo>
                  <a:pt x="1" y="1203"/>
                  <a:pt x="346" y="1537"/>
                  <a:pt x="763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63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25"/>
          <p:cNvSpPr/>
          <p:nvPr/>
        </p:nvSpPr>
        <p:spPr>
          <a:xfrm>
            <a:off x="4328476" y="2874498"/>
            <a:ext cx="59359" cy="59359"/>
          </a:xfrm>
          <a:custGeom>
            <a:avLst/>
            <a:gdLst/>
            <a:ahLst/>
            <a:cxnLst/>
            <a:rect l="l" t="t" r="r" b="b"/>
            <a:pathLst>
              <a:path w="1537" h="1537" extrusionOk="0">
                <a:moveTo>
                  <a:pt x="774" y="1"/>
                </a:moveTo>
                <a:cubicBezTo>
                  <a:pt x="345" y="1"/>
                  <a:pt x="0" y="346"/>
                  <a:pt x="0" y="775"/>
                </a:cubicBezTo>
                <a:cubicBezTo>
                  <a:pt x="0" y="1203"/>
                  <a:pt x="345" y="1537"/>
                  <a:pt x="774" y="1537"/>
                </a:cubicBezTo>
                <a:cubicBezTo>
                  <a:pt x="1191" y="1537"/>
                  <a:pt x="1536" y="1203"/>
                  <a:pt x="1536" y="775"/>
                </a:cubicBezTo>
                <a:cubicBezTo>
                  <a:pt x="1536" y="346"/>
                  <a:pt x="1191" y="1"/>
                  <a:pt x="774" y="1"/>
                </a:cubicBez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" name="Google Shape;1273;p25"/>
          <p:cNvSpPr/>
          <p:nvPr/>
        </p:nvSpPr>
        <p:spPr>
          <a:xfrm>
            <a:off x="4822305" y="290439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" name="Google Shape;1274;p25"/>
          <p:cNvSpPr/>
          <p:nvPr/>
        </p:nvSpPr>
        <p:spPr>
          <a:xfrm>
            <a:off x="4822305" y="290439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1" y="1"/>
                </a:moveTo>
                <a:lnTo>
                  <a:pt x="1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25"/>
          <p:cNvSpPr/>
          <p:nvPr/>
        </p:nvSpPr>
        <p:spPr>
          <a:xfrm>
            <a:off x="4358367" y="290439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solidFill>
            <a:srgbClr val="2517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25"/>
          <p:cNvSpPr/>
          <p:nvPr/>
        </p:nvSpPr>
        <p:spPr>
          <a:xfrm>
            <a:off x="4358367" y="2904390"/>
            <a:ext cx="39" cy="381681"/>
          </a:xfrm>
          <a:custGeom>
            <a:avLst/>
            <a:gdLst/>
            <a:ahLst/>
            <a:cxnLst/>
            <a:rect l="l" t="t" r="r" b="b"/>
            <a:pathLst>
              <a:path w="1" h="9883" fill="none" extrusionOk="0">
                <a:moveTo>
                  <a:pt x="0" y="1"/>
                </a:moveTo>
                <a:lnTo>
                  <a:pt x="0" y="9883"/>
                </a:lnTo>
              </a:path>
            </a:pathLst>
          </a:custGeom>
          <a:noFill/>
          <a:ln w="7150" cap="rnd" cmpd="sng">
            <a:solidFill>
              <a:srgbClr val="C3AE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7" name="Google Shape;1277;p25"/>
          <p:cNvSpPr/>
          <p:nvPr/>
        </p:nvSpPr>
        <p:spPr>
          <a:xfrm>
            <a:off x="4796082" y="3277305"/>
            <a:ext cx="52948" cy="80059"/>
          </a:xfrm>
          <a:custGeom>
            <a:avLst/>
            <a:gdLst/>
            <a:ahLst/>
            <a:cxnLst/>
            <a:rect l="l" t="t" r="r" b="b"/>
            <a:pathLst>
              <a:path w="1371" h="2073" extrusionOk="0">
                <a:moveTo>
                  <a:pt x="144" y="1"/>
                </a:moveTo>
                <a:lnTo>
                  <a:pt x="25" y="1358"/>
                </a:lnTo>
                <a:cubicBezTo>
                  <a:pt x="1" y="1739"/>
                  <a:pt x="299" y="2072"/>
                  <a:pt x="680" y="2072"/>
                </a:cubicBezTo>
                <a:cubicBezTo>
                  <a:pt x="1061" y="2072"/>
                  <a:pt x="1370" y="1739"/>
                  <a:pt x="1334" y="1358"/>
                </a:cubicBezTo>
                <a:lnTo>
                  <a:pt x="1215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" name="Google Shape;1278;p25"/>
          <p:cNvSpPr/>
          <p:nvPr/>
        </p:nvSpPr>
        <p:spPr>
          <a:xfrm>
            <a:off x="4331681" y="3277305"/>
            <a:ext cx="52909" cy="80059"/>
          </a:xfrm>
          <a:custGeom>
            <a:avLst/>
            <a:gdLst/>
            <a:ahLst/>
            <a:cxnLst/>
            <a:rect l="l" t="t" r="r" b="b"/>
            <a:pathLst>
              <a:path w="1370" h="2073" extrusionOk="0">
                <a:moveTo>
                  <a:pt x="155" y="1"/>
                </a:moveTo>
                <a:lnTo>
                  <a:pt x="36" y="1358"/>
                </a:lnTo>
                <a:cubicBezTo>
                  <a:pt x="1" y="1739"/>
                  <a:pt x="310" y="2072"/>
                  <a:pt x="691" y="2072"/>
                </a:cubicBezTo>
                <a:cubicBezTo>
                  <a:pt x="1072" y="2072"/>
                  <a:pt x="1370" y="1739"/>
                  <a:pt x="1346" y="1358"/>
                </a:cubicBezTo>
                <a:lnTo>
                  <a:pt x="1227" y="1"/>
                </a:lnTo>
                <a:close/>
              </a:path>
            </a:pathLst>
          </a:custGeom>
          <a:solidFill>
            <a:srgbClr val="3A24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25"/>
          <p:cNvSpPr/>
          <p:nvPr/>
        </p:nvSpPr>
        <p:spPr>
          <a:xfrm>
            <a:off x="3403303" y="1995353"/>
            <a:ext cx="2283060" cy="2283021"/>
          </a:xfrm>
          <a:custGeom>
            <a:avLst/>
            <a:gdLst/>
            <a:ahLst/>
            <a:cxnLst/>
            <a:rect l="l" t="t" r="r" b="b"/>
            <a:pathLst>
              <a:path w="59116" h="59115" fill="none" extrusionOk="0">
                <a:moveTo>
                  <a:pt x="1" y="0"/>
                </a:moveTo>
                <a:lnTo>
                  <a:pt x="59115" y="59115"/>
                </a:lnTo>
              </a:path>
            </a:pathLst>
          </a:custGeom>
          <a:solidFill>
            <a:schemeClr val="accent6"/>
          </a:solidFill>
          <a:ln w="64000" cap="flat" cmpd="sng">
            <a:solidFill>
              <a:schemeClr val="accent6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" name="Google Shape;1281;p25"/>
          <p:cNvSpPr txBox="1"/>
          <p:nvPr/>
        </p:nvSpPr>
        <p:spPr>
          <a:xfrm>
            <a:off x="1282029" y="2149253"/>
            <a:ext cx="1296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Impersonation Techniques.</a:t>
            </a:r>
            <a:endParaRPr b="1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84" name="Google Shape;1284;p25"/>
          <p:cNvSpPr txBox="1"/>
          <p:nvPr/>
        </p:nvSpPr>
        <p:spPr>
          <a:xfrm>
            <a:off x="6666150" y="2048443"/>
            <a:ext cx="1601195" cy="395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Exploiting Human Emotions.</a:t>
            </a:r>
            <a:endParaRPr b="1" dirty="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87" name="Google Shape;1287;p25"/>
          <p:cNvSpPr txBox="1"/>
          <p:nvPr/>
        </p:nvSpPr>
        <p:spPr>
          <a:xfrm>
            <a:off x="1224714" y="3572702"/>
            <a:ext cx="12960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Manipulation of Trust.</a:t>
            </a:r>
            <a:endParaRPr b="1" dirty="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90" name="Google Shape;1290;p25"/>
          <p:cNvSpPr txBox="1"/>
          <p:nvPr/>
        </p:nvSpPr>
        <p:spPr>
          <a:xfrm>
            <a:off x="6597397" y="3424435"/>
            <a:ext cx="1738699" cy="405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Awareness of Social Media Manipulation.</a:t>
            </a:r>
            <a:endParaRPr b="1" dirty="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4"/>
    </mc:Choice>
    <mc:Fallback>
      <p:transition spd="slow" advTm="508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2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Protecting Personal Information</a:t>
            </a:r>
            <a:endParaRPr dirty="0"/>
          </a:p>
        </p:txBody>
      </p:sp>
      <p:grpSp>
        <p:nvGrpSpPr>
          <p:cNvPr id="673" name="Google Shape;673;p22"/>
          <p:cNvGrpSpPr/>
          <p:nvPr/>
        </p:nvGrpSpPr>
        <p:grpSpPr>
          <a:xfrm>
            <a:off x="5225588" y="2349361"/>
            <a:ext cx="3644544" cy="682829"/>
            <a:chOff x="5225550" y="2542650"/>
            <a:chExt cx="3644544" cy="682829"/>
          </a:xfrm>
        </p:grpSpPr>
        <p:grpSp>
          <p:nvGrpSpPr>
            <p:cNvPr id="674" name="Google Shape;674;p22"/>
            <p:cNvGrpSpPr/>
            <p:nvPr/>
          </p:nvGrpSpPr>
          <p:grpSpPr>
            <a:xfrm>
              <a:off x="5225550" y="2542650"/>
              <a:ext cx="3644544" cy="682829"/>
              <a:chOff x="5225550" y="2542650"/>
              <a:chExt cx="3644544" cy="682829"/>
            </a:xfrm>
          </p:grpSpPr>
          <p:sp>
            <p:nvSpPr>
              <p:cNvPr id="675" name="Google Shape;675;p22"/>
              <p:cNvSpPr/>
              <p:nvPr/>
            </p:nvSpPr>
            <p:spPr>
              <a:xfrm>
                <a:off x="5225550" y="2542650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0"/>
                    </a:moveTo>
                    <a:lnTo>
                      <a:pt x="0" y="25301"/>
                    </a:lnTo>
                    <a:lnTo>
                      <a:pt x="97191" y="25301"/>
                    </a:lnTo>
                    <a:lnTo>
                      <a:pt x="971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2"/>
              <p:cNvSpPr/>
              <p:nvPr/>
            </p:nvSpPr>
            <p:spPr>
              <a:xfrm>
                <a:off x="8188845" y="254423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68" y="1"/>
                      <a:pt x="0" y="5668"/>
                      <a:pt x="0" y="12645"/>
                    </a:cubicBezTo>
                    <a:cubicBezTo>
                      <a:pt x="0" y="19634"/>
                      <a:pt x="5668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68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2"/>
              <p:cNvSpPr/>
              <p:nvPr/>
            </p:nvSpPr>
            <p:spPr>
              <a:xfrm>
                <a:off x="8251394" y="2606779"/>
                <a:ext cx="556475" cy="556475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58" fill="none" extrusionOk="0">
                    <a:moveTo>
                      <a:pt x="20657" y="10323"/>
                    </a:moveTo>
                    <a:cubicBezTo>
                      <a:pt x="20657" y="16026"/>
                      <a:pt x="16026" y="20658"/>
                      <a:pt x="10323" y="20658"/>
                    </a:cubicBezTo>
                    <a:cubicBezTo>
                      <a:pt x="4620" y="20658"/>
                      <a:pt x="0" y="16026"/>
                      <a:pt x="0" y="10323"/>
                    </a:cubicBezTo>
                    <a:cubicBezTo>
                      <a:pt x="0" y="4620"/>
                      <a:pt x="4620" y="1"/>
                      <a:pt x="10323" y="1"/>
                    </a:cubicBezTo>
                    <a:cubicBezTo>
                      <a:pt x="16026" y="1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2"/>
              <p:cNvSpPr/>
              <p:nvPr/>
            </p:nvSpPr>
            <p:spPr>
              <a:xfrm>
                <a:off x="8280244" y="2635656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1" y="4144"/>
                      <a:pt x="1" y="9251"/>
                    </a:cubicBezTo>
                    <a:cubicBezTo>
                      <a:pt x="1" y="14359"/>
                      <a:pt x="4144" y="18502"/>
                      <a:pt x="9252" y="18502"/>
                    </a:cubicBezTo>
                    <a:cubicBezTo>
                      <a:pt x="14360" y="18502"/>
                      <a:pt x="18503" y="14359"/>
                      <a:pt x="18503" y="9251"/>
                    </a:cubicBezTo>
                    <a:cubicBezTo>
                      <a:pt x="18503" y="4144"/>
                      <a:pt x="14360" y="0"/>
                      <a:pt x="92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2"/>
              <p:cNvSpPr/>
              <p:nvPr/>
            </p:nvSpPr>
            <p:spPr>
              <a:xfrm>
                <a:off x="8441573" y="2847978"/>
                <a:ext cx="186677" cy="150123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5573" extrusionOk="0">
                    <a:moveTo>
                      <a:pt x="477" y="0"/>
                    </a:moveTo>
                    <a:cubicBezTo>
                      <a:pt x="215" y="0"/>
                      <a:pt x="1" y="214"/>
                      <a:pt x="1" y="488"/>
                    </a:cubicBezTo>
                    <a:lnTo>
                      <a:pt x="1" y="5096"/>
                    </a:lnTo>
                    <a:cubicBezTo>
                      <a:pt x="1" y="5358"/>
                      <a:pt x="215" y="5572"/>
                      <a:pt x="477" y="5572"/>
                    </a:cubicBezTo>
                    <a:lnTo>
                      <a:pt x="6442" y="5572"/>
                    </a:lnTo>
                    <a:cubicBezTo>
                      <a:pt x="6716" y="5572"/>
                      <a:pt x="6930" y="5358"/>
                      <a:pt x="6930" y="5096"/>
                    </a:cubicBezTo>
                    <a:lnTo>
                      <a:pt x="6930" y="488"/>
                    </a:lnTo>
                    <a:cubicBezTo>
                      <a:pt x="6930" y="214"/>
                      <a:pt x="6716" y="0"/>
                      <a:pt x="6442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2"/>
              <p:cNvSpPr/>
              <p:nvPr/>
            </p:nvSpPr>
            <p:spPr>
              <a:xfrm>
                <a:off x="8515974" y="2884209"/>
                <a:ext cx="44528" cy="80839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3001" extrusionOk="0">
                    <a:moveTo>
                      <a:pt x="705" y="0"/>
                    </a:moveTo>
                    <a:cubicBezTo>
                      <a:pt x="701" y="0"/>
                      <a:pt x="696" y="0"/>
                      <a:pt x="691" y="1"/>
                    </a:cubicBezTo>
                    <a:cubicBezTo>
                      <a:pt x="298" y="24"/>
                      <a:pt x="1" y="334"/>
                      <a:pt x="1" y="715"/>
                    </a:cubicBezTo>
                    <a:cubicBezTo>
                      <a:pt x="1" y="917"/>
                      <a:pt x="96" y="1108"/>
                      <a:pt x="251" y="1239"/>
                    </a:cubicBezTo>
                    <a:cubicBezTo>
                      <a:pt x="334" y="1310"/>
                      <a:pt x="382" y="1417"/>
                      <a:pt x="370" y="1525"/>
                    </a:cubicBezTo>
                    <a:lnTo>
                      <a:pt x="144" y="2810"/>
                    </a:lnTo>
                    <a:cubicBezTo>
                      <a:pt x="120" y="2906"/>
                      <a:pt x="191" y="3001"/>
                      <a:pt x="298" y="3001"/>
                    </a:cubicBezTo>
                    <a:lnTo>
                      <a:pt x="1096" y="3001"/>
                    </a:lnTo>
                    <a:cubicBezTo>
                      <a:pt x="1203" y="3001"/>
                      <a:pt x="1275" y="2906"/>
                      <a:pt x="1263" y="2810"/>
                    </a:cubicBezTo>
                    <a:lnTo>
                      <a:pt x="1025" y="1525"/>
                    </a:lnTo>
                    <a:cubicBezTo>
                      <a:pt x="1013" y="1417"/>
                      <a:pt x="1060" y="1310"/>
                      <a:pt x="1144" y="1239"/>
                    </a:cubicBezTo>
                    <a:cubicBezTo>
                      <a:pt x="1652" y="825"/>
                      <a:pt x="1351" y="0"/>
                      <a:pt x="70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2"/>
              <p:cNvSpPr txBox="1"/>
              <p:nvPr/>
            </p:nvSpPr>
            <p:spPr>
              <a:xfrm>
                <a:off x="5390429" y="2737048"/>
                <a:ext cx="2982183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b="1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Use Two-Factor Authentication.</a:t>
                </a:r>
                <a:endParaRPr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83" name="Google Shape;683;p22"/>
            <p:cNvSpPr/>
            <p:nvPr/>
          </p:nvSpPr>
          <p:spPr>
            <a:xfrm>
              <a:off x="8464981" y="2748228"/>
              <a:ext cx="139536" cy="117097"/>
            </a:xfrm>
            <a:custGeom>
              <a:avLst/>
              <a:gdLst/>
              <a:ahLst/>
              <a:cxnLst/>
              <a:rect l="l" t="t" r="r" b="b"/>
              <a:pathLst>
                <a:path w="5180" h="4347" extrusionOk="0">
                  <a:moveTo>
                    <a:pt x="2596" y="512"/>
                  </a:moveTo>
                  <a:cubicBezTo>
                    <a:pt x="3751" y="512"/>
                    <a:pt x="4680" y="1441"/>
                    <a:pt x="4680" y="2596"/>
                  </a:cubicBezTo>
                  <a:lnTo>
                    <a:pt x="4680" y="3846"/>
                  </a:lnTo>
                  <a:lnTo>
                    <a:pt x="501" y="3846"/>
                  </a:lnTo>
                  <a:lnTo>
                    <a:pt x="501" y="2596"/>
                  </a:lnTo>
                  <a:cubicBezTo>
                    <a:pt x="501" y="1441"/>
                    <a:pt x="1441" y="512"/>
                    <a:pt x="2596" y="512"/>
                  </a:cubicBezTo>
                  <a:close/>
                  <a:moveTo>
                    <a:pt x="2584" y="0"/>
                  </a:moveTo>
                  <a:cubicBezTo>
                    <a:pt x="1156" y="0"/>
                    <a:pt x="1" y="1167"/>
                    <a:pt x="1" y="2596"/>
                  </a:cubicBezTo>
                  <a:lnTo>
                    <a:pt x="1" y="4346"/>
                  </a:lnTo>
                  <a:lnTo>
                    <a:pt x="5180" y="4346"/>
                  </a:lnTo>
                  <a:lnTo>
                    <a:pt x="5180" y="2596"/>
                  </a:lnTo>
                  <a:cubicBezTo>
                    <a:pt x="5180" y="1167"/>
                    <a:pt x="4025" y="0"/>
                    <a:pt x="258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2"/>
          <p:cNvGrpSpPr/>
          <p:nvPr/>
        </p:nvGrpSpPr>
        <p:grpSpPr>
          <a:xfrm>
            <a:off x="5225628" y="4118027"/>
            <a:ext cx="3644466" cy="682542"/>
            <a:chOff x="5225628" y="4118027"/>
            <a:chExt cx="3644466" cy="682542"/>
          </a:xfrm>
        </p:grpSpPr>
        <p:grpSp>
          <p:nvGrpSpPr>
            <p:cNvPr id="685" name="Google Shape;685;p22"/>
            <p:cNvGrpSpPr/>
            <p:nvPr/>
          </p:nvGrpSpPr>
          <p:grpSpPr>
            <a:xfrm>
              <a:off x="5225628" y="4118027"/>
              <a:ext cx="3644466" cy="682542"/>
              <a:chOff x="5225628" y="4118027"/>
              <a:chExt cx="3644466" cy="682542"/>
            </a:xfrm>
          </p:grpSpPr>
          <p:sp>
            <p:nvSpPr>
              <p:cNvPr id="686" name="Google Shape;686;p22"/>
              <p:cNvSpPr/>
              <p:nvPr/>
            </p:nvSpPr>
            <p:spPr>
              <a:xfrm>
                <a:off x="5225628" y="4118027"/>
                <a:ext cx="3327577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7191" h="25302" extrusionOk="0">
                    <a:moveTo>
                      <a:pt x="0" y="1"/>
                    </a:moveTo>
                    <a:lnTo>
                      <a:pt x="0" y="25302"/>
                    </a:lnTo>
                    <a:lnTo>
                      <a:pt x="97191" y="25302"/>
                    </a:lnTo>
                    <a:lnTo>
                      <a:pt x="971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2"/>
              <p:cNvSpPr/>
              <p:nvPr/>
            </p:nvSpPr>
            <p:spPr>
              <a:xfrm>
                <a:off x="8188845" y="4119320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0"/>
                    </a:moveTo>
                    <a:cubicBezTo>
                      <a:pt x="5668" y="0"/>
                      <a:pt x="0" y="5668"/>
                      <a:pt x="0" y="12645"/>
                    </a:cubicBezTo>
                    <a:cubicBezTo>
                      <a:pt x="0" y="19634"/>
                      <a:pt x="5668" y="25289"/>
                      <a:pt x="12645" y="25289"/>
                    </a:cubicBezTo>
                    <a:cubicBezTo>
                      <a:pt x="19634" y="25289"/>
                      <a:pt x="25289" y="19634"/>
                      <a:pt x="25289" y="12645"/>
                    </a:cubicBezTo>
                    <a:cubicBezTo>
                      <a:pt x="25289" y="5668"/>
                      <a:pt x="19634" y="0"/>
                      <a:pt x="126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2"/>
              <p:cNvSpPr/>
              <p:nvPr/>
            </p:nvSpPr>
            <p:spPr>
              <a:xfrm>
                <a:off x="8251394" y="4181869"/>
                <a:ext cx="556475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58" h="20646" fill="none" extrusionOk="0">
                    <a:moveTo>
                      <a:pt x="20657" y="10323"/>
                    </a:moveTo>
                    <a:cubicBezTo>
                      <a:pt x="20657" y="16026"/>
                      <a:pt x="16026" y="20646"/>
                      <a:pt x="10323" y="20646"/>
                    </a:cubicBezTo>
                    <a:cubicBezTo>
                      <a:pt x="4620" y="20646"/>
                      <a:pt x="0" y="16026"/>
                      <a:pt x="0" y="10323"/>
                    </a:cubicBezTo>
                    <a:cubicBezTo>
                      <a:pt x="0" y="4620"/>
                      <a:pt x="4620" y="0"/>
                      <a:pt x="10323" y="0"/>
                    </a:cubicBezTo>
                    <a:cubicBezTo>
                      <a:pt x="16026" y="0"/>
                      <a:pt x="20657" y="4620"/>
                      <a:pt x="20657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2"/>
              <p:cNvSpPr txBox="1"/>
              <p:nvPr/>
            </p:nvSpPr>
            <p:spPr>
              <a:xfrm>
                <a:off x="5372927" y="4310327"/>
                <a:ext cx="2811766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b="1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Be Cautious with Personal Information Sharing.</a:t>
                </a:r>
                <a:endParaRPr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694" name="Google Shape;694;p22"/>
            <p:cNvSpPr/>
            <p:nvPr/>
          </p:nvSpPr>
          <p:spPr>
            <a:xfrm>
              <a:off x="8507974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369" y="953"/>
                  </a:moveTo>
                  <a:lnTo>
                    <a:pt x="0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2"/>
            <p:cNvSpPr/>
            <p:nvPr/>
          </p:nvSpPr>
          <p:spPr>
            <a:xfrm>
              <a:off x="8541645" y="4387133"/>
              <a:ext cx="9967" cy="25671"/>
            </a:xfrm>
            <a:custGeom>
              <a:avLst/>
              <a:gdLst/>
              <a:ahLst/>
              <a:cxnLst/>
              <a:rect l="l" t="t" r="r" b="b"/>
              <a:pathLst>
                <a:path w="370" h="953" fill="none" extrusionOk="0">
                  <a:moveTo>
                    <a:pt x="0" y="953"/>
                  </a:moveTo>
                  <a:lnTo>
                    <a:pt x="369" y="0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2"/>
            <p:cNvSpPr/>
            <p:nvPr/>
          </p:nvSpPr>
          <p:spPr>
            <a:xfrm>
              <a:off x="8571142" y="4425599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8" y="1"/>
                  </a:lnTo>
                  <a:lnTo>
                    <a:pt x="2179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2"/>
            <p:cNvSpPr/>
            <p:nvPr/>
          </p:nvSpPr>
          <p:spPr>
            <a:xfrm>
              <a:off x="8570172" y="4486855"/>
              <a:ext cx="58724" cy="16082"/>
            </a:xfrm>
            <a:custGeom>
              <a:avLst/>
              <a:gdLst/>
              <a:ahLst/>
              <a:cxnLst/>
              <a:rect l="l" t="t" r="r" b="b"/>
              <a:pathLst>
                <a:path w="2180" h="597" fill="none" extrusionOk="0">
                  <a:moveTo>
                    <a:pt x="1" y="537"/>
                  </a:moveTo>
                  <a:lnTo>
                    <a:pt x="1049" y="1"/>
                  </a:lnTo>
                  <a:lnTo>
                    <a:pt x="2180" y="596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2"/>
            <p:cNvSpPr/>
            <p:nvPr/>
          </p:nvSpPr>
          <p:spPr>
            <a:xfrm>
              <a:off x="8528823" y="4446772"/>
              <a:ext cx="0" cy="45578"/>
            </a:xfrm>
            <a:custGeom>
              <a:avLst/>
              <a:gdLst/>
              <a:ahLst/>
              <a:cxnLst/>
              <a:rect l="l" t="t" r="r" b="b"/>
              <a:pathLst>
                <a:path h="1692" fill="none" extrusionOk="0">
                  <a:moveTo>
                    <a:pt x="0" y="1"/>
                  </a:moveTo>
                  <a:lnTo>
                    <a:pt x="0" y="1691"/>
                  </a:lnTo>
                </a:path>
              </a:pathLst>
            </a:custGeom>
            <a:noFill/>
            <a:ln w="44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22"/>
          <p:cNvGrpSpPr/>
          <p:nvPr/>
        </p:nvGrpSpPr>
        <p:grpSpPr>
          <a:xfrm>
            <a:off x="470500" y="1150745"/>
            <a:ext cx="4370426" cy="3805879"/>
            <a:chOff x="470500" y="1150745"/>
            <a:chExt cx="4370426" cy="3805879"/>
          </a:xfrm>
        </p:grpSpPr>
        <p:sp>
          <p:nvSpPr>
            <p:cNvPr id="704" name="Google Shape;704;p22"/>
            <p:cNvSpPr/>
            <p:nvPr/>
          </p:nvSpPr>
          <p:spPr>
            <a:xfrm>
              <a:off x="555068" y="1564531"/>
              <a:ext cx="4024332" cy="2990383"/>
            </a:xfrm>
            <a:custGeom>
              <a:avLst/>
              <a:gdLst/>
              <a:ahLst/>
              <a:cxnLst/>
              <a:rect l="l" t="t" r="r" b="b"/>
              <a:pathLst>
                <a:path w="108312" h="80484" extrusionOk="0">
                  <a:moveTo>
                    <a:pt x="51262" y="0"/>
                  </a:moveTo>
                  <a:cubicBezTo>
                    <a:pt x="50794" y="0"/>
                    <a:pt x="50347" y="53"/>
                    <a:pt x="49921" y="169"/>
                  </a:cubicBezTo>
                  <a:cubicBezTo>
                    <a:pt x="42867" y="2064"/>
                    <a:pt x="40427" y="10123"/>
                    <a:pt x="26104" y="10123"/>
                  </a:cubicBezTo>
                  <a:cubicBezTo>
                    <a:pt x="23868" y="10123"/>
                    <a:pt x="21343" y="9926"/>
                    <a:pt x="18465" y="9480"/>
                  </a:cubicBezTo>
                  <a:cubicBezTo>
                    <a:pt x="16718" y="9208"/>
                    <a:pt x="15124" y="9078"/>
                    <a:pt x="13676" y="9078"/>
                  </a:cubicBezTo>
                  <a:cubicBezTo>
                    <a:pt x="2506" y="9078"/>
                    <a:pt x="0" y="16810"/>
                    <a:pt x="3046" y="26791"/>
                  </a:cubicBezTo>
                  <a:cubicBezTo>
                    <a:pt x="6475" y="38066"/>
                    <a:pt x="16096" y="45448"/>
                    <a:pt x="10678" y="58664"/>
                  </a:cubicBezTo>
                  <a:cubicBezTo>
                    <a:pt x="6801" y="68122"/>
                    <a:pt x="11699" y="70373"/>
                    <a:pt x="18246" y="70373"/>
                  </a:cubicBezTo>
                  <a:cubicBezTo>
                    <a:pt x="20847" y="70373"/>
                    <a:pt x="23708" y="70017"/>
                    <a:pt x="26383" y="69618"/>
                  </a:cubicBezTo>
                  <a:cubicBezTo>
                    <a:pt x="27150" y="69503"/>
                    <a:pt x="27851" y="69449"/>
                    <a:pt x="28493" y="69449"/>
                  </a:cubicBezTo>
                  <a:cubicBezTo>
                    <a:pt x="37686" y="69449"/>
                    <a:pt x="34765" y="80483"/>
                    <a:pt x="42846" y="80483"/>
                  </a:cubicBezTo>
                  <a:cubicBezTo>
                    <a:pt x="44122" y="80483"/>
                    <a:pt x="45672" y="80208"/>
                    <a:pt x="47588" y="79571"/>
                  </a:cubicBezTo>
                  <a:cubicBezTo>
                    <a:pt x="55570" y="76911"/>
                    <a:pt x="60092" y="74349"/>
                    <a:pt x="66187" y="74349"/>
                  </a:cubicBezTo>
                  <a:cubicBezTo>
                    <a:pt x="69283" y="74349"/>
                    <a:pt x="72785" y="75010"/>
                    <a:pt x="77353" y="76654"/>
                  </a:cubicBezTo>
                  <a:cubicBezTo>
                    <a:pt x="81277" y="78064"/>
                    <a:pt x="85024" y="78707"/>
                    <a:pt x="88365" y="78707"/>
                  </a:cubicBezTo>
                  <a:cubicBezTo>
                    <a:pt x="95435" y="78707"/>
                    <a:pt x="100686" y="75829"/>
                    <a:pt x="101940" y="71261"/>
                  </a:cubicBezTo>
                  <a:cubicBezTo>
                    <a:pt x="104666" y="61319"/>
                    <a:pt x="92165" y="50473"/>
                    <a:pt x="91784" y="41293"/>
                  </a:cubicBezTo>
                  <a:cubicBezTo>
                    <a:pt x="91569" y="36316"/>
                    <a:pt x="97082" y="29637"/>
                    <a:pt x="102380" y="19469"/>
                  </a:cubicBezTo>
                  <a:cubicBezTo>
                    <a:pt x="108311" y="8079"/>
                    <a:pt x="103209" y="1605"/>
                    <a:pt x="95708" y="1605"/>
                  </a:cubicBezTo>
                  <a:cubicBezTo>
                    <a:pt x="93769" y="1605"/>
                    <a:pt x="91668" y="2038"/>
                    <a:pt x="89557" y="2931"/>
                  </a:cubicBezTo>
                  <a:cubicBezTo>
                    <a:pt x="84172" y="5207"/>
                    <a:pt x="79400" y="6038"/>
                    <a:pt x="75168" y="6038"/>
                  </a:cubicBezTo>
                  <a:cubicBezTo>
                    <a:pt x="63756" y="6038"/>
                    <a:pt x="56268" y="0"/>
                    <a:pt x="5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2"/>
            <p:cNvSpPr/>
            <p:nvPr/>
          </p:nvSpPr>
          <p:spPr>
            <a:xfrm>
              <a:off x="1114158" y="1578316"/>
              <a:ext cx="545956" cy="545918"/>
            </a:xfrm>
            <a:custGeom>
              <a:avLst/>
              <a:gdLst/>
              <a:ahLst/>
              <a:cxnLst/>
              <a:rect l="l" t="t" r="r" b="b"/>
              <a:pathLst>
                <a:path w="14694" h="14693" extrusionOk="0">
                  <a:moveTo>
                    <a:pt x="7347" y="0"/>
                  </a:moveTo>
                  <a:cubicBezTo>
                    <a:pt x="3299" y="0"/>
                    <a:pt x="1" y="3286"/>
                    <a:pt x="1" y="7346"/>
                  </a:cubicBezTo>
                  <a:cubicBezTo>
                    <a:pt x="1" y="11395"/>
                    <a:pt x="3299" y="14693"/>
                    <a:pt x="7347" y="14693"/>
                  </a:cubicBezTo>
                  <a:cubicBezTo>
                    <a:pt x="11407" y="14693"/>
                    <a:pt x="14693" y="11395"/>
                    <a:pt x="14693" y="7346"/>
                  </a:cubicBezTo>
                  <a:cubicBezTo>
                    <a:pt x="14693" y="3286"/>
                    <a:pt x="11407" y="0"/>
                    <a:pt x="7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2"/>
            <p:cNvSpPr/>
            <p:nvPr/>
          </p:nvSpPr>
          <p:spPr>
            <a:xfrm>
              <a:off x="860678" y="1728278"/>
              <a:ext cx="77022" cy="76576"/>
            </a:xfrm>
            <a:custGeom>
              <a:avLst/>
              <a:gdLst/>
              <a:ahLst/>
              <a:cxnLst/>
              <a:rect l="l" t="t" r="r" b="b"/>
              <a:pathLst>
                <a:path w="2073" h="2061" extrusionOk="0">
                  <a:moveTo>
                    <a:pt x="1036" y="0"/>
                  </a:moveTo>
                  <a:cubicBezTo>
                    <a:pt x="465" y="0"/>
                    <a:pt x="1" y="465"/>
                    <a:pt x="1" y="1036"/>
                  </a:cubicBezTo>
                  <a:cubicBezTo>
                    <a:pt x="1" y="1608"/>
                    <a:pt x="465" y="2060"/>
                    <a:pt x="1036" y="2060"/>
                  </a:cubicBezTo>
                  <a:cubicBezTo>
                    <a:pt x="1608" y="2060"/>
                    <a:pt x="2072" y="1608"/>
                    <a:pt x="2072" y="1036"/>
                  </a:cubicBezTo>
                  <a:cubicBezTo>
                    <a:pt x="2072" y="465"/>
                    <a:pt x="1608" y="0"/>
                    <a:pt x="1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2"/>
            <p:cNvSpPr/>
            <p:nvPr/>
          </p:nvSpPr>
          <p:spPr>
            <a:xfrm>
              <a:off x="4404677" y="1862746"/>
              <a:ext cx="161513" cy="161513"/>
            </a:xfrm>
            <a:custGeom>
              <a:avLst/>
              <a:gdLst/>
              <a:ahLst/>
              <a:cxnLst/>
              <a:rect l="l" t="t" r="r" b="b"/>
              <a:pathLst>
                <a:path w="4347" h="4347" extrusionOk="0">
                  <a:moveTo>
                    <a:pt x="2167" y="1"/>
                  </a:moveTo>
                  <a:cubicBezTo>
                    <a:pt x="965" y="1"/>
                    <a:pt x="0" y="965"/>
                    <a:pt x="0" y="2168"/>
                  </a:cubicBezTo>
                  <a:cubicBezTo>
                    <a:pt x="0" y="3370"/>
                    <a:pt x="965" y="4347"/>
                    <a:pt x="2167" y="4347"/>
                  </a:cubicBezTo>
                  <a:cubicBezTo>
                    <a:pt x="3370" y="4347"/>
                    <a:pt x="4346" y="3370"/>
                    <a:pt x="4346" y="2168"/>
                  </a:cubicBezTo>
                  <a:cubicBezTo>
                    <a:pt x="4346" y="965"/>
                    <a:pt x="3370" y="1"/>
                    <a:pt x="2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2"/>
            <p:cNvSpPr/>
            <p:nvPr/>
          </p:nvSpPr>
          <p:spPr>
            <a:xfrm>
              <a:off x="4408207" y="1597340"/>
              <a:ext cx="46035" cy="46481"/>
            </a:xfrm>
            <a:custGeom>
              <a:avLst/>
              <a:gdLst/>
              <a:ahLst/>
              <a:cxnLst/>
              <a:rect l="l" t="t" r="r" b="b"/>
              <a:pathLst>
                <a:path w="1239" h="1251" extrusionOk="0">
                  <a:moveTo>
                    <a:pt x="620" y="0"/>
                  </a:moveTo>
                  <a:cubicBezTo>
                    <a:pt x="286" y="0"/>
                    <a:pt x="1" y="286"/>
                    <a:pt x="1" y="619"/>
                  </a:cubicBezTo>
                  <a:cubicBezTo>
                    <a:pt x="1" y="965"/>
                    <a:pt x="286" y="1250"/>
                    <a:pt x="620" y="1250"/>
                  </a:cubicBezTo>
                  <a:cubicBezTo>
                    <a:pt x="965" y="1250"/>
                    <a:pt x="1239" y="965"/>
                    <a:pt x="1239" y="619"/>
                  </a:cubicBezTo>
                  <a:cubicBezTo>
                    <a:pt x="1239" y="286"/>
                    <a:pt x="965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2"/>
            <p:cNvSpPr/>
            <p:nvPr/>
          </p:nvSpPr>
          <p:spPr>
            <a:xfrm>
              <a:off x="1756069" y="4314939"/>
              <a:ext cx="269448" cy="269002"/>
            </a:xfrm>
            <a:custGeom>
              <a:avLst/>
              <a:gdLst/>
              <a:ahLst/>
              <a:cxnLst/>
              <a:rect l="l" t="t" r="r" b="b"/>
              <a:pathLst>
                <a:path w="7252" h="7240" extrusionOk="0">
                  <a:moveTo>
                    <a:pt x="3632" y="0"/>
                  </a:moveTo>
                  <a:cubicBezTo>
                    <a:pt x="1632" y="0"/>
                    <a:pt x="1" y="1619"/>
                    <a:pt x="1" y="3620"/>
                  </a:cubicBezTo>
                  <a:cubicBezTo>
                    <a:pt x="1" y="5620"/>
                    <a:pt x="1632" y="7239"/>
                    <a:pt x="3632" y="7239"/>
                  </a:cubicBezTo>
                  <a:cubicBezTo>
                    <a:pt x="5621" y="7239"/>
                    <a:pt x="7252" y="5620"/>
                    <a:pt x="7252" y="3620"/>
                  </a:cubicBezTo>
                  <a:cubicBezTo>
                    <a:pt x="7252" y="1619"/>
                    <a:pt x="5621" y="0"/>
                    <a:pt x="3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2"/>
            <p:cNvSpPr/>
            <p:nvPr/>
          </p:nvSpPr>
          <p:spPr>
            <a:xfrm>
              <a:off x="745196" y="3845991"/>
              <a:ext cx="238498" cy="238498"/>
            </a:xfrm>
            <a:custGeom>
              <a:avLst/>
              <a:gdLst/>
              <a:ahLst/>
              <a:cxnLst/>
              <a:rect l="l" t="t" r="r" b="b"/>
              <a:pathLst>
                <a:path w="6419" h="6419" extrusionOk="0">
                  <a:moveTo>
                    <a:pt x="3216" y="1"/>
                  </a:moveTo>
                  <a:cubicBezTo>
                    <a:pt x="1442" y="1"/>
                    <a:pt x="1" y="1429"/>
                    <a:pt x="1" y="3203"/>
                  </a:cubicBezTo>
                  <a:cubicBezTo>
                    <a:pt x="1" y="4977"/>
                    <a:pt x="1442" y="6418"/>
                    <a:pt x="3216" y="6418"/>
                  </a:cubicBezTo>
                  <a:cubicBezTo>
                    <a:pt x="4990" y="6418"/>
                    <a:pt x="6418" y="4977"/>
                    <a:pt x="6418" y="3203"/>
                  </a:cubicBezTo>
                  <a:cubicBezTo>
                    <a:pt x="6418" y="1429"/>
                    <a:pt x="4990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2"/>
            <p:cNvSpPr/>
            <p:nvPr/>
          </p:nvSpPr>
          <p:spPr>
            <a:xfrm>
              <a:off x="710715" y="4226433"/>
              <a:ext cx="61529" cy="61529"/>
            </a:xfrm>
            <a:custGeom>
              <a:avLst/>
              <a:gdLst/>
              <a:ahLst/>
              <a:cxnLst/>
              <a:rect l="l" t="t" r="r" b="b"/>
              <a:pathLst>
                <a:path w="1656" h="1656" extrusionOk="0"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87"/>
                    <a:pt x="369" y="1656"/>
                    <a:pt x="834" y="1656"/>
                  </a:cubicBezTo>
                  <a:cubicBezTo>
                    <a:pt x="1286" y="1656"/>
                    <a:pt x="1655" y="1287"/>
                    <a:pt x="1655" y="834"/>
                  </a:cubicBezTo>
                  <a:cubicBezTo>
                    <a:pt x="1655" y="370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E5E5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2"/>
            <p:cNvSpPr/>
            <p:nvPr/>
          </p:nvSpPr>
          <p:spPr>
            <a:xfrm>
              <a:off x="3487178" y="2075353"/>
              <a:ext cx="1026778" cy="991555"/>
            </a:xfrm>
            <a:custGeom>
              <a:avLst/>
              <a:gdLst/>
              <a:ahLst/>
              <a:cxnLst/>
              <a:rect l="l" t="t" r="r" b="b"/>
              <a:pathLst>
                <a:path w="27635" h="26687" extrusionOk="0">
                  <a:moveTo>
                    <a:pt x="12736" y="12063"/>
                  </a:moveTo>
                  <a:cubicBezTo>
                    <a:pt x="13027" y="12063"/>
                    <a:pt x="13223" y="12402"/>
                    <a:pt x="13335" y="12615"/>
                  </a:cubicBezTo>
                  <a:cubicBezTo>
                    <a:pt x="13454" y="12853"/>
                    <a:pt x="13561" y="13162"/>
                    <a:pt x="13430" y="13412"/>
                  </a:cubicBezTo>
                  <a:cubicBezTo>
                    <a:pt x="13394" y="13496"/>
                    <a:pt x="13347" y="13579"/>
                    <a:pt x="13228" y="13579"/>
                  </a:cubicBezTo>
                  <a:cubicBezTo>
                    <a:pt x="12859" y="13579"/>
                    <a:pt x="12525" y="13222"/>
                    <a:pt x="12382" y="12912"/>
                  </a:cubicBezTo>
                  <a:cubicBezTo>
                    <a:pt x="12240" y="12591"/>
                    <a:pt x="12287" y="12114"/>
                    <a:pt x="12680" y="12067"/>
                  </a:cubicBezTo>
                  <a:cubicBezTo>
                    <a:pt x="12699" y="12064"/>
                    <a:pt x="12718" y="12063"/>
                    <a:pt x="12736" y="12063"/>
                  </a:cubicBezTo>
                  <a:close/>
                  <a:moveTo>
                    <a:pt x="16439" y="12825"/>
                  </a:moveTo>
                  <a:cubicBezTo>
                    <a:pt x="16495" y="12825"/>
                    <a:pt x="16553" y="12834"/>
                    <a:pt x="16609" y="12853"/>
                  </a:cubicBezTo>
                  <a:cubicBezTo>
                    <a:pt x="16835" y="12924"/>
                    <a:pt x="17050" y="13174"/>
                    <a:pt x="17002" y="13412"/>
                  </a:cubicBezTo>
                  <a:cubicBezTo>
                    <a:pt x="16978" y="13579"/>
                    <a:pt x="16847" y="13710"/>
                    <a:pt x="16681" y="13734"/>
                  </a:cubicBezTo>
                  <a:lnTo>
                    <a:pt x="16657" y="13734"/>
                  </a:lnTo>
                  <a:cubicBezTo>
                    <a:pt x="16562" y="13759"/>
                    <a:pt x="16468" y="13779"/>
                    <a:pt x="16374" y="13779"/>
                  </a:cubicBezTo>
                  <a:cubicBezTo>
                    <a:pt x="16337" y="13779"/>
                    <a:pt x="16300" y="13776"/>
                    <a:pt x="16264" y="13769"/>
                  </a:cubicBezTo>
                  <a:cubicBezTo>
                    <a:pt x="16050" y="13734"/>
                    <a:pt x="15847" y="13555"/>
                    <a:pt x="15895" y="13305"/>
                  </a:cubicBezTo>
                  <a:cubicBezTo>
                    <a:pt x="15934" y="13021"/>
                    <a:pt x="16175" y="12825"/>
                    <a:pt x="16439" y="12825"/>
                  </a:cubicBezTo>
                  <a:close/>
                  <a:moveTo>
                    <a:pt x="10290" y="12869"/>
                  </a:moveTo>
                  <a:cubicBezTo>
                    <a:pt x="10308" y="12869"/>
                    <a:pt x="10327" y="12872"/>
                    <a:pt x="10346" y="12876"/>
                  </a:cubicBezTo>
                  <a:cubicBezTo>
                    <a:pt x="11228" y="13091"/>
                    <a:pt x="12228" y="14305"/>
                    <a:pt x="11811" y="15234"/>
                  </a:cubicBezTo>
                  <a:cubicBezTo>
                    <a:pt x="11758" y="15348"/>
                    <a:pt x="11648" y="15416"/>
                    <a:pt x="11527" y="15416"/>
                  </a:cubicBezTo>
                  <a:cubicBezTo>
                    <a:pt x="11483" y="15416"/>
                    <a:pt x="11438" y="15408"/>
                    <a:pt x="11394" y="15389"/>
                  </a:cubicBezTo>
                  <a:cubicBezTo>
                    <a:pt x="11323" y="15365"/>
                    <a:pt x="11251" y="15317"/>
                    <a:pt x="11180" y="15270"/>
                  </a:cubicBezTo>
                  <a:cubicBezTo>
                    <a:pt x="10870" y="15032"/>
                    <a:pt x="10596" y="14734"/>
                    <a:pt x="10406" y="14400"/>
                  </a:cubicBezTo>
                  <a:cubicBezTo>
                    <a:pt x="10180" y="14043"/>
                    <a:pt x="10049" y="13638"/>
                    <a:pt x="10001" y="13210"/>
                  </a:cubicBezTo>
                  <a:cubicBezTo>
                    <a:pt x="9990" y="13049"/>
                    <a:pt x="10124" y="12869"/>
                    <a:pt x="10290" y="12869"/>
                  </a:cubicBezTo>
                  <a:close/>
                  <a:moveTo>
                    <a:pt x="14800" y="15667"/>
                  </a:moveTo>
                  <a:cubicBezTo>
                    <a:pt x="14853" y="15667"/>
                    <a:pt x="14905" y="15670"/>
                    <a:pt x="14954" y="15674"/>
                  </a:cubicBezTo>
                  <a:cubicBezTo>
                    <a:pt x="15145" y="15698"/>
                    <a:pt x="15323" y="15734"/>
                    <a:pt x="15502" y="15793"/>
                  </a:cubicBezTo>
                  <a:cubicBezTo>
                    <a:pt x="15645" y="15805"/>
                    <a:pt x="15788" y="15853"/>
                    <a:pt x="15919" y="15936"/>
                  </a:cubicBezTo>
                  <a:cubicBezTo>
                    <a:pt x="16014" y="16008"/>
                    <a:pt x="16050" y="16151"/>
                    <a:pt x="16002" y="16270"/>
                  </a:cubicBezTo>
                  <a:cubicBezTo>
                    <a:pt x="15907" y="16448"/>
                    <a:pt x="15752" y="16603"/>
                    <a:pt x="15561" y="16698"/>
                  </a:cubicBezTo>
                  <a:lnTo>
                    <a:pt x="15538" y="16710"/>
                  </a:lnTo>
                  <a:cubicBezTo>
                    <a:pt x="15372" y="16796"/>
                    <a:pt x="15165" y="16847"/>
                    <a:pt x="14961" y="16847"/>
                  </a:cubicBezTo>
                  <a:cubicBezTo>
                    <a:pt x="14769" y="16847"/>
                    <a:pt x="14580" y="16802"/>
                    <a:pt x="14430" y="16698"/>
                  </a:cubicBezTo>
                  <a:cubicBezTo>
                    <a:pt x="14204" y="16532"/>
                    <a:pt x="13978" y="16186"/>
                    <a:pt x="14180" y="15913"/>
                  </a:cubicBezTo>
                  <a:cubicBezTo>
                    <a:pt x="14325" y="15719"/>
                    <a:pt x="14572" y="15667"/>
                    <a:pt x="14800" y="15667"/>
                  </a:cubicBezTo>
                  <a:close/>
                  <a:moveTo>
                    <a:pt x="9416" y="15671"/>
                  </a:moveTo>
                  <a:cubicBezTo>
                    <a:pt x="9813" y="15671"/>
                    <a:pt x="10359" y="16222"/>
                    <a:pt x="10525" y="16508"/>
                  </a:cubicBezTo>
                  <a:cubicBezTo>
                    <a:pt x="10644" y="16615"/>
                    <a:pt x="10692" y="16960"/>
                    <a:pt x="10454" y="16996"/>
                  </a:cubicBezTo>
                  <a:cubicBezTo>
                    <a:pt x="10470" y="16994"/>
                    <a:pt x="10478" y="16993"/>
                    <a:pt x="10480" y="16993"/>
                  </a:cubicBezTo>
                  <a:cubicBezTo>
                    <a:pt x="10489" y="16993"/>
                    <a:pt x="10401" y="17008"/>
                    <a:pt x="10382" y="17008"/>
                  </a:cubicBezTo>
                  <a:cubicBezTo>
                    <a:pt x="10358" y="17014"/>
                    <a:pt x="10335" y="17017"/>
                    <a:pt x="10311" y="17017"/>
                  </a:cubicBezTo>
                  <a:cubicBezTo>
                    <a:pt x="10287" y="17017"/>
                    <a:pt x="10263" y="17014"/>
                    <a:pt x="10239" y="17008"/>
                  </a:cubicBezTo>
                  <a:cubicBezTo>
                    <a:pt x="10144" y="16996"/>
                    <a:pt x="10049" y="16972"/>
                    <a:pt x="9965" y="16948"/>
                  </a:cubicBezTo>
                  <a:cubicBezTo>
                    <a:pt x="9775" y="16889"/>
                    <a:pt x="9608" y="16806"/>
                    <a:pt x="9453" y="16710"/>
                  </a:cubicBezTo>
                  <a:cubicBezTo>
                    <a:pt x="9203" y="16544"/>
                    <a:pt x="8906" y="16115"/>
                    <a:pt x="9120" y="15829"/>
                  </a:cubicBezTo>
                  <a:cubicBezTo>
                    <a:pt x="9198" y="15717"/>
                    <a:pt x="9300" y="15671"/>
                    <a:pt x="9416" y="15671"/>
                  </a:cubicBezTo>
                  <a:close/>
                  <a:moveTo>
                    <a:pt x="13600" y="17777"/>
                  </a:moveTo>
                  <a:cubicBezTo>
                    <a:pt x="14040" y="17777"/>
                    <a:pt x="14538" y="17958"/>
                    <a:pt x="14692" y="18365"/>
                  </a:cubicBezTo>
                  <a:cubicBezTo>
                    <a:pt x="14762" y="18539"/>
                    <a:pt x="14629" y="18735"/>
                    <a:pt x="14446" y="18735"/>
                  </a:cubicBezTo>
                  <a:cubicBezTo>
                    <a:pt x="14441" y="18735"/>
                    <a:pt x="14436" y="18735"/>
                    <a:pt x="14430" y="18734"/>
                  </a:cubicBezTo>
                  <a:lnTo>
                    <a:pt x="14418" y="18734"/>
                  </a:lnTo>
                  <a:cubicBezTo>
                    <a:pt x="14333" y="18764"/>
                    <a:pt x="14242" y="18778"/>
                    <a:pt x="14149" y="18778"/>
                  </a:cubicBezTo>
                  <a:cubicBezTo>
                    <a:pt x="13759" y="18778"/>
                    <a:pt x="13325" y="18544"/>
                    <a:pt x="13085" y="18294"/>
                  </a:cubicBezTo>
                  <a:cubicBezTo>
                    <a:pt x="12966" y="18127"/>
                    <a:pt x="13025" y="17901"/>
                    <a:pt x="13216" y="17829"/>
                  </a:cubicBezTo>
                  <a:cubicBezTo>
                    <a:pt x="13330" y="17795"/>
                    <a:pt x="13462" y="17777"/>
                    <a:pt x="13600" y="17777"/>
                  </a:cubicBezTo>
                  <a:close/>
                  <a:moveTo>
                    <a:pt x="17432" y="20180"/>
                  </a:moveTo>
                  <a:cubicBezTo>
                    <a:pt x="17665" y="20180"/>
                    <a:pt x="17901" y="20207"/>
                    <a:pt x="18121" y="20235"/>
                  </a:cubicBezTo>
                  <a:cubicBezTo>
                    <a:pt x="18990" y="20342"/>
                    <a:pt x="19860" y="20532"/>
                    <a:pt x="20705" y="20806"/>
                  </a:cubicBezTo>
                  <a:cubicBezTo>
                    <a:pt x="21431" y="21020"/>
                    <a:pt x="22193" y="21247"/>
                    <a:pt x="22955" y="21342"/>
                  </a:cubicBezTo>
                  <a:cubicBezTo>
                    <a:pt x="22919" y="21401"/>
                    <a:pt x="22872" y="21461"/>
                    <a:pt x="22824" y="21508"/>
                  </a:cubicBezTo>
                  <a:lnTo>
                    <a:pt x="22812" y="21508"/>
                  </a:lnTo>
                  <a:cubicBezTo>
                    <a:pt x="22538" y="21759"/>
                    <a:pt x="22086" y="21913"/>
                    <a:pt x="21824" y="22020"/>
                  </a:cubicBezTo>
                  <a:cubicBezTo>
                    <a:pt x="21384" y="22223"/>
                    <a:pt x="20895" y="22330"/>
                    <a:pt x="20419" y="22366"/>
                  </a:cubicBezTo>
                  <a:cubicBezTo>
                    <a:pt x="20392" y="22366"/>
                    <a:pt x="20366" y="22367"/>
                    <a:pt x="20339" y="22367"/>
                  </a:cubicBezTo>
                  <a:cubicBezTo>
                    <a:pt x="19129" y="22367"/>
                    <a:pt x="17699" y="21845"/>
                    <a:pt x="16907" y="20913"/>
                  </a:cubicBezTo>
                  <a:cubicBezTo>
                    <a:pt x="16692" y="20663"/>
                    <a:pt x="16490" y="20342"/>
                    <a:pt x="16931" y="20235"/>
                  </a:cubicBezTo>
                  <a:cubicBezTo>
                    <a:pt x="17092" y="20194"/>
                    <a:pt x="17261" y="20180"/>
                    <a:pt x="17432" y="20180"/>
                  </a:cubicBezTo>
                  <a:close/>
                  <a:moveTo>
                    <a:pt x="16618" y="0"/>
                  </a:moveTo>
                  <a:cubicBezTo>
                    <a:pt x="16531" y="0"/>
                    <a:pt x="16362" y="80"/>
                    <a:pt x="16252" y="101"/>
                  </a:cubicBezTo>
                  <a:cubicBezTo>
                    <a:pt x="16121" y="137"/>
                    <a:pt x="15990" y="149"/>
                    <a:pt x="15847" y="161"/>
                  </a:cubicBezTo>
                  <a:cubicBezTo>
                    <a:pt x="15514" y="208"/>
                    <a:pt x="15168" y="256"/>
                    <a:pt x="14835" y="339"/>
                  </a:cubicBezTo>
                  <a:cubicBezTo>
                    <a:pt x="14299" y="446"/>
                    <a:pt x="13811" y="720"/>
                    <a:pt x="13454" y="1125"/>
                  </a:cubicBezTo>
                  <a:cubicBezTo>
                    <a:pt x="12632" y="2089"/>
                    <a:pt x="12740" y="3542"/>
                    <a:pt x="12894" y="4709"/>
                  </a:cubicBezTo>
                  <a:cubicBezTo>
                    <a:pt x="13013" y="5578"/>
                    <a:pt x="13228" y="6388"/>
                    <a:pt x="13418" y="7233"/>
                  </a:cubicBezTo>
                  <a:cubicBezTo>
                    <a:pt x="13633" y="8102"/>
                    <a:pt x="13871" y="9055"/>
                    <a:pt x="13775" y="9959"/>
                  </a:cubicBezTo>
                  <a:cubicBezTo>
                    <a:pt x="13764" y="10186"/>
                    <a:pt x="13704" y="10543"/>
                    <a:pt x="13430" y="10602"/>
                  </a:cubicBezTo>
                  <a:cubicBezTo>
                    <a:pt x="13388" y="10611"/>
                    <a:pt x="13347" y="10615"/>
                    <a:pt x="13307" y="10615"/>
                  </a:cubicBezTo>
                  <a:cubicBezTo>
                    <a:pt x="13019" y="10615"/>
                    <a:pt x="12789" y="10404"/>
                    <a:pt x="12632" y="10174"/>
                  </a:cubicBezTo>
                  <a:cubicBezTo>
                    <a:pt x="12120" y="9459"/>
                    <a:pt x="12001" y="8435"/>
                    <a:pt x="11894" y="7590"/>
                  </a:cubicBezTo>
                  <a:cubicBezTo>
                    <a:pt x="11775" y="6733"/>
                    <a:pt x="11763" y="5828"/>
                    <a:pt x="11728" y="4959"/>
                  </a:cubicBezTo>
                  <a:cubicBezTo>
                    <a:pt x="11656" y="3613"/>
                    <a:pt x="11656" y="2208"/>
                    <a:pt x="12299" y="994"/>
                  </a:cubicBezTo>
                  <a:cubicBezTo>
                    <a:pt x="12311" y="982"/>
                    <a:pt x="12323" y="970"/>
                    <a:pt x="12335" y="958"/>
                  </a:cubicBezTo>
                  <a:cubicBezTo>
                    <a:pt x="12347" y="923"/>
                    <a:pt x="12359" y="899"/>
                    <a:pt x="12371" y="863"/>
                  </a:cubicBezTo>
                  <a:cubicBezTo>
                    <a:pt x="12442" y="673"/>
                    <a:pt x="12549" y="482"/>
                    <a:pt x="12668" y="315"/>
                  </a:cubicBezTo>
                  <a:cubicBezTo>
                    <a:pt x="12673" y="309"/>
                    <a:pt x="12647" y="306"/>
                    <a:pt x="12594" y="306"/>
                  </a:cubicBezTo>
                  <a:cubicBezTo>
                    <a:pt x="12141" y="306"/>
                    <a:pt x="9750" y="545"/>
                    <a:pt x="8715" y="1185"/>
                  </a:cubicBezTo>
                  <a:cubicBezTo>
                    <a:pt x="7644" y="1839"/>
                    <a:pt x="7132" y="2970"/>
                    <a:pt x="7215" y="4209"/>
                  </a:cubicBezTo>
                  <a:cubicBezTo>
                    <a:pt x="7310" y="5399"/>
                    <a:pt x="7846" y="6530"/>
                    <a:pt x="8310" y="7626"/>
                  </a:cubicBezTo>
                  <a:cubicBezTo>
                    <a:pt x="8525" y="8150"/>
                    <a:pt x="8715" y="8697"/>
                    <a:pt x="8906" y="9233"/>
                  </a:cubicBezTo>
                  <a:cubicBezTo>
                    <a:pt x="9120" y="9828"/>
                    <a:pt x="9370" y="10448"/>
                    <a:pt x="9346" y="11102"/>
                  </a:cubicBezTo>
                  <a:cubicBezTo>
                    <a:pt x="9346" y="11305"/>
                    <a:pt x="9382" y="11507"/>
                    <a:pt x="9215" y="11710"/>
                  </a:cubicBezTo>
                  <a:cubicBezTo>
                    <a:pt x="9215" y="11710"/>
                    <a:pt x="9215" y="11722"/>
                    <a:pt x="9215" y="11722"/>
                  </a:cubicBezTo>
                  <a:cubicBezTo>
                    <a:pt x="9182" y="11741"/>
                    <a:pt x="9147" y="11750"/>
                    <a:pt x="9113" y="11750"/>
                  </a:cubicBezTo>
                  <a:cubicBezTo>
                    <a:pt x="9062" y="11750"/>
                    <a:pt x="9013" y="11729"/>
                    <a:pt x="8977" y="11686"/>
                  </a:cubicBezTo>
                  <a:cubicBezTo>
                    <a:pt x="8918" y="11638"/>
                    <a:pt x="8870" y="11591"/>
                    <a:pt x="8822" y="11519"/>
                  </a:cubicBezTo>
                  <a:cubicBezTo>
                    <a:pt x="8680" y="11305"/>
                    <a:pt x="8561" y="11079"/>
                    <a:pt x="8465" y="10841"/>
                  </a:cubicBezTo>
                  <a:cubicBezTo>
                    <a:pt x="8191" y="10198"/>
                    <a:pt x="7906" y="9590"/>
                    <a:pt x="7572" y="8971"/>
                  </a:cubicBezTo>
                  <a:cubicBezTo>
                    <a:pt x="7156" y="8257"/>
                    <a:pt x="6786" y="7495"/>
                    <a:pt x="6477" y="6721"/>
                  </a:cubicBezTo>
                  <a:cubicBezTo>
                    <a:pt x="6215" y="5995"/>
                    <a:pt x="6001" y="5090"/>
                    <a:pt x="6429" y="4387"/>
                  </a:cubicBezTo>
                  <a:cubicBezTo>
                    <a:pt x="6430" y="4386"/>
                    <a:pt x="6427" y="4385"/>
                    <a:pt x="6421" y="4385"/>
                  </a:cubicBezTo>
                  <a:cubicBezTo>
                    <a:pt x="6263" y="4385"/>
                    <a:pt x="3821" y="4863"/>
                    <a:pt x="3143" y="5840"/>
                  </a:cubicBezTo>
                  <a:cubicBezTo>
                    <a:pt x="2429" y="6852"/>
                    <a:pt x="2512" y="8078"/>
                    <a:pt x="3012" y="9138"/>
                  </a:cubicBezTo>
                  <a:cubicBezTo>
                    <a:pt x="3477" y="10138"/>
                    <a:pt x="4239" y="10829"/>
                    <a:pt x="5072" y="11507"/>
                  </a:cubicBezTo>
                  <a:cubicBezTo>
                    <a:pt x="5524" y="11876"/>
                    <a:pt x="5965" y="12269"/>
                    <a:pt x="6358" y="12686"/>
                  </a:cubicBezTo>
                  <a:cubicBezTo>
                    <a:pt x="6679" y="13031"/>
                    <a:pt x="7001" y="13460"/>
                    <a:pt x="6989" y="13948"/>
                  </a:cubicBezTo>
                  <a:cubicBezTo>
                    <a:pt x="6982" y="14263"/>
                    <a:pt x="6789" y="14380"/>
                    <a:pt x="6507" y="14380"/>
                  </a:cubicBezTo>
                  <a:cubicBezTo>
                    <a:pt x="5799" y="14380"/>
                    <a:pt x="4531" y="13645"/>
                    <a:pt x="4250" y="13484"/>
                  </a:cubicBezTo>
                  <a:cubicBezTo>
                    <a:pt x="3596" y="13127"/>
                    <a:pt x="2988" y="12686"/>
                    <a:pt x="2453" y="12162"/>
                  </a:cubicBezTo>
                  <a:cubicBezTo>
                    <a:pt x="1691" y="11376"/>
                    <a:pt x="1333" y="10400"/>
                    <a:pt x="1131" y="9364"/>
                  </a:cubicBezTo>
                  <a:cubicBezTo>
                    <a:pt x="1131" y="9363"/>
                    <a:pt x="1130" y="9363"/>
                    <a:pt x="1130" y="9363"/>
                  </a:cubicBezTo>
                  <a:cubicBezTo>
                    <a:pt x="1088" y="9363"/>
                    <a:pt x="0" y="11381"/>
                    <a:pt x="24" y="12519"/>
                  </a:cubicBezTo>
                  <a:cubicBezTo>
                    <a:pt x="36" y="13460"/>
                    <a:pt x="298" y="14412"/>
                    <a:pt x="952" y="15103"/>
                  </a:cubicBezTo>
                  <a:cubicBezTo>
                    <a:pt x="1619" y="15805"/>
                    <a:pt x="2512" y="15996"/>
                    <a:pt x="3405" y="16151"/>
                  </a:cubicBezTo>
                  <a:cubicBezTo>
                    <a:pt x="4155" y="16282"/>
                    <a:pt x="5274" y="16413"/>
                    <a:pt x="5822" y="17056"/>
                  </a:cubicBezTo>
                  <a:cubicBezTo>
                    <a:pt x="5846" y="17079"/>
                    <a:pt x="5870" y="17115"/>
                    <a:pt x="5882" y="17139"/>
                  </a:cubicBezTo>
                  <a:cubicBezTo>
                    <a:pt x="6112" y="17632"/>
                    <a:pt x="5687" y="17883"/>
                    <a:pt x="5256" y="17883"/>
                  </a:cubicBezTo>
                  <a:cubicBezTo>
                    <a:pt x="5218" y="17883"/>
                    <a:pt x="5181" y="17881"/>
                    <a:pt x="5143" y="17877"/>
                  </a:cubicBezTo>
                  <a:cubicBezTo>
                    <a:pt x="4727" y="17829"/>
                    <a:pt x="4322" y="17710"/>
                    <a:pt x="3941" y="17532"/>
                  </a:cubicBezTo>
                  <a:cubicBezTo>
                    <a:pt x="3560" y="17389"/>
                    <a:pt x="3203" y="17187"/>
                    <a:pt x="2869" y="16960"/>
                  </a:cubicBezTo>
                  <a:cubicBezTo>
                    <a:pt x="2417" y="16627"/>
                    <a:pt x="2084" y="16174"/>
                    <a:pt x="1655" y="15829"/>
                  </a:cubicBezTo>
                  <a:cubicBezTo>
                    <a:pt x="1654" y="15828"/>
                    <a:pt x="1653" y="15828"/>
                    <a:pt x="1652" y="15828"/>
                  </a:cubicBezTo>
                  <a:cubicBezTo>
                    <a:pt x="1588" y="15828"/>
                    <a:pt x="1773" y="18102"/>
                    <a:pt x="2607" y="18913"/>
                  </a:cubicBezTo>
                  <a:cubicBezTo>
                    <a:pt x="3465" y="19723"/>
                    <a:pt x="4393" y="20496"/>
                    <a:pt x="5513" y="20913"/>
                  </a:cubicBezTo>
                  <a:cubicBezTo>
                    <a:pt x="5988" y="21092"/>
                    <a:pt x="6361" y="21205"/>
                    <a:pt x="6762" y="21205"/>
                  </a:cubicBezTo>
                  <a:cubicBezTo>
                    <a:pt x="6974" y="21205"/>
                    <a:pt x="7194" y="21174"/>
                    <a:pt x="7441" y="21104"/>
                  </a:cubicBezTo>
                  <a:cubicBezTo>
                    <a:pt x="7894" y="20985"/>
                    <a:pt x="8334" y="20794"/>
                    <a:pt x="8727" y="20544"/>
                  </a:cubicBezTo>
                  <a:cubicBezTo>
                    <a:pt x="8918" y="20402"/>
                    <a:pt x="9091" y="20336"/>
                    <a:pt x="9237" y="20336"/>
                  </a:cubicBezTo>
                  <a:cubicBezTo>
                    <a:pt x="9738" y="20336"/>
                    <a:pt x="9926" y="21103"/>
                    <a:pt x="9465" y="22163"/>
                  </a:cubicBezTo>
                  <a:cubicBezTo>
                    <a:pt x="9061" y="23104"/>
                    <a:pt x="9727" y="24164"/>
                    <a:pt x="10394" y="24914"/>
                  </a:cubicBezTo>
                  <a:cubicBezTo>
                    <a:pt x="11108" y="25699"/>
                    <a:pt x="12490" y="26533"/>
                    <a:pt x="13537" y="26664"/>
                  </a:cubicBezTo>
                  <a:cubicBezTo>
                    <a:pt x="13654" y="26679"/>
                    <a:pt x="13794" y="26687"/>
                    <a:pt x="13950" y="26687"/>
                  </a:cubicBezTo>
                  <a:cubicBezTo>
                    <a:pt x="15115" y="26687"/>
                    <a:pt x="17209" y="26279"/>
                    <a:pt x="17776" y="25807"/>
                  </a:cubicBezTo>
                  <a:cubicBezTo>
                    <a:pt x="16883" y="25545"/>
                    <a:pt x="14895" y="24949"/>
                    <a:pt x="14073" y="23818"/>
                  </a:cubicBezTo>
                  <a:cubicBezTo>
                    <a:pt x="13585" y="23140"/>
                    <a:pt x="13359" y="22306"/>
                    <a:pt x="13454" y="21485"/>
                  </a:cubicBezTo>
                  <a:lnTo>
                    <a:pt x="13454" y="21485"/>
                  </a:lnTo>
                  <a:cubicBezTo>
                    <a:pt x="14180" y="22616"/>
                    <a:pt x="15311" y="23425"/>
                    <a:pt x="16371" y="24247"/>
                  </a:cubicBezTo>
                  <a:cubicBezTo>
                    <a:pt x="17157" y="24854"/>
                    <a:pt x="18050" y="25473"/>
                    <a:pt x="19098" y="25521"/>
                  </a:cubicBezTo>
                  <a:cubicBezTo>
                    <a:pt x="19124" y="25522"/>
                    <a:pt x="19151" y="25522"/>
                    <a:pt x="19177" y="25522"/>
                  </a:cubicBezTo>
                  <a:cubicBezTo>
                    <a:pt x="20179" y="25522"/>
                    <a:pt x="21043" y="24871"/>
                    <a:pt x="21693" y="24140"/>
                  </a:cubicBezTo>
                  <a:cubicBezTo>
                    <a:pt x="22098" y="23687"/>
                    <a:pt x="22431" y="23199"/>
                    <a:pt x="22717" y="22663"/>
                  </a:cubicBezTo>
                  <a:cubicBezTo>
                    <a:pt x="22943" y="22270"/>
                    <a:pt x="23074" y="21818"/>
                    <a:pt x="23122" y="21366"/>
                  </a:cubicBezTo>
                  <a:cubicBezTo>
                    <a:pt x="23241" y="21376"/>
                    <a:pt x="23361" y="21381"/>
                    <a:pt x="23480" y="21381"/>
                  </a:cubicBezTo>
                  <a:cubicBezTo>
                    <a:pt x="23899" y="21381"/>
                    <a:pt x="24319" y="21317"/>
                    <a:pt x="24717" y="21187"/>
                  </a:cubicBezTo>
                  <a:cubicBezTo>
                    <a:pt x="26134" y="20711"/>
                    <a:pt x="26432" y="19258"/>
                    <a:pt x="26801" y="17996"/>
                  </a:cubicBezTo>
                  <a:cubicBezTo>
                    <a:pt x="26846" y="17839"/>
                    <a:pt x="26986" y="17023"/>
                    <a:pt x="26872" y="17023"/>
                  </a:cubicBezTo>
                  <a:cubicBezTo>
                    <a:pt x="26865" y="17023"/>
                    <a:pt x="26857" y="17026"/>
                    <a:pt x="26849" y="17032"/>
                  </a:cubicBezTo>
                  <a:cubicBezTo>
                    <a:pt x="26301" y="17437"/>
                    <a:pt x="25646" y="17675"/>
                    <a:pt x="24967" y="17722"/>
                  </a:cubicBezTo>
                  <a:cubicBezTo>
                    <a:pt x="24324" y="17770"/>
                    <a:pt x="23491" y="17841"/>
                    <a:pt x="22848" y="17841"/>
                  </a:cubicBezTo>
                  <a:cubicBezTo>
                    <a:pt x="21586" y="17841"/>
                    <a:pt x="20336" y="17770"/>
                    <a:pt x="19098" y="17639"/>
                  </a:cubicBezTo>
                  <a:cubicBezTo>
                    <a:pt x="18550" y="17579"/>
                    <a:pt x="17883" y="17437"/>
                    <a:pt x="17490" y="17032"/>
                  </a:cubicBezTo>
                  <a:cubicBezTo>
                    <a:pt x="17264" y="16794"/>
                    <a:pt x="17562" y="16663"/>
                    <a:pt x="17764" y="16579"/>
                  </a:cubicBezTo>
                  <a:cubicBezTo>
                    <a:pt x="18478" y="16305"/>
                    <a:pt x="19336" y="16282"/>
                    <a:pt x="20098" y="16246"/>
                  </a:cubicBezTo>
                  <a:cubicBezTo>
                    <a:pt x="21765" y="16174"/>
                    <a:pt x="23491" y="16329"/>
                    <a:pt x="25122" y="15924"/>
                  </a:cubicBezTo>
                  <a:cubicBezTo>
                    <a:pt x="26027" y="15710"/>
                    <a:pt x="26956" y="15293"/>
                    <a:pt x="27218" y="14377"/>
                  </a:cubicBezTo>
                  <a:cubicBezTo>
                    <a:pt x="27408" y="13674"/>
                    <a:pt x="27527" y="11484"/>
                    <a:pt x="27527" y="11483"/>
                  </a:cubicBezTo>
                  <a:lnTo>
                    <a:pt x="27527" y="11483"/>
                  </a:lnTo>
                  <a:cubicBezTo>
                    <a:pt x="27420" y="11531"/>
                    <a:pt x="27325" y="11591"/>
                    <a:pt x="27230" y="11686"/>
                  </a:cubicBezTo>
                  <a:lnTo>
                    <a:pt x="27230" y="11674"/>
                  </a:lnTo>
                  <a:cubicBezTo>
                    <a:pt x="26908" y="11924"/>
                    <a:pt x="26182" y="12162"/>
                    <a:pt x="25860" y="12329"/>
                  </a:cubicBezTo>
                  <a:cubicBezTo>
                    <a:pt x="25182" y="12674"/>
                    <a:pt x="23896" y="12936"/>
                    <a:pt x="23431" y="13067"/>
                  </a:cubicBezTo>
                  <a:cubicBezTo>
                    <a:pt x="22038" y="13436"/>
                    <a:pt x="21610" y="13305"/>
                    <a:pt x="20157" y="13448"/>
                  </a:cubicBezTo>
                  <a:cubicBezTo>
                    <a:pt x="20048" y="13461"/>
                    <a:pt x="19945" y="13466"/>
                    <a:pt x="19844" y="13466"/>
                  </a:cubicBezTo>
                  <a:cubicBezTo>
                    <a:pt x="19374" y="13466"/>
                    <a:pt x="18979" y="13344"/>
                    <a:pt x="18478" y="13246"/>
                  </a:cubicBezTo>
                  <a:cubicBezTo>
                    <a:pt x="18205" y="13186"/>
                    <a:pt x="17895" y="13091"/>
                    <a:pt x="17728" y="12876"/>
                  </a:cubicBezTo>
                  <a:cubicBezTo>
                    <a:pt x="17526" y="12603"/>
                    <a:pt x="17812" y="12317"/>
                    <a:pt x="18026" y="12174"/>
                  </a:cubicBezTo>
                  <a:cubicBezTo>
                    <a:pt x="18443" y="11888"/>
                    <a:pt x="18967" y="11769"/>
                    <a:pt x="19443" y="11638"/>
                  </a:cubicBezTo>
                  <a:cubicBezTo>
                    <a:pt x="20157" y="11460"/>
                    <a:pt x="20883" y="11352"/>
                    <a:pt x="21610" y="11293"/>
                  </a:cubicBezTo>
                  <a:cubicBezTo>
                    <a:pt x="22312" y="11233"/>
                    <a:pt x="23015" y="11126"/>
                    <a:pt x="23705" y="10971"/>
                  </a:cubicBezTo>
                  <a:cubicBezTo>
                    <a:pt x="24372" y="10793"/>
                    <a:pt x="25003" y="10531"/>
                    <a:pt x="25598" y="10198"/>
                  </a:cubicBezTo>
                  <a:cubicBezTo>
                    <a:pt x="26670" y="9602"/>
                    <a:pt x="27634" y="8626"/>
                    <a:pt x="27515" y="7304"/>
                  </a:cubicBezTo>
                  <a:cubicBezTo>
                    <a:pt x="27491" y="7233"/>
                    <a:pt x="27468" y="7161"/>
                    <a:pt x="27444" y="7102"/>
                  </a:cubicBezTo>
                  <a:cubicBezTo>
                    <a:pt x="27420" y="7042"/>
                    <a:pt x="27110" y="6340"/>
                    <a:pt x="26968" y="6054"/>
                  </a:cubicBezTo>
                  <a:lnTo>
                    <a:pt x="26884" y="5911"/>
                  </a:lnTo>
                  <a:lnTo>
                    <a:pt x="26753" y="6030"/>
                  </a:lnTo>
                  <a:cubicBezTo>
                    <a:pt x="26456" y="6316"/>
                    <a:pt x="26146" y="6566"/>
                    <a:pt x="25825" y="6816"/>
                  </a:cubicBezTo>
                  <a:cubicBezTo>
                    <a:pt x="25134" y="7352"/>
                    <a:pt x="24384" y="7828"/>
                    <a:pt x="23610" y="8245"/>
                  </a:cubicBezTo>
                  <a:cubicBezTo>
                    <a:pt x="23181" y="8447"/>
                    <a:pt x="22693" y="8685"/>
                    <a:pt x="22217" y="8709"/>
                  </a:cubicBezTo>
                  <a:cubicBezTo>
                    <a:pt x="22190" y="8711"/>
                    <a:pt x="22163" y="8712"/>
                    <a:pt x="22136" y="8712"/>
                  </a:cubicBezTo>
                  <a:cubicBezTo>
                    <a:pt x="21790" y="8712"/>
                    <a:pt x="21370" y="8569"/>
                    <a:pt x="21348" y="8162"/>
                  </a:cubicBezTo>
                  <a:cubicBezTo>
                    <a:pt x="21324" y="7757"/>
                    <a:pt x="21705" y="7435"/>
                    <a:pt x="21991" y="7221"/>
                  </a:cubicBezTo>
                  <a:cubicBezTo>
                    <a:pt x="22372" y="6935"/>
                    <a:pt x="22777" y="6697"/>
                    <a:pt x="23181" y="6471"/>
                  </a:cubicBezTo>
                  <a:cubicBezTo>
                    <a:pt x="24158" y="5935"/>
                    <a:pt x="25694" y="5649"/>
                    <a:pt x="25860" y="4554"/>
                  </a:cubicBezTo>
                  <a:cubicBezTo>
                    <a:pt x="25967" y="3923"/>
                    <a:pt x="25575" y="3637"/>
                    <a:pt x="25396" y="2828"/>
                  </a:cubicBezTo>
                  <a:cubicBezTo>
                    <a:pt x="25265" y="2244"/>
                    <a:pt x="25170" y="1649"/>
                    <a:pt x="25122" y="1054"/>
                  </a:cubicBezTo>
                  <a:cubicBezTo>
                    <a:pt x="24953" y="1065"/>
                    <a:pt x="24784" y="1070"/>
                    <a:pt x="24617" y="1070"/>
                  </a:cubicBezTo>
                  <a:cubicBezTo>
                    <a:pt x="24243" y="1070"/>
                    <a:pt x="23873" y="1043"/>
                    <a:pt x="23503" y="994"/>
                  </a:cubicBezTo>
                  <a:cubicBezTo>
                    <a:pt x="23093" y="923"/>
                    <a:pt x="22725" y="748"/>
                    <a:pt x="22402" y="748"/>
                  </a:cubicBezTo>
                  <a:cubicBezTo>
                    <a:pt x="22237" y="748"/>
                    <a:pt x="22084" y="794"/>
                    <a:pt x="21943" y="923"/>
                  </a:cubicBezTo>
                  <a:cubicBezTo>
                    <a:pt x="21788" y="1077"/>
                    <a:pt x="21645" y="1244"/>
                    <a:pt x="21538" y="1435"/>
                  </a:cubicBezTo>
                  <a:cubicBezTo>
                    <a:pt x="21312" y="1816"/>
                    <a:pt x="21145" y="2220"/>
                    <a:pt x="21038" y="2649"/>
                  </a:cubicBezTo>
                  <a:cubicBezTo>
                    <a:pt x="20895" y="3399"/>
                    <a:pt x="20776" y="3947"/>
                    <a:pt x="20383" y="4614"/>
                  </a:cubicBezTo>
                  <a:cubicBezTo>
                    <a:pt x="20322" y="4715"/>
                    <a:pt x="20078" y="4905"/>
                    <a:pt x="19949" y="4905"/>
                  </a:cubicBezTo>
                  <a:cubicBezTo>
                    <a:pt x="19927" y="4905"/>
                    <a:pt x="19909" y="4899"/>
                    <a:pt x="19895" y="4887"/>
                  </a:cubicBezTo>
                  <a:cubicBezTo>
                    <a:pt x="19205" y="4399"/>
                    <a:pt x="19598" y="3209"/>
                    <a:pt x="19812" y="2578"/>
                  </a:cubicBezTo>
                  <a:cubicBezTo>
                    <a:pt x="20062" y="1863"/>
                    <a:pt x="20383" y="1185"/>
                    <a:pt x="20800" y="554"/>
                  </a:cubicBezTo>
                  <a:lnTo>
                    <a:pt x="20895" y="399"/>
                  </a:lnTo>
                  <a:cubicBezTo>
                    <a:pt x="20716" y="367"/>
                    <a:pt x="20535" y="352"/>
                    <a:pt x="20353" y="352"/>
                  </a:cubicBezTo>
                  <a:cubicBezTo>
                    <a:pt x="20124" y="352"/>
                    <a:pt x="19895" y="376"/>
                    <a:pt x="19669" y="423"/>
                  </a:cubicBezTo>
                  <a:cubicBezTo>
                    <a:pt x="18717" y="685"/>
                    <a:pt x="18205" y="1827"/>
                    <a:pt x="17943" y="2685"/>
                  </a:cubicBezTo>
                  <a:cubicBezTo>
                    <a:pt x="17526" y="3994"/>
                    <a:pt x="17728" y="5399"/>
                    <a:pt x="17431" y="6721"/>
                  </a:cubicBezTo>
                  <a:cubicBezTo>
                    <a:pt x="17371" y="7054"/>
                    <a:pt x="17264" y="7364"/>
                    <a:pt x="17121" y="7662"/>
                  </a:cubicBezTo>
                  <a:cubicBezTo>
                    <a:pt x="17062" y="7816"/>
                    <a:pt x="16931" y="7935"/>
                    <a:pt x="16788" y="7983"/>
                  </a:cubicBezTo>
                  <a:cubicBezTo>
                    <a:pt x="16772" y="7986"/>
                    <a:pt x="16756" y="7988"/>
                    <a:pt x="16741" y="7988"/>
                  </a:cubicBezTo>
                  <a:cubicBezTo>
                    <a:pt x="16579" y="7988"/>
                    <a:pt x="16424" y="7828"/>
                    <a:pt x="16359" y="7697"/>
                  </a:cubicBezTo>
                  <a:cubicBezTo>
                    <a:pt x="16061" y="7138"/>
                    <a:pt x="16288" y="6352"/>
                    <a:pt x="16311" y="5757"/>
                  </a:cubicBezTo>
                  <a:cubicBezTo>
                    <a:pt x="16383" y="4233"/>
                    <a:pt x="16181" y="2709"/>
                    <a:pt x="16383" y="1208"/>
                  </a:cubicBezTo>
                  <a:cubicBezTo>
                    <a:pt x="16419" y="994"/>
                    <a:pt x="16454" y="780"/>
                    <a:pt x="16502" y="577"/>
                  </a:cubicBezTo>
                  <a:cubicBezTo>
                    <a:pt x="16526" y="434"/>
                    <a:pt x="16562" y="304"/>
                    <a:pt x="16621" y="184"/>
                  </a:cubicBezTo>
                  <a:cubicBezTo>
                    <a:pt x="16702" y="43"/>
                    <a:pt x="16682" y="0"/>
                    <a:pt x="1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2"/>
            <p:cNvSpPr/>
            <p:nvPr/>
          </p:nvSpPr>
          <p:spPr>
            <a:xfrm>
              <a:off x="3644015" y="2206960"/>
              <a:ext cx="701226" cy="832049"/>
            </a:xfrm>
            <a:custGeom>
              <a:avLst/>
              <a:gdLst/>
              <a:ahLst/>
              <a:cxnLst/>
              <a:rect l="l" t="t" r="r" b="b"/>
              <a:pathLst>
                <a:path w="18873" h="22394" extrusionOk="0">
                  <a:moveTo>
                    <a:pt x="18798" y="0"/>
                  </a:moveTo>
                  <a:cubicBezTo>
                    <a:pt x="18778" y="0"/>
                    <a:pt x="18759" y="11"/>
                    <a:pt x="18746" y="36"/>
                  </a:cubicBezTo>
                  <a:cubicBezTo>
                    <a:pt x="18258" y="1012"/>
                    <a:pt x="17460" y="1679"/>
                    <a:pt x="16639" y="2381"/>
                  </a:cubicBezTo>
                  <a:cubicBezTo>
                    <a:pt x="16020" y="2929"/>
                    <a:pt x="15436" y="3512"/>
                    <a:pt x="14900" y="4143"/>
                  </a:cubicBezTo>
                  <a:cubicBezTo>
                    <a:pt x="14888" y="3941"/>
                    <a:pt x="14853" y="3739"/>
                    <a:pt x="14841" y="3536"/>
                  </a:cubicBezTo>
                  <a:cubicBezTo>
                    <a:pt x="14793" y="2988"/>
                    <a:pt x="14746" y="2441"/>
                    <a:pt x="14698" y="1905"/>
                  </a:cubicBezTo>
                  <a:cubicBezTo>
                    <a:pt x="14698" y="1857"/>
                    <a:pt x="14686" y="1798"/>
                    <a:pt x="14686" y="1750"/>
                  </a:cubicBezTo>
                  <a:cubicBezTo>
                    <a:pt x="14519" y="1810"/>
                    <a:pt x="14234" y="4179"/>
                    <a:pt x="14281" y="4858"/>
                  </a:cubicBezTo>
                  <a:lnTo>
                    <a:pt x="14222" y="4917"/>
                  </a:lnTo>
                  <a:cubicBezTo>
                    <a:pt x="13400" y="5846"/>
                    <a:pt x="12567" y="6798"/>
                    <a:pt x="11757" y="7763"/>
                  </a:cubicBezTo>
                  <a:cubicBezTo>
                    <a:pt x="11733" y="7191"/>
                    <a:pt x="11567" y="6572"/>
                    <a:pt x="11471" y="6048"/>
                  </a:cubicBezTo>
                  <a:cubicBezTo>
                    <a:pt x="11317" y="5263"/>
                    <a:pt x="11102" y="4489"/>
                    <a:pt x="10924" y="3715"/>
                  </a:cubicBezTo>
                  <a:cubicBezTo>
                    <a:pt x="10828" y="3310"/>
                    <a:pt x="10745" y="2917"/>
                    <a:pt x="10686" y="2524"/>
                  </a:cubicBezTo>
                  <a:cubicBezTo>
                    <a:pt x="10650" y="2703"/>
                    <a:pt x="10638" y="2893"/>
                    <a:pt x="10626" y="3072"/>
                  </a:cubicBezTo>
                  <a:cubicBezTo>
                    <a:pt x="10626" y="3941"/>
                    <a:pt x="10709" y="4810"/>
                    <a:pt x="10840" y="5679"/>
                  </a:cubicBezTo>
                  <a:cubicBezTo>
                    <a:pt x="11043" y="6584"/>
                    <a:pt x="10876" y="7584"/>
                    <a:pt x="11186" y="8453"/>
                  </a:cubicBezTo>
                  <a:cubicBezTo>
                    <a:pt x="10638" y="9120"/>
                    <a:pt x="10114" y="9799"/>
                    <a:pt x="9614" y="10477"/>
                  </a:cubicBezTo>
                  <a:cubicBezTo>
                    <a:pt x="9388" y="10787"/>
                    <a:pt x="9150" y="11097"/>
                    <a:pt x="8912" y="11406"/>
                  </a:cubicBezTo>
                  <a:cubicBezTo>
                    <a:pt x="8661" y="10585"/>
                    <a:pt x="8054" y="9799"/>
                    <a:pt x="7769" y="9025"/>
                  </a:cubicBezTo>
                  <a:cubicBezTo>
                    <a:pt x="7376" y="7918"/>
                    <a:pt x="7042" y="6787"/>
                    <a:pt x="6721" y="5655"/>
                  </a:cubicBezTo>
                  <a:cubicBezTo>
                    <a:pt x="6554" y="5072"/>
                    <a:pt x="6364" y="4489"/>
                    <a:pt x="6197" y="3905"/>
                  </a:cubicBezTo>
                  <a:lnTo>
                    <a:pt x="6197" y="3905"/>
                  </a:lnTo>
                  <a:cubicBezTo>
                    <a:pt x="6209" y="4191"/>
                    <a:pt x="6233" y="4477"/>
                    <a:pt x="6256" y="4751"/>
                  </a:cubicBezTo>
                  <a:cubicBezTo>
                    <a:pt x="6280" y="5024"/>
                    <a:pt x="7316" y="9894"/>
                    <a:pt x="8471" y="11966"/>
                  </a:cubicBezTo>
                  <a:lnTo>
                    <a:pt x="7578" y="13085"/>
                  </a:lnTo>
                  <a:cubicBezTo>
                    <a:pt x="7197" y="12323"/>
                    <a:pt x="6435" y="11704"/>
                    <a:pt x="5828" y="11156"/>
                  </a:cubicBezTo>
                  <a:cubicBezTo>
                    <a:pt x="4875" y="10275"/>
                    <a:pt x="3935" y="9394"/>
                    <a:pt x="3066" y="8430"/>
                  </a:cubicBezTo>
                  <a:cubicBezTo>
                    <a:pt x="2589" y="7906"/>
                    <a:pt x="2149" y="7358"/>
                    <a:pt x="1732" y="6787"/>
                  </a:cubicBezTo>
                  <a:lnTo>
                    <a:pt x="1732" y="6787"/>
                  </a:lnTo>
                  <a:cubicBezTo>
                    <a:pt x="2113" y="7549"/>
                    <a:pt x="2089" y="7680"/>
                    <a:pt x="2506" y="8382"/>
                  </a:cubicBezTo>
                  <a:cubicBezTo>
                    <a:pt x="2565" y="8477"/>
                    <a:pt x="3256" y="9323"/>
                    <a:pt x="3268" y="9418"/>
                  </a:cubicBezTo>
                  <a:cubicBezTo>
                    <a:pt x="3720" y="9906"/>
                    <a:pt x="4042" y="10216"/>
                    <a:pt x="4518" y="10668"/>
                  </a:cubicBezTo>
                  <a:cubicBezTo>
                    <a:pt x="5018" y="11156"/>
                    <a:pt x="5542" y="11609"/>
                    <a:pt x="6042" y="12097"/>
                  </a:cubicBezTo>
                  <a:cubicBezTo>
                    <a:pt x="6495" y="12525"/>
                    <a:pt x="6852" y="13025"/>
                    <a:pt x="7280" y="13466"/>
                  </a:cubicBezTo>
                  <a:cubicBezTo>
                    <a:pt x="7018" y="13799"/>
                    <a:pt x="6768" y="14133"/>
                    <a:pt x="6518" y="14478"/>
                  </a:cubicBezTo>
                  <a:cubicBezTo>
                    <a:pt x="6018" y="13942"/>
                    <a:pt x="5232" y="13609"/>
                    <a:pt x="4601" y="13323"/>
                  </a:cubicBezTo>
                  <a:cubicBezTo>
                    <a:pt x="3756" y="12954"/>
                    <a:pt x="2899" y="12632"/>
                    <a:pt x="2018" y="12382"/>
                  </a:cubicBezTo>
                  <a:lnTo>
                    <a:pt x="1387" y="12192"/>
                  </a:lnTo>
                  <a:lnTo>
                    <a:pt x="1387" y="12192"/>
                  </a:lnTo>
                  <a:cubicBezTo>
                    <a:pt x="1434" y="12228"/>
                    <a:pt x="1482" y="12263"/>
                    <a:pt x="1518" y="12311"/>
                  </a:cubicBezTo>
                  <a:cubicBezTo>
                    <a:pt x="1720" y="12490"/>
                    <a:pt x="3089" y="13359"/>
                    <a:pt x="3732" y="13609"/>
                  </a:cubicBezTo>
                  <a:cubicBezTo>
                    <a:pt x="4220" y="13799"/>
                    <a:pt x="4697" y="14014"/>
                    <a:pt x="5161" y="14240"/>
                  </a:cubicBezTo>
                  <a:cubicBezTo>
                    <a:pt x="5530" y="14430"/>
                    <a:pt x="5864" y="14668"/>
                    <a:pt x="6245" y="14835"/>
                  </a:cubicBezTo>
                  <a:cubicBezTo>
                    <a:pt x="6102" y="15038"/>
                    <a:pt x="5959" y="15240"/>
                    <a:pt x="5816" y="15454"/>
                  </a:cubicBezTo>
                  <a:cubicBezTo>
                    <a:pt x="5564" y="15413"/>
                    <a:pt x="5307" y="15396"/>
                    <a:pt x="5047" y="15396"/>
                  </a:cubicBezTo>
                  <a:cubicBezTo>
                    <a:pt x="4189" y="15396"/>
                    <a:pt x="3302" y="15575"/>
                    <a:pt x="2470" y="15621"/>
                  </a:cubicBezTo>
                  <a:cubicBezTo>
                    <a:pt x="2208" y="15645"/>
                    <a:pt x="1934" y="15657"/>
                    <a:pt x="1661" y="15657"/>
                  </a:cubicBezTo>
                  <a:cubicBezTo>
                    <a:pt x="1855" y="15810"/>
                    <a:pt x="2796" y="15955"/>
                    <a:pt x="3359" y="15955"/>
                  </a:cubicBezTo>
                  <a:cubicBezTo>
                    <a:pt x="3452" y="15955"/>
                    <a:pt x="3534" y="15951"/>
                    <a:pt x="3601" y="15942"/>
                  </a:cubicBezTo>
                  <a:cubicBezTo>
                    <a:pt x="3836" y="15910"/>
                    <a:pt x="4093" y="15903"/>
                    <a:pt x="4354" y="15903"/>
                  </a:cubicBezTo>
                  <a:cubicBezTo>
                    <a:pt x="4545" y="15903"/>
                    <a:pt x="4737" y="15906"/>
                    <a:pt x="4925" y="15906"/>
                  </a:cubicBezTo>
                  <a:cubicBezTo>
                    <a:pt x="5132" y="15906"/>
                    <a:pt x="5333" y="15902"/>
                    <a:pt x="5518" y="15883"/>
                  </a:cubicBezTo>
                  <a:lnTo>
                    <a:pt x="5518" y="15883"/>
                  </a:lnTo>
                  <a:cubicBezTo>
                    <a:pt x="4304" y="17764"/>
                    <a:pt x="2018" y="20395"/>
                    <a:pt x="256" y="21812"/>
                  </a:cubicBezTo>
                  <a:cubicBezTo>
                    <a:pt x="1" y="22018"/>
                    <a:pt x="182" y="22393"/>
                    <a:pt x="446" y="22393"/>
                  </a:cubicBezTo>
                  <a:cubicBezTo>
                    <a:pt x="503" y="22393"/>
                    <a:pt x="564" y="22376"/>
                    <a:pt x="625" y="22336"/>
                  </a:cubicBezTo>
                  <a:cubicBezTo>
                    <a:pt x="2375" y="21122"/>
                    <a:pt x="4601" y="18431"/>
                    <a:pt x="5768" y="16681"/>
                  </a:cubicBezTo>
                  <a:cubicBezTo>
                    <a:pt x="5911" y="16454"/>
                    <a:pt x="6066" y="16228"/>
                    <a:pt x="6233" y="16014"/>
                  </a:cubicBezTo>
                  <a:cubicBezTo>
                    <a:pt x="6887" y="16752"/>
                    <a:pt x="7483" y="18990"/>
                    <a:pt x="7578" y="19181"/>
                  </a:cubicBezTo>
                  <a:lnTo>
                    <a:pt x="7721" y="19479"/>
                  </a:lnTo>
                  <a:cubicBezTo>
                    <a:pt x="7685" y="19050"/>
                    <a:pt x="7459" y="16895"/>
                    <a:pt x="6518" y="15621"/>
                  </a:cubicBezTo>
                  <a:cubicBezTo>
                    <a:pt x="6649" y="15442"/>
                    <a:pt x="6685" y="15347"/>
                    <a:pt x="6816" y="15169"/>
                  </a:cubicBezTo>
                  <a:cubicBezTo>
                    <a:pt x="7221" y="15192"/>
                    <a:pt x="7614" y="15288"/>
                    <a:pt x="7995" y="15454"/>
                  </a:cubicBezTo>
                  <a:cubicBezTo>
                    <a:pt x="8542" y="15740"/>
                    <a:pt x="9054" y="16085"/>
                    <a:pt x="9531" y="16490"/>
                  </a:cubicBezTo>
                  <a:cubicBezTo>
                    <a:pt x="10284" y="17108"/>
                    <a:pt x="11832" y="18373"/>
                    <a:pt x="12084" y="18373"/>
                  </a:cubicBezTo>
                  <a:cubicBezTo>
                    <a:pt x="12099" y="18373"/>
                    <a:pt x="12109" y="18369"/>
                    <a:pt x="12114" y="18359"/>
                  </a:cubicBezTo>
                  <a:cubicBezTo>
                    <a:pt x="11781" y="17966"/>
                    <a:pt x="11448" y="17562"/>
                    <a:pt x="11090" y="17193"/>
                  </a:cubicBezTo>
                  <a:cubicBezTo>
                    <a:pt x="10436" y="16490"/>
                    <a:pt x="9685" y="15883"/>
                    <a:pt x="8864" y="15395"/>
                  </a:cubicBezTo>
                  <a:cubicBezTo>
                    <a:pt x="8400" y="15121"/>
                    <a:pt x="7745" y="14788"/>
                    <a:pt x="7126" y="14752"/>
                  </a:cubicBezTo>
                  <a:cubicBezTo>
                    <a:pt x="7399" y="14383"/>
                    <a:pt x="7673" y="14014"/>
                    <a:pt x="7947" y="13645"/>
                  </a:cubicBezTo>
                  <a:cubicBezTo>
                    <a:pt x="9825" y="13723"/>
                    <a:pt x="13213" y="14850"/>
                    <a:pt x="13681" y="14850"/>
                  </a:cubicBezTo>
                  <a:cubicBezTo>
                    <a:pt x="13711" y="14850"/>
                    <a:pt x="13729" y="14845"/>
                    <a:pt x="13734" y="14835"/>
                  </a:cubicBezTo>
                  <a:lnTo>
                    <a:pt x="13376" y="14716"/>
                  </a:lnTo>
                  <a:cubicBezTo>
                    <a:pt x="11882" y="14187"/>
                    <a:pt x="10110" y="13248"/>
                    <a:pt x="8436" y="13248"/>
                  </a:cubicBezTo>
                  <a:cubicBezTo>
                    <a:pt x="8376" y="13248"/>
                    <a:pt x="8316" y="13249"/>
                    <a:pt x="8257" y="13252"/>
                  </a:cubicBezTo>
                  <a:cubicBezTo>
                    <a:pt x="8721" y="12632"/>
                    <a:pt x="9197" y="12013"/>
                    <a:pt x="9674" y="11394"/>
                  </a:cubicBezTo>
                  <a:lnTo>
                    <a:pt x="9697" y="11394"/>
                  </a:lnTo>
                  <a:cubicBezTo>
                    <a:pt x="11436" y="11037"/>
                    <a:pt x="15115" y="10989"/>
                    <a:pt x="15389" y="10882"/>
                  </a:cubicBezTo>
                  <a:lnTo>
                    <a:pt x="15234" y="10882"/>
                  </a:lnTo>
                  <a:cubicBezTo>
                    <a:pt x="14126" y="10835"/>
                    <a:pt x="13031" y="10704"/>
                    <a:pt x="11924" y="10620"/>
                  </a:cubicBezTo>
                  <a:cubicBezTo>
                    <a:pt x="11648" y="10597"/>
                    <a:pt x="11372" y="10577"/>
                    <a:pt x="11100" y="10577"/>
                  </a:cubicBezTo>
                  <a:cubicBezTo>
                    <a:pt x="10808" y="10577"/>
                    <a:pt x="10522" y="10600"/>
                    <a:pt x="10245" y="10668"/>
                  </a:cubicBezTo>
                  <a:cubicBezTo>
                    <a:pt x="11055" y="9620"/>
                    <a:pt x="12210" y="8346"/>
                    <a:pt x="13067" y="7322"/>
                  </a:cubicBezTo>
                  <a:cubicBezTo>
                    <a:pt x="14162" y="6929"/>
                    <a:pt x="16508" y="6286"/>
                    <a:pt x="16662" y="6156"/>
                  </a:cubicBezTo>
                  <a:lnTo>
                    <a:pt x="16662" y="6156"/>
                  </a:lnTo>
                  <a:cubicBezTo>
                    <a:pt x="15710" y="6203"/>
                    <a:pt x="14567" y="6239"/>
                    <a:pt x="13591" y="6548"/>
                  </a:cubicBezTo>
                  <a:cubicBezTo>
                    <a:pt x="13960" y="6132"/>
                    <a:pt x="14317" y="5715"/>
                    <a:pt x="14674" y="5298"/>
                  </a:cubicBezTo>
                  <a:cubicBezTo>
                    <a:pt x="15484" y="4370"/>
                    <a:pt x="16270" y="3453"/>
                    <a:pt x="17020" y="2500"/>
                  </a:cubicBezTo>
                  <a:cubicBezTo>
                    <a:pt x="17651" y="1691"/>
                    <a:pt x="18460" y="1048"/>
                    <a:pt x="18865" y="83"/>
                  </a:cubicBezTo>
                  <a:cubicBezTo>
                    <a:pt x="18873" y="37"/>
                    <a:pt x="18835" y="0"/>
                    <a:pt x="1879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2"/>
            <p:cNvSpPr/>
            <p:nvPr/>
          </p:nvSpPr>
          <p:spPr>
            <a:xfrm>
              <a:off x="599209" y="2398389"/>
              <a:ext cx="1054682" cy="1012660"/>
            </a:xfrm>
            <a:custGeom>
              <a:avLst/>
              <a:gdLst/>
              <a:ahLst/>
              <a:cxnLst/>
              <a:rect l="l" t="t" r="r" b="b"/>
              <a:pathLst>
                <a:path w="28386" h="27255" extrusionOk="0">
                  <a:moveTo>
                    <a:pt x="19563" y="2385"/>
                  </a:moveTo>
                  <a:cubicBezTo>
                    <a:pt x="19634" y="2408"/>
                    <a:pt x="19706" y="2432"/>
                    <a:pt x="19765" y="2456"/>
                  </a:cubicBezTo>
                  <a:lnTo>
                    <a:pt x="19777" y="2456"/>
                  </a:lnTo>
                  <a:cubicBezTo>
                    <a:pt x="20111" y="2611"/>
                    <a:pt x="20432" y="2968"/>
                    <a:pt x="20634" y="3170"/>
                  </a:cubicBezTo>
                  <a:cubicBezTo>
                    <a:pt x="20992" y="3504"/>
                    <a:pt x="21277" y="3909"/>
                    <a:pt x="21492" y="4349"/>
                  </a:cubicBezTo>
                  <a:cubicBezTo>
                    <a:pt x="21980" y="5468"/>
                    <a:pt x="22075" y="7028"/>
                    <a:pt x="21516" y="8135"/>
                  </a:cubicBezTo>
                  <a:cubicBezTo>
                    <a:pt x="21410" y="8338"/>
                    <a:pt x="21272" y="8540"/>
                    <a:pt x="21112" y="8540"/>
                  </a:cubicBezTo>
                  <a:cubicBezTo>
                    <a:pt x="21036" y="8540"/>
                    <a:pt x="20956" y="8496"/>
                    <a:pt x="20873" y="8385"/>
                  </a:cubicBezTo>
                  <a:cubicBezTo>
                    <a:pt x="20634" y="8064"/>
                    <a:pt x="20515" y="7647"/>
                    <a:pt x="20408" y="7278"/>
                  </a:cubicBezTo>
                  <a:cubicBezTo>
                    <a:pt x="20182" y="6421"/>
                    <a:pt x="20015" y="5552"/>
                    <a:pt x="19944" y="4671"/>
                  </a:cubicBezTo>
                  <a:cubicBezTo>
                    <a:pt x="19861" y="3909"/>
                    <a:pt x="19789" y="3123"/>
                    <a:pt x="19563" y="2385"/>
                  </a:cubicBezTo>
                  <a:close/>
                  <a:moveTo>
                    <a:pt x="14631" y="10936"/>
                  </a:moveTo>
                  <a:cubicBezTo>
                    <a:pt x="14760" y="10936"/>
                    <a:pt x="14886" y="11005"/>
                    <a:pt x="14955" y="11124"/>
                  </a:cubicBezTo>
                  <a:cubicBezTo>
                    <a:pt x="14955" y="11136"/>
                    <a:pt x="14967" y="11136"/>
                    <a:pt x="14979" y="11148"/>
                  </a:cubicBezTo>
                  <a:cubicBezTo>
                    <a:pt x="15062" y="11243"/>
                    <a:pt x="15134" y="11362"/>
                    <a:pt x="15169" y="11481"/>
                  </a:cubicBezTo>
                  <a:cubicBezTo>
                    <a:pt x="15205" y="11707"/>
                    <a:pt x="15122" y="11957"/>
                    <a:pt x="14884" y="12017"/>
                  </a:cubicBezTo>
                  <a:cubicBezTo>
                    <a:pt x="14835" y="12028"/>
                    <a:pt x="14787" y="12034"/>
                    <a:pt x="14739" y="12034"/>
                  </a:cubicBezTo>
                  <a:cubicBezTo>
                    <a:pt x="14451" y="12034"/>
                    <a:pt x="14200" y="11825"/>
                    <a:pt x="14169" y="11529"/>
                  </a:cubicBezTo>
                  <a:lnTo>
                    <a:pt x="14181" y="11529"/>
                  </a:lnTo>
                  <a:cubicBezTo>
                    <a:pt x="14169" y="11290"/>
                    <a:pt x="14312" y="11005"/>
                    <a:pt x="14550" y="10945"/>
                  </a:cubicBezTo>
                  <a:cubicBezTo>
                    <a:pt x="14577" y="10939"/>
                    <a:pt x="14604" y="10936"/>
                    <a:pt x="14631" y="10936"/>
                  </a:cubicBezTo>
                  <a:close/>
                  <a:moveTo>
                    <a:pt x="17563" y="10767"/>
                  </a:moveTo>
                  <a:cubicBezTo>
                    <a:pt x="17777" y="10790"/>
                    <a:pt x="17967" y="10874"/>
                    <a:pt x="18122" y="11005"/>
                  </a:cubicBezTo>
                  <a:lnTo>
                    <a:pt x="18158" y="11029"/>
                  </a:lnTo>
                  <a:cubicBezTo>
                    <a:pt x="18432" y="11255"/>
                    <a:pt x="18646" y="11683"/>
                    <a:pt x="18563" y="12052"/>
                  </a:cubicBezTo>
                  <a:cubicBezTo>
                    <a:pt x="18499" y="12308"/>
                    <a:pt x="18311" y="12601"/>
                    <a:pt x="18034" y="12601"/>
                  </a:cubicBezTo>
                  <a:cubicBezTo>
                    <a:pt x="18001" y="12601"/>
                    <a:pt x="17967" y="12597"/>
                    <a:pt x="17932" y="12588"/>
                  </a:cubicBezTo>
                  <a:cubicBezTo>
                    <a:pt x="17646" y="12517"/>
                    <a:pt x="17503" y="12207"/>
                    <a:pt x="17420" y="11957"/>
                  </a:cubicBezTo>
                  <a:cubicBezTo>
                    <a:pt x="17372" y="11779"/>
                    <a:pt x="17336" y="11588"/>
                    <a:pt x="17313" y="11410"/>
                  </a:cubicBezTo>
                  <a:cubicBezTo>
                    <a:pt x="17277" y="11267"/>
                    <a:pt x="17265" y="11124"/>
                    <a:pt x="17289" y="10981"/>
                  </a:cubicBezTo>
                  <a:cubicBezTo>
                    <a:pt x="17325" y="10850"/>
                    <a:pt x="17432" y="10767"/>
                    <a:pt x="17563" y="10767"/>
                  </a:cubicBezTo>
                  <a:close/>
                  <a:moveTo>
                    <a:pt x="20180" y="11092"/>
                  </a:moveTo>
                  <a:cubicBezTo>
                    <a:pt x="20291" y="11092"/>
                    <a:pt x="20400" y="11160"/>
                    <a:pt x="20444" y="11279"/>
                  </a:cubicBezTo>
                  <a:lnTo>
                    <a:pt x="20456" y="11267"/>
                  </a:lnTo>
                  <a:cubicBezTo>
                    <a:pt x="20765" y="11624"/>
                    <a:pt x="20742" y="12279"/>
                    <a:pt x="20551" y="12672"/>
                  </a:cubicBezTo>
                  <a:cubicBezTo>
                    <a:pt x="20490" y="12774"/>
                    <a:pt x="20390" y="12829"/>
                    <a:pt x="20289" y="12829"/>
                  </a:cubicBezTo>
                  <a:cubicBezTo>
                    <a:pt x="20213" y="12829"/>
                    <a:pt x="20136" y="12798"/>
                    <a:pt x="20075" y="12731"/>
                  </a:cubicBezTo>
                  <a:cubicBezTo>
                    <a:pt x="19753" y="12350"/>
                    <a:pt x="19587" y="11564"/>
                    <a:pt x="19992" y="11171"/>
                  </a:cubicBezTo>
                  <a:cubicBezTo>
                    <a:pt x="20046" y="11117"/>
                    <a:pt x="20113" y="11092"/>
                    <a:pt x="20180" y="11092"/>
                  </a:cubicBezTo>
                  <a:close/>
                  <a:moveTo>
                    <a:pt x="15878" y="14241"/>
                  </a:moveTo>
                  <a:cubicBezTo>
                    <a:pt x="15891" y="14241"/>
                    <a:pt x="15905" y="14242"/>
                    <a:pt x="15920" y="14243"/>
                  </a:cubicBezTo>
                  <a:cubicBezTo>
                    <a:pt x="16003" y="14243"/>
                    <a:pt x="16098" y="14255"/>
                    <a:pt x="16158" y="14362"/>
                  </a:cubicBezTo>
                  <a:cubicBezTo>
                    <a:pt x="16301" y="14708"/>
                    <a:pt x="16098" y="15148"/>
                    <a:pt x="15860" y="15410"/>
                  </a:cubicBezTo>
                  <a:cubicBezTo>
                    <a:pt x="15717" y="15553"/>
                    <a:pt x="15509" y="15660"/>
                    <a:pt x="15321" y="15660"/>
                  </a:cubicBezTo>
                  <a:cubicBezTo>
                    <a:pt x="15179" y="15660"/>
                    <a:pt x="15049" y="15599"/>
                    <a:pt x="14967" y="15446"/>
                  </a:cubicBezTo>
                  <a:cubicBezTo>
                    <a:pt x="14800" y="15172"/>
                    <a:pt x="15050" y="14839"/>
                    <a:pt x="15217" y="14636"/>
                  </a:cubicBezTo>
                  <a:cubicBezTo>
                    <a:pt x="15387" y="14444"/>
                    <a:pt x="15620" y="14241"/>
                    <a:pt x="15878" y="14241"/>
                  </a:cubicBezTo>
                  <a:close/>
                  <a:moveTo>
                    <a:pt x="20202" y="15522"/>
                  </a:moveTo>
                  <a:cubicBezTo>
                    <a:pt x="20263" y="15522"/>
                    <a:pt x="20322" y="15545"/>
                    <a:pt x="20367" y="15605"/>
                  </a:cubicBezTo>
                  <a:lnTo>
                    <a:pt x="20367" y="15605"/>
                  </a:lnTo>
                  <a:cubicBezTo>
                    <a:pt x="20381" y="15626"/>
                    <a:pt x="20402" y="15660"/>
                    <a:pt x="20408" y="15672"/>
                  </a:cubicBezTo>
                  <a:cubicBezTo>
                    <a:pt x="20432" y="15720"/>
                    <a:pt x="20444" y="15755"/>
                    <a:pt x="20456" y="15803"/>
                  </a:cubicBezTo>
                  <a:cubicBezTo>
                    <a:pt x="20480" y="15898"/>
                    <a:pt x="20503" y="15993"/>
                    <a:pt x="20503" y="16089"/>
                  </a:cubicBezTo>
                  <a:cubicBezTo>
                    <a:pt x="20527" y="16279"/>
                    <a:pt x="20515" y="16470"/>
                    <a:pt x="20480" y="16648"/>
                  </a:cubicBezTo>
                  <a:cubicBezTo>
                    <a:pt x="20425" y="16910"/>
                    <a:pt x="20191" y="17302"/>
                    <a:pt x="19887" y="17302"/>
                  </a:cubicBezTo>
                  <a:cubicBezTo>
                    <a:pt x="19859" y="17302"/>
                    <a:pt x="19830" y="17298"/>
                    <a:pt x="19801" y="17291"/>
                  </a:cubicBezTo>
                  <a:cubicBezTo>
                    <a:pt x="19206" y="17160"/>
                    <a:pt x="19622" y="16077"/>
                    <a:pt x="19884" y="15732"/>
                  </a:cubicBezTo>
                  <a:cubicBezTo>
                    <a:pt x="19925" y="15635"/>
                    <a:pt x="20069" y="15522"/>
                    <a:pt x="20202" y="15522"/>
                  </a:cubicBezTo>
                  <a:close/>
                  <a:moveTo>
                    <a:pt x="18191" y="15040"/>
                  </a:moveTo>
                  <a:cubicBezTo>
                    <a:pt x="18204" y="15040"/>
                    <a:pt x="18216" y="15041"/>
                    <a:pt x="18229" y="15041"/>
                  </a:cubicBezTo>
                  <a:cubicBezTo>
                    <a:pt x="18396" y="15041"/>
                    <a:pt x="18539" y="15184"/>
                    <a:pt x="18539" y="15362"/>
                  </a:cubicBezTo>
                  <a:cubicBezTo>
                    <a:pt x="18527" y="15446"/>
                    <a:pt x="18515" y="15529"/>
                    <a:pt x="18503" y="15612"/>
                  </a:cubicBezTo>
                  <a:cubicBezTo>
                    <a:pt x="18408" y="15982"/>
                    <a:pt x="18229" y="16339"/>
                    <a:pt x="18003" y="16660"/>
                  </a:cubicBezTo>
                  <a:cubicBezTo>
                    <a:pt x="17753" y="16994"/>
                    <a:pt x="17432" y="17279"/>
                    <a:pt x="17063" y="17482"/>
                  </a:cubicBezTo>
                  <a:cubicBezTo>
                    <a:pt x="17015" y="17507"/>
                    <a:pt x="16964" y="17519"/>
                    <a:pt x="16915" y="17519"/>
                  </a:cubicBezTo>
                  <a:cubicBezTo>
                    <a:pt x="16780" y="17519"/>
                    <a:pt x="16654" y="17431"/>
                    <a:pt x="16610" y="17291"/>
                  </a:cubicBezTo>
                  <a:cubicBezTo>
                    <a:pt x="16469" y="16410"/>
                    <a:pt x="17187" y="15040"/>
                    <a:pt x="18191" y="15040"/>
                  </a:cubicBezTo>
                  <a:close/>
                  <a:moveTo>
                    <a:pt x="16626" y="0"/>
                  </a:moveTo>
                  <a:cubicBezTo>
                    <a:pt x="16084" y="0"/>
                    <a:pt x="15526" y="83"/>
                    <a:pt x="14991" y="146"/>
                  </a:cubicBezTo>
                  <a:cubicBezTo>
                    <a:pt x="14812" y="158"/>
                    <a:pt x="13931" y="372"/>
                    <a:pt x="14086" y="468"/>
                  </a:cubicBezTo>
                  <a:cubicBezTo>
                    <a:pt x="14669" y="825"/>
                    <a:pt x="15134" y="1325"/>
                    <a:pt x="15443" y="1932"/>
                  </a:cubicBezTo>
                  <a:cubicBezTo>
                    <a:pt x="15741" y="2516"/>
                    <a:pt x="16122" y="3254"/>
                    <a:pt x="16372" y="3849"/>
                  </a:cubicBezTo>
                  <a:cubicBezTo>
                    <a:pt x="16848" y="5004"/>
                    <a:pt x="17265" y="6183"/>
                    <a:pt x="17622" y="7385"/>
                  </a:cubicBezTo>
                  <a:cubicBezTo>
                    <a:pt x="17789" y="7909"/>
                    <a:pt x="17908" y="8576"/>
                    <a:pt x="17682" y="9100"/>
                  </a:cubicBezTo>
                  <a:cubicBezTo>
                    <a:pt x="17639" y="9208"/>
                    <a:pt x="17578" y="9248"/>
                    <a:pt x="17512" y="9248"/>
                  </a:cubicBezTo>
                  <a:cubicBezTo>
                    <a:pt x="17395" y="9248"/>
                    <a:pt x="17261" y="9123"/>
                    <a:pt x="17170" y="9016"/>
                  </a:cubicBezTo>
                  <a:cubicBezTo>
                    <a:pt x="16634" y="8469"/>
                    <a:pt x="16277" y="7683"/>
                    <a:pt x="15955" y="6992"/>
                  </a:cubicBezTo>
                  <a:cubicBezTo>
                    <a:pt x="15241" y="5492"/>
                    <a:pt x="14729" y="3837"/>
                    <a:pt x="13729" y="2480"/>
                  </a:cubicBezTo>
                  <a:cubicBezTo>
                    <a:pt x="13211" y="1796"/>
                    <a:pt x="12539" y="1133"/>
                    <a:pt x="11687" y="1133"/>
                  </a:cubicBezTo>
                  <a:cubicBezTo>
                    <a:pt x="11619" y="1133"/>
                    <a:pt x="11549" y="1138"/>
                    <a:pt x="11479" y="1146"/>
                  </a:cubicBezTo>
                  <a:cubicBezTo>
                    <a:pt x="10764" y="1230"/>
                    <a:pt x="8692" y="1968"/>
                    <a:pt x="8692" y="1968"/>
                  </a:cubicBezTo>
                  <a:cubicBezTo>
                    <a:pt x="8776" y="2051"/>
                    <a:pt x="8883" y="2123"/>
                    <a:pt x="8990" y="2170"/>
                  </a:cubicBezTo>
                  <a:lnTo>
                    <a:pt x="8990" y="2182"/>
                  </a:lnTo>
                  <a:cubicBezTo>
                    <a:pt x="9347" y="2385"/>
                    <a:pt x="9847" y="2956"/>
                    <a:pt x="10121" y="3194"/>
                  </a:cubicBezTo>
                  <a:cubicBezTo>
                    <a:pt x="10717" y="3694"/>
                    <a:pt x="11443" y="4766"/>
                    <a:pt x="11740" y="5147"/>
                  </a:cubicBezTo>
                  <a:cubicBezTo>
                    <a:pt x="12622" y="6302"/>
                    <a:pt x="12657" y="6742"/>
                    <a:pt x="13348" y="8028"/>
                  </a:cubicBezTo>
                  <a:cubicBezTo>
                    <a:pt x="13645" y="8576"/>
                    <a:pt x="13681" y="9052"/>
                    <a:pt x="13812" y="9659"/>
                  </a:cubicBezTo>
                  <a:cubicBezTo>
                    <a:pt x="13860" y="9933"/>
                    <a:pt x="13896" y="10243"/>
                    <a:pt x="13753" y="10493"/>
                  </a:cubicBezTo>
                  <a:cubicBezTo>
                    <a:pt x="13683" y="10618"/>
                    <a:pt x="13575" y="10663"/>
                    <a:pt x="13458" y="10663"/>
                  </a:cubicBezTo>
                  <a:cubicBezTo>
                    <a:pt x="13296" y="10663"/>
                    <a:pt x="13115" y="10576"/>
                    <a:pt x="12991" y="10493"/>
                  </a:cubicBezTo>
                  <a:cubicBezTo>
                    <a:pt x="12574" y="10219"/>
                    <a:pt x="12264" y="9778"/>
                    <a:pt x="11955" y="9385"/>
                  </a:cubicBezTo>
                  <a:cubicBezTo>
                    <a:pt x="11514" y="8802"/>
                    <a:pt x="11133" y="8171"/>
                    <a:pt x="10800" y="7528"/>
                  </a:cubicBezTo>
                  <a:cubicBezTo>
                    <a:pt x="10478" y="6897"/>
                    <a:pt x="10109" y="6290"/>
                    <a:pt x="9693" y="5706"/>
                  </a:cubicBezTo>
                  <a:cubicBezTo>
                    <a:pt x="9276" y="5159"/>
                    <a:pt x="8800" y="4671"/>
                    <a:pt x="8252" y="4254"/>
                  </a:cubicBezTo>
                  <a:cubicBezTo>
                    <a:pt x="7577" y="3736"/>
                    <a:pt x="6772" y="3325"/>
                    <a:pt x="5950" y="3325"/>
                  </a:cubicBezTo>
                  <a:cubicBezTo>
                    <a:pt x="5582" y="3325"/>
                    <a:pt x="5211" y="3408"/>
                    <a:pt x="4847" y="3599"/>
                  </a:cubicBezTo>
                  <a:cubicBezTo>
                    <a:pt x="4787" y="3647"/>
                    <a:pt x="4740" y="3694"/>
                    <a:pt x="4680" y="3754"/>
                  </a:cubicBezTo>
                  <a:cubicBezTo>
                    <a:pt x="4644" y="3790"/>
                    <a:pt x="4120" y="4349"/>
                    <a:pt x="3906" y="4599"/>
                  </a:cubicBezTo>
                  <a:lnTo>
                    <a:pt x="3799" y="4718"/>
                  </a:lnTo>
                  <a:lnTo>
                    <a:pt x="3966" y="4790"/>
                  </a:lnTo>
                  <a:cubicBezTo>
                    <a:pt x="4335" y="4956"/>
                    <a:pt x="4704" y="5147"/>
                    <a:pt x="5049" y="5349"/>
                  </a:cubicBezTo>
                  <a:cubicBezTo>
                    <a:pt x="5811" y="5778"/>
                    <a:pt x="6537" y="6278"/>
                    <a:pt x="7216" y="6838"/>
                  </a:cubicBezTo>
                  <a:cubicBezTo>
                    <a:pt x="7573" y="7159"/>
                    <a:pt x="7966" y="7516"/>
                    <a:pt x="8181" y="7945"/>
                  </a:cubicBezTo>
                  <a:cubicBezTo>
                    <a:pt x="8347" y="8266"/>
                    <a:pt x="8407" y="8766"/>
                    <a:pt x="8002" y="8957"/>
                  </a:cubicBezTo>
                  <a:cubicBezTo>
                    <a:pt x="7913" y="9002"/>
                    <a:pt x="7818" y="9020"/>
                    <a:pt x="7722" y="9020"/>
                  </a:cubicBezTo>
                  <a:cubicBezTo>
                    <a:pt x="7433" y="9020"/>
                    <a:pt x="7127" y="8853"/>
                    <a:pt x="6895" y="8719"/>
                  </a:cubicBezTo>
                  <a:cubicBezTo>
                    <a:pt x="6490" y="8481"/>
                    <a:pt x="6109" y="8207"/>
                    <a:pt x="5740" y="7909"/>
                  </a:cubicBezTo>
                  <a:cubicBezTo>
                    <a:pt x="4962" y="7293"/>
                    <a:pt x="4174" y="6158"/>
                    <a:pt x="3234" y="6158"/>
                  </a:cubicBezTo>
                  <a:cubicBezTo>
                    <a:pt x="3138" y="6158"/>
                    <a:pt x="3041" y="6169"/>
                    <a:pt x="2942" y="6195"/>
                  </a:cubicBezTo>
                  <a:cubicBezTo>
                    <a:pt x="2323" y="6338"/>
                    <a:pt x="2215" y="6802"/>
                    <a:pt x="1537" y="7278"/>
                  </a:cubicBezTo>
                  <a:cubicBezTo>
                    <a:pt x="1049" y="7635"/>
                    <a:pt x="537" y="7945"/>
                    <a:pt x="1" y="8231"/>
                  </a:cubicBezTo>
                  <a:cubicBezTo>
                    <a:pt x="239" y="8707"/>
                    <a:pt x="430" y="9219"/>
                    <a:pt x="561" y="9731"/>
                  </a:cubicBezTo>
                  <a:cubicBezTo>
                    <a:pt x="715" y="10350"/>
                    <a:pt x="596" y="10969"/>
                    <a:pt x="1096" y="11207"/>
                  </a:cubicBezTo>
                  <a:cubicBezTo>
                    <a:pt x="1299" y="11290"/>
                    <a:pt x="1513" y="11350"/>
                    <a:pt x="1727" y="11386"/>
                  </a:cubicBezTo>
                  <a:cubicBezTo>
                    <a:pt x="1926" y="11413"/>
                    <a:pt x="2124" y="11425"/>
                    <a:pt x="2323" y="11425"/>
                  </a:cubicBezTo>
                  <a:cubicBezTo>
                    <a:pt x="2565" y="11425"/>
                    <a:pt x="2807" y="11407"/>
                    <a:pt x="3049" y="11374"/>
                  </a:cubicBezTo>
                  <a:cubicBezTo>
                    <a:pt x="3583" y="11262"/>
                    <a:pt x="4024" y="11181"/>
                    <a:pt x="4520" y="11181"/>
                  </a:cubicBezTo>
                  <a:cubicBezTo>
                    <a:pt x="4709" y="11181"/>
                    <a:pt x="4907" y="11193"/>
                    <a:pt x="5121" y="11219"/>
                  </a:cubicBezTo>
                  <a:cubicBezTo>
                    <a:pt x="5252" y="11243"/>
                    <a:pt x="5585" y="11445"/>
                    <a:pt x="5561" y="11576"/>
                  </a:cubicBezTo>
                  <a:cubicBezTo>
                    <a:pt x="5371" y="12398"/>
                    <a:pt x="4132" y="12481"/>
                    <a:pt x="3454" y="12529"/>
                  </a:cubicBezTo>
                  <a:cubicBezTo>
                    <a:pt x="3244" y="12542"/>
                    <a:pt x="3034" y="12549"/>
                    <a:pt x="2824" y="12549"/>
                  </a:cubicBezTo>
                  <a:cubicBezTo>
                    <a:pt x="2284" y="12549"/>
                    <a:pt x="1747" y="12504"/>
                    <a:pt x="1215" y="12410"/>
                  </a:cubicBezTo>
                  <a:lnTo>
                    <a:pt x="1025" y="12374"/>
                  </a:lnTo>
                  <a:lnTo>
                    <a:pt x="1025" y="12374"/>
                  </a:lnTo>
                  <a:cubicBezTo>
                    <a:pt x="1120" y="12779"/>
                    <a:pt x="1287" y="13160"/>
                    <a:pt x="1525" y="13493"/>
                  </a:cubicBezTo>
                  <a:cubicBezTo>
                    <a:pt x="1990" y="14095"/>
                    <a:pt x="2832" y="14257"/>
                    <a:pt x="3602" y="14257"/>
                  </a:cubicBezTo>
                  <a:cubicBezTo>
                    <a:pt x="3838" y="14257"/>
                    <a:pt x="4066" y="14242"/>
                    <a:pt x="4275" y="14219"/>
                  </a:cubicBezTo>
                  <a:cubicBezTo>
                    <a:pt x="5644" y="14088"/>
                    <a:pt x="6859" y="13374"/>
                    <a:pt x="8204" y="13124"/>
                  </a:cubicBezTo>
                  <a:cubicBezTo>
                    <a:pt x="8443" y="13080"/>
                    <a:pt x="8688" y="13055"/>
                    <a:pt x="8934" y="13055"/>
                  </a:cubicBezTo>
                  <a:cubicBezTo>
                    <a:pt x="9020" y="13055"/>
                    <a:pt x="9106" y="13058"/>
                    <a:pt x="9193" y="13065"/>
                  </a:cubicBezTo>
                  <a:cubicBezTo>
                    <a:pt x="9205" y="13064"/>
                    <a:pt x="9217" y="13063"/>
                    <a:pt x="9229" y="13063"/>
                  </a:cubicBezTo>
                  <a:cubicBezTo>
                    <a:pt x="9381" y="13063"/>
                    <a:pt x="9521" y="13133"/>
                    <a:pt x="9609" y="13243"/>
                  </a:cubicBezTo>
                  <a:cubicBezTo>
                    <a:pt x="9716" y="13398"/>
                    <a:pt x="9609" y="13624"/>
                    <a:pt x="9514" y="13743"/>
                  </a:cubicBezTo>
                  <a:cubicBezTo>
                    <a:pt x="9109" y="14231"/>
                    <a:pt x="8300" y="14338"/>
                    <a:pt x="7740" y="14541"/>
                  </a:cubicBezTo>
                  <a:cubicBezTo>
                    <a:pt x="6311" y="15053"/>
                    <a:pt x="4978" y="15827"/>
                    <a:pt x="3513" y="16220"/>
                  </a:cubicBezTo>
                  <a:cubicBezTo>
                    <a:pt x="3299" y="16279"/>
                    <a:pt x="3097" y="16315"/>
                    <a:pt x="2882" y="16363"/>
                  </a:cubicBezTo>
                  <a:cubicBezTo>
                    <a:pt x="2751" y="16386"/>
                    <a:pt x="2608" y="16398"/>
                    <a:pt x="2477" y="16398"/>
                  </a:cubicBezTo>
                  <a:cubicBezTo>
                    <a:pt x="2446" y="16394"/>
                    <a:pt x="2420" y="16393"/>
                    <a:pt x="2398" y="16393"/>
                  </a:cubicBezTo>
                  <a:cubicBezTo>
                    <a:pt x="2151" y="16393"/>
                    <a:pt x="2450" y="16625"/>
                    <a:pt x="2549" y="16767"/>
                  </a:cubicBezTo>
                  <a:cubicBezTo>
                    <a:pt x="2632" y="16875"/>
                    <a:pt x="2692" y="16994"/>
                    <a:pt x="2751" y="17113"/>
                  </a:cubicBezTo>
                  <a:cubicBezTo>
                    <a:pt x="2930" y="17410"/>
                    <a:pt x="3108" y="17708"/>
                    <a:pt x="3311" y="17994"/>
                  </a:cubicBezTo>
                  <a:cubicBezTo>
                    <a:pt x="3609" y="18446"/>
                    <a:pt x="4049" y="18780"/>
                    <a:pt x="4561" y="18958"/>
                  </a:cubicBezTo>
                  <a:cubicBezTo>
                    <a:pt x="4812" y="19037"/>
                    <a:pt x="5066" y="19071"/>
                    <a:pt x="5321" y="19071"/>
                  </a:cubicBezTo>
                  <a:cubicBezTo>
                    <a:pt x="6300" y="19071"/>
                    <a:pt x="7285" y="18561"/>
                    <a:pt x="8097" y="18089"/>
                  </a:cubicBezTo>
                  <a:cubicBezTo>
                    <a:pt x="8835" y="17637"/>
                    <a:pt x="9514" y="17148"/>
                    <a:pt x="10216" y="16636"/>
                  </a:cubicBezTo>
                  <a:cubicBezTo>
                    <a:pt x="10943" y="16113"/>
                    <a:pt x="11729" y="15529"/>
                    <a:pt x="12598" y="15255"/>
                  </a:cubicBezTo>
                  <a:cubicBezTo>
                    <a:pt x="12707" y="15219"/>
                    <a:pt x="12853" y="15179"/>
                    <a:pt x="12991" y="15179"/>
                  </a:cubicBezTo>
                  <a:cubicBezTo>
                    <a:pt x="13124" y="15179"/>
                    <a:pt x="13248" y="15216"/>
                    <a:pt x="13324" y="15327"/>
                  </a:cubicBezTo>
                  <a:cubicBezTo>
                    <a:pt x="13526" y="15612"/>
                    <a:pt x="13407" y="15958"/>
                    <a:pt x="13241" y="16220"/>
                  </a:cubicBezTo>
                  <a:cubicBezTo>
                    <a:pt x="12764" y="16970"/>
                    <a:pt x="11871" y="17482"/>
                    <a:pt x="11133" y="17898"/>
                  </a:cubicBezTo>
                  <a:cubicBezTo>
                    <a:pt x="10383" y="18327"/>
                    <a:pt x="9562" y="18696"/>
                    <a:pt x="8764" y="19077"/>
                  </a:cubicBezTo>
                  <a:cubicBezTo>
                    <a:pt x="7665" y="19594"/>
                    <a:pt x="6508" y="20082"/>
                    <a:pt x="5274" y="20082"/>
                  </a:cubicBezTo>
                  <a:cubicBezTo>
                    <a:pt x="5145" y="20082"/>
                    <a:pt x="5014" y="20077"/>
                    <a:pt x="4882" y="20065"/>
                  </a:cubicBezTo>
                  <a:cubicBezTo>
                    <a:pt x="4871" y="20053"/>
                    <a:pt x="4859" y="20053"/>
                    <a:pt x="4835" y="20053"/>
                  </a:cubicBezTo>
                  <a:lnTo>
                    <a:pt x="4752" y="20053"/>
                  </a:lnTo>
                  <a:cubicBezTo>
                    <a:pt x="4537" y="20053"/>
                    <a:pt x="4323" y="20030"/>
                    <a:pt x="4120" y="19994"/>
                  </a:cubicBezTo>
                  <a:cubicBezTo>
                    <a:pt x="4120" y="19994"/>
                    <a:pt x="4120" y="19994"/>
                    <a:pt x="4119" y="19994"/>
                  </a:cubicBezTo>
                  <a:cubicBezTo>
                    <a:pt x="4049" y="19994"/>
                    <a:pt x="5352" y="22522"/>
                    <a:pt x="6442" y="23304"/>
                  </a:cubicBezTo>
                  <a:cubicBezTo>
                    <a:pt x="7004" y="23709"/>
                    <a:pt x="7626" y="23902"/>
                    <a:pt x="8258" y="23902"/>
                  </a:cubicBezTo>
                  <a:cubicBezTo>
                    <a:pt x="8779" y="23902"/>
                    <a:pt x="9306" y="23771"/>
                    <a:pt x="9812" y="23518"/>
                  </a:cubicBezTo>
                  <a:cubicBezTo>
                    <a:pt x="10883" y="22970"/>
                    <a:pt x="11717" y="22042"/>
                    <a:pt x="12538" y="21196"/>
                  </a:cubicBezTo>
                  <a:cubicBezTo>
                    <a:pt x="12943" y="20792"/>
                    <a:pt x="13372" y="20411"/>
                    <a:pt x="13800" y="20018"/>
                  </a:cubicBezTo>
                  <a:cubicBezTo>
                    <a:pt x="14277" y="19589"/>
                    <a:pt x="14741" y="19125"/>
                    <a:pt x="15348" y="18887"/>
                  </a:cubicBezTo>
                  <a:cubicBezTo>
                    <a:pt x="15503" y="18832"/>
                    <a:pt x="15638" y="18756"/>
                    <a:pt x="15805" y="18756"/>
                  </a:cubicBezTo>
                  <a:cubicBezTo>
                    <a:pt x="15855" y="18756"/>
                    <a:pt x="15909" y="18763"/>
                    <a:pt x="15967" y="18780"/>
                  </a:cubicBezTo>
                  <a:lnTo>
                    <a:pt x="15979" y="18780"/>
                  </a:lnTo>
                  <a:cubicBezTo>
                    <a:pt x="16051" y="18839"/>
                    <a:pt x="16074" y="18934"/>
                    <a:pt x="16039" y="19018"/>
                  </a:cubicBezTo>
                  <a:cubicBezTo>
                    <a:pt x="16015" y="19089"/>
                    <a:pt x="15991" y="19149"/>
                    <a:pt x="15943" y="19220"/>
                  </a:cubicBezTo>
                  <a:cubicBezTo>
                    <a:pt x="15801" y="19434"/>
                    <a:pt x="15634" y="19637"/>
                    <a:pt x="15455" y="19815"/>
                  </a:cubicBezTo>
                  <a:cubicBezTo>
                    <a:pt x="14967" y="20315"/>
                    <a:pt x="14515" y="20815"/>
                    <a:pt x="14074" y="21351"/>
                  </a:cubicBezTo>
                  <a:cubicBezTo>
                    <a:pt x="13574" y="22018"/>
                    <a:pt x="13014" y="22649"/>
                    <a:pt x="12419" y="23232"/>
                  </a:cubicBezTo>
                  <a:cubicBezTo>
                    <a:pt x="11901" y="23707"/>
                    <a:pt x="11237" y="24201"/>
                    <a:pt x="10514" y="24201"/>
                  </a:cubicBezTo>
                  <a:cubicBezTo>
                    <a:pt x="10439" y="24201"/>
                    <a:pt x="10364" y="24196"/>
                    <a:pt x="10288" y="24185"/>
                  </a:cubicBezTo>
                  <a:cubicBezTo>
                    <a:pt x="10240" y="24185"/>
                    <a:pt x="11693" y="26388"/>
                    <a:pt x="12895" y="26661"/>
                  </a:cubicBezTo>
                  <a:cubicBezTo>
                    <a:pt x="13100" y="26706"/>
                    <a:pt x="13302" y="26727"/>
                    <a:pt x="13499" y="26727"/>
                  </a:cubicBezTo>
                  <a:cubicBezTo>
                    <a:pt x="14462" y="26727"/>
                    <a:pt x="15329" y="26226"/>
                    <a:pt x="15991" y="25495"/>
                  </a:cubicBezTo>
                  <a:cubicBezTo>
                    <a:pt x="16717" y="24685"/>
                    <a:pt x="17074" y="23709"/>
                    <a:pt x="17384" y="22685"/>
                  </a:cubicBezTo>
                  <a:cubicBezTo>
                    <a:pt x="17539" y="22125"/>
                    <a:pt x="17741" y="21577"/>
                    <a:pt x="17979" y="21054"/>
                  </a:cubicBezTo>
                  <a:cubicBezTo>
                    <a:pt x="18170" y="20625"/>
                    <a:pt x="18444" y="20161"/>
                    <a:pt x="18896" y="19982"/>
                  </a:cubicBezTo>
                  <a:cubicBezTo>
                    <a:pt x="18969" y="19954"/>
                    <a:pt x="19035" y="19940"/>
                    <a:pt x="19094" y="19940"/>
                  </a:cubicBezTo>
                  <a:cubicBezTo>
                    <a:pt x="19885" y="19940"/>
                    <a:pt x="19583" y="22276"/>
                    <a:pt x="19527" y="22697"/>
                  </a:cubicBezTo>
                  <a:cubicBezTo>
                    <a:pt x="19456" y="23435"/>
                    <a:pt x="19277" y="24161"/>
                    <a:pt x="18991" y="24864"/>
                  </a:cubicBezTo>
                  <a:cubicBezTo>
                    <a:pt x="18563" y="25864"/>
                    <a:pt x="17801" y="26566"/>
                    <a:pt x="16920" y="27161"/>
                  </a:cubicBezTo>
                  <a:cubicBezTo>
                    <a:pt x="16895" y="27180"/>
                    <a:pt x="17521" y="27254"/>
                    <a:pt x="18275" y="27254"/>
                  </a:cubicBezTo>
                  <a:cubicBezTo>
                    <a:pt x="18964" y="27254"/>
                    <a:pt x="19760" y="27193"/>
                    <a:pt x="20265" y="26971"/>
                  </a:cubicBezTo>
                  <a:cubicBezTo>
                    <a:pt x="21123" y="26590"/>
                    <a:pt x="21908" y="25983"/>
                    <a:pt x="22289" y="25102"/>
                  </a:cubicBezTo>
                  <a:cubicBezTo>
                    <a:pt x="22670" y="24221"/>
                    <a:pt x="22516" y="23328"/>
                    <a:pt x="22313" y="22447"/>
                  </a:cubicBezTo>
                  <a:cubicBezTo>
                    <a:pt x="22147" y="21697"/>
                    <a:pt x="21837" y="20613"/>
                    <a:pt x="22218" y="19863"/>
                  </a:cubicBezTo>
                  <a:cubicBezTo>
                    <a:pt x="22242" y="19827"/>
                    <a:pt x="22254" y="19803"/>
                    <a:pt x="22266" y="19768"/>
                  </a:cubicBezTo>
                  <a:cubicBezTo>
                    <a:pt x="22389" y="19637"/>
                    <a:pt x="22514" y="19583"/>
                    <a:pt x="22633" y="19583"/>
                  </a:cubicBezTo>
                  <a:cubicBezTo>
                    <a:pt x="22905" y="19583"/>
                    <a:pt x="23143" y="19866"/>
                    <a:pt x="23242" y="20173"/>
                  </a:cubicBezTo>
                  <a:cubicBezTo>
                    <a:pt x="23349" y="20577"/>
                    <a:pt x="23397" y="20994"/>
                    <a:pt x="23385" y="21411"/>
                  </a:cubicBezTo>
                  <a:cubicBezTo>
                    <a:pt x="23397" y="21816"/>
                    <a:pt x="23349" y="22232"/>
                    <a:pt x="23266" y="22625"/>
                  </a:cubicBezTo>
                  <a:cubicBezTo>
                    <a:pt x="23135" y="23161"/>
                    <a:pt x="22849" y="23649"/>
                    <a:pt x="22694" y="24173"/>
                  </a:cubicBezTo>
                  <a:cubicBezTo>
                    <a:pt x="22693" y="24177"/>
                    <a:pt x="22696" y="24179"/>
                    <a:pt x="22702" y="24179"/>
                  </a:cubicBezTo>
                  <a:cubicBezTo>
                    <a:pt x="22842" y="24179"/>
                    <a:pt x="24760" y="23162"/>
                    <a:pt x="25171" y="22101"/>
                  </a:cubicBezTo>
                  <a:cubicBezTo>
                    <a:pt x="25599" y="21006"/>
                    <a:pt x="25945" y="19851"/>
                    <a:pt x="25897" y="18649"/>
                  </a:cubicBezTo>
                  <a:cubicBezTo>
                    <a:pt x="25873" y="17887"/>
                    <a:pt x="25790" y="17386"/>
                    <a:pt x="25337" y="16803"/>
                  </a:cubicBezTo>
                  <a:cubicBezTo>
                    <a:pt x="25040" y="16434"/>
                    <a:pt x="24706" y="16101"/>
                    <a:pt x="24313" y="15839"/>
                  </a:cubicBezTo>
                  <a:cubicBezTo>
                    <a:pt x="23415" y="15307"/>
                    <a:pt x="24030" y="14517"/>
                    <a:pt x="25495" y="14517"/>
                  </a:cubicBezTo>
                  <a:cubicBezTo>
                    <a:pt x="25506" y="14517"/>
                    <a:pt x="25517" y="14517"/>
                    <a:pt x="25528" y="14517"/>
                  </a:cubicBezTo>
                  <a:cubicBezTo>
                    <a:pt x="25534" y="14517"/>
                    <a:pt x="25540" y="14517"/>
                    <a:pt x="25546" y="14517"/>
                  </a:cubicBezTo>
                  <a:cubicBezTo>
                    <a:pt x="26560" y="14517"/>
                    <a:pt x="27269" y="13500"/>
                    <a:pt x="27695" y="12612"/>
                  </a:cubicBezTo>
                  <a:cubicBezTo>
                    <a:pt x="28159" y="11648"/>
                    <a:pt x="28385" y="10052"/>
                    <a:pt x="28112" y="9040"/>
                  </a:cubicBezTo>
                  <a:cubicBezTo>
                    <a:pt x="27850" y="8076"/>
                    <a:pt x="26433" y="5849"/>
                    <a:pt x="25683" y="5468"/>
                  </a:cubicBezTo>
                  <a:lnTo>
                    <a:pt x="25683" y="5468"/>
                  </a:lnTo>
                  <a:cubicBezTo>
                    <a:pt x="25790" y="6397"/>
                    <a:pt x="26004" y="8445"/>
                    <a:pt x="25278" y="9647"/>
                  </a:cubicBezTo>
                  <a:cubicBezTo>
                    <a:pt x="24849" y="10362"/>
                    <a:pt x="24159" y="10886"/>
                    <a:pt x="23349" y="11124"/>
                  </a:cubicBezTo>
                  <a:cubicBezTo>
                    <a:pt x="24123" y="10017"/>
                    <a:pt x="24433" y="8659"/>
                    <a:pt x="24778" y="7373"/>
                  </a:cubicBezTo>
                  <a:cubicBezTo>
                    <a:pt x="25040" y="6397"/>
                    <a:pt x="25266" y="5325"/>
                    <a:pt x="24909" y="4349"/>
                  </a:cubicBezTo>
                  <a:cubicBezTo>
                    <a:pt x="24540" y="3373"/>
                    <a:pt x="23587" y="2801"/>
                    <a:pt x="22635" y="2480"/>
                  </a:cubicBezTo>
                  <a:cubicBezTo>
                    <a:pt x="22063" y="2289"/>
                    <a:pt x="21480" y="2158"/>
                    <a:pt x="20884" y="2111"/>
                  </a:cubicBezTo>
                  <a:cubicBezTo>
                    <a:pt x="20753" y="2094"/>
                    <a:pt x="20622" y="2086"/>
                    <a:pt x="20492" y="2086"/>
                  </a:cubicBezTo>
                  <a:cubicBezTo>
                    <a:pt x="20161" y="2086"/>
                    <a:pt x="19835" y="2139"/>
                    <a:pt x="19527" y="2242"/>
                  </a:cubicBezTo>
                  <a:cubicBezTo>
                    <a:pt x="19360" y="1730"/>
                    <a:pt x="19099" y="1242"/>
                    <a:pt x="18753" y="837"/>
                  </a:cubicBezTo>
                  <a:cubicBezTo>
                    <a:pt x="18161" y="175"/>
                    <a:pt x="17411" y="0"/>
                    <a:pt x="166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2"/>
            <p:cNvSpPr/>
            <p:nvPr/>
          </p:nvSpPr>
          <p:spPr>
            <a:xfrm>
              <a:off x="714245" y="2701545"/>
              <a:ext cx="1037591" cy="526895"/>
            </a:xfrm>
            <a:custGeom>
              <a:avLst/>
              <a:gdLst/>
              <a:ahLst/>
              <a:cxnLst/>
              <a:rect l="l" t="t" r="r" b="b"/>
              <a:pathLst>
                <a:path w="27926" h="14181" extrusionOk="0">
                  <a:moveTo>
                    <a:pt x="15658" y="0"/>
                  </a:moveTo>
                  <a:cubicBezTo>
                    <a:pt x="15658" y="0"/>
                    <a:pt x="15658" y="0"/>
                    <a:pt x="15657" y="0"/>
                  </a:cubicBezTo>
                  <a:cubicBezTo>
                    <a:pt x="15669" y="119"/>
                    <a:pt x="15669" y="238"/>
                    <a:pt x="15681" y="369"/>
                  </a:cubicBezTo>
                  <a:cubicBezTo>
                    <a:pt x="15776" y="2000"/>
                    <a:pt x="15574" y="4084"/>
                    <a:pt x="16300" y="5668"/>
                  </a:cubicBezTo>
                  <a:cubicBezTo>
                    <a:pt x="15550" y="5465"/>
                    <a:pt x="14800" y="5263"/>
                    <a:pt x="14050" y="5072"/>
                  </a:cubicBezTo>
                  <a:cubicBezTo>
                    <a:pt x="14050" y="5060"/>
                    <a:pt x="14038" y="5048"/>
                    <a:pt x="14038" y="5048"/>
                  </a:cubicBezTo>
                  <a:cubicBezTo>
                    <a:pt x="13026" y="3584"/>
                    <a:pt x="11573" y="214"/>
                    <a:pt x="11359" y="0"/>
                  </a:cubicBezTo>
                  <a:lnTo>
                    <a:pt x="11359" y="0"/>
                  </a:lnTo>
                  <a:lnTo>
                    <a:pt x="11407" y="143"/>
                  </a:lnTo>
                  <a:cubicBezTo>
                    <a:pt x="11800" y="1191"/>
                    <a:pt x="12097" y="2250"/>
                    <a:pt x="12454" y="3298"/>
                  </a:cubicBezTo>
                  <a:cubicBezTo>
                    <a:pt x="12633" y="3834"/>
                    <a:pt x="12824" y="4382"/>
                    <a:pt x="13157" y="4834"/>
                  </a:cubicBezTo>
                  <a:cubicBezTo>
                    <a:pt x="11871" y="4489"/>
                    <a:pt x="10252" y="3905"/>
                    <a:pt x="8990" y="3512"/>
                  </a:cubicBezTo>
                  <a:cubicBezTo>
                    <a:pt x="8204" y="2655"/>
                    <a:pt x="6704" y="750"/>
                    <a:pt x="6513" y="655"/>
                  </a:cubicBezTo>
                  <a:lnTo>
                    <a:pt x="6513" y="655"/>
                  </a:lnTo>
                  <a:cubicBezTo>
                    <a:pt x="6930" y="1512"/>
                    <a:pt x="7406" y="2548"/>
                    <a:pt x="8061" y="3334"/>
                  </a:cubicBezTo>
                  <a:cubicBezTo>
                    <a:pt x="7537" y="3155"/>
                    <a:pt x="7013" y="2989"/>
                    <a:pt x="6489" y="2810"/>
                  </a:cubicBezTo>
                  <a:cubicBezTo>
                    <a:pt x="5335" y="2429"/>
                    <a:pt x="4180" y="2060"/>
                    <a:pt x="3001" y="1727"/>
                  </a:cubicBezTo>
                  <a:cubicBezTo>
                    <a:pt x="2024" y="1456"/>
                    <a:pt x="1129" y="964"/>
                    <a:pt x="108" y="964"/>
                  </a:cubicBezTo>
                  <a:cubicBezTo>
                    <a:pt x="96" y="964"/>
                    <a:pt x="84" y="964"/>
                    <a:pt x="72" y="965"/>
                  </a:cubicBezTo>
                  <a:cubicBezTo>
                    <a:pt x="1" y="976"/>
                    <a:pt x="1" y="1072"/>
                    <a:pt x="72" y="1084"/>
                  </a:cubicBezTo>
                  <a:cubicBezTo>
                    <a:pt x="1167" y="1155"/>
                    <a:pt x="2084" y="1643"/>
                    <a:pt x="3049" y="2131"/>
                  </a:cubicBezTo>
                  <a:cubicBezTo>
                    <a:pt x="3799" y="2489"/>
                    <a:pt x="4561" y="2798"/>
                    <a:pt x="5346" y="3048"/>
                  </a:cubicBezTo>
                  <a:cubicBezTo>
                    <a:pt x="5156" y="3143"/>
                    <a:pt x="4989" y="3251"/>
                    <a:pt x="4811" y="3346"/>
                  </a:cubicBezTo>
                  <a:cubicBezTo>
                    <a:pt x="4323" y="3596"/>
                    <a:pt x="3834" y="3858"/>
                    <a:pt x="3346" y="4108"/>
                  </a:cubicBezTo>
                  <a:lnTo>
                    <a:pt x="3215" y="4179"/>
                  </a:lnTo>
                  <a:cubicBezTo>
                    <a:pt x="3226" y="4191"/>
                    <a:pt x="3254" y="4196"/>
                    <a:pt x="3296" y="4196"/>
                  </a:cubicBezTo>
                  <a:cubicBezTo>
                    <a:pt x="3730" y="4196"/>
                    <a:pt x="5686" y="3629"/>
                    <a:pt x="6239" y="3358"/>
                  </a:cubicBezTo>
                  <a:lnTo>
                    <a:pt x="6311" y="3382"/>
                  </a:lnTo>
                  <a:cubicBezTo>
                    <a:pt x="7501" y="3786"/>
                    <a:pt x="8692" y="4191"/>
                    <a:pt x="9895" y="4560"/>
                  </a:cubicBezTo>
                  <a:cubicBezTo>
                    <a:pt x="9371" y="4798"/>
                    <a:pt x="8859" y="5191"/>
                    <a:pt x="8418" y="5489"/>
                  </a:cubicBezTo>
                  <a:cubicBezTo>
                    <a:pt x="7752" y="5941"/>
                    <a:pt x="7120" y="6430"/>
                    <a:pt x="6478" y="6894"/>
                  </a:cubicBezTo>
                  <a:cubicBezTo>
                    <a:pt x="6144" y="7132"/>
                    <a:pt x="5811" y="7358"/>
                    <a:pt x="5477" y="7573"/>
                  </a:cubicBezTo>
                  <a:cubicBezTo>
                    <a:pt x="5656" y="7525"/>
                    <a:pt x="5835" y="7477"/>
                    <a:pt x="6013" y="7418"/>
                  </a:cubicBezTo>
                  <a:cubicBezTo>
                    <a:pt x="6811" y="7072"/>
                    <a:pt x="7585" y="6668"/>
                    <a:pt x="8323" y="6203"/>
                  </a:cubicBezTo>
                  <a:cubicBezTo>
                    <a:pt x="9085" y="5668"/>
                    <a:pt x="10073" y="5441"/>
                    <a:pt x="10764" y="4822"/>
                  </a:cubicBezTo>
                  <a:cubicBezTo>
                    <a:pt x="11573" y="5072"/>
                    <a:pt x="12395" y="5298"/>
                    <a:pt x="13228" y="5501"/>
                  </a:cubicBezTo>
                  <a:cubicBezTo>
                    <a:pt x="13609" y="5584"/>
                    <a:pt x="13978" y="5691"/>
                    <a:pt x="14359" y="5798"/>
                  </a:cubicBezTo>
                  <a:cubicBezTo>
                    <a:pt x="13693" y="6334"/>
                    <a:pt x="13205" y="7203"/>
                    <a:pt x="12597" y="7763"/>
                  </a:cubicBezTo>
                  <a:cubicBezTo>
                    <a:pt x="11728" y="8549"/>
                    <a:pt x="10811" y="9287"/>
                    <a:pt x="9895" y="10025"/>
                  </a:cubicBezTo>
                  <a:cubicBezTo>
                    <a:pt x="9418" y="10406"/>
                    <a:pt x="8954" y="10799"/>
                    <a:pt x="8478" y="11192"/>
                  </a:cubicBezTo>
                  <a:cubicBezTo>
                    <a:pt x="8740" y="11061"/>
                    <a:pt x="8990" y="10930"/>
                    <a:pt x="9240" y="10811"/>
                  </a:cubicBezTo>
                  <a:cubicBezTo>
                    <a:pt x="9478" y="10680"/>
                    <a:pt x="13586" y="7834"/>
                    <a:pt x="15038" y="5977"/>
                  </a:cubicBezTo>
                  <a:lnTo>
                    <a:pt x="16419" y="6358"/>
                  </a:lnTo>
                  <a:cubicBezTo>
                    <a:pt x="15860" y="7013"/>
                    <a:pt x="15586" y="7954"/>
                    <a:pt x="15312" y="8716"/>
                  </a:cubicBezTo>
                  <a:cubicBezTo>
                    <a:pt x="14871" y="9942"/>
                    <a:pt x="14419" y="11144"/>
                    <a:pt x="13859" y="12323"/>
                  </a:cubicBezTo>
                  <a:cubicBezTo>
                    <a:pt x="13562" y="12954"/>
                    <a:pt x="13228" y="13585"/>
                    <a:pt x="12859" y="14180"/>
                  </a:cubicBezTo>
                  <a:cubicBezTo>
                    <a:pt x="13419" y="13538"/>
                    <a:pt x="13538" y="13502"/>
                    <a:pt x="14026" y="12847"/>
                  </a:cubicBezTo>
                  <a:cubicBezTo>
                    <a:pt x="14086" y="12764"/>
                    <a:pt x="14621" y="11811"/>
                    <a:pt x="14693" y="11752"/>
                  </a:cubicBezTo>
                  <a:cubicBezTo>
                    <a:pt x="14967" y="11144"/>
                    <a:pt x="15133" y="10728"/>
                    <a:pt x="15372" y="10120"/>
                  </a:cubicBezTo>
                  <a:cubicBezTo>
                    <a:pt x="15610" y="9466"/>
                    <a:pt x="15836" y="8811"/>
                    <a:pt x="16086" y="8168"/>
                  </a:cubicBezTo>
                  <a:cubicBezTo>
                    <a:pt x="16312" y="7584"/>
                    <a:pt x="16634" y="7061"/>
                    <a:pt x="16872" y="6489"/>
                  </a:cubicBezTo>
                  <a:cubicBezTo>
                    <a:pt x="17277" y="6596"/>
                    <a:pt x="17693" y="6703"/>
                    <a:pt x="18098" y="6811"/>
                  </a:cubicBezTo>
                  <a:cubicBezTo>
                    <a:pt x="17800" y="7477"/>
                    <a:pt x="17800" y="8323"/>
                    <a:pt x="17777" y="9013"/>
                  </a:cubicBezTo>
                  <a:cubicBezTo>
                    <a:pt x="17753" y="9930"/>
                    <a:pt x="17800" y="10847"/>
                    <a:pt x="17908" y="11764"/>
                  </a:cubicBezTo>
                  <a:cubicBezTo>
                    <a:pt x="17931" y="11978"/>
                    <a:pt x="17955" y="12192"/>
                    <a:pt x="17967" y="12418"/>
                  </a:cubicBezTo>
                  <a:cubicBezTo>
                    <a:pt x="17991" y="12359"/>
                    <a:pt x="18003" y="12299"/>
                    <a:pt x="18027" y="12252"/>
                  </a:cubicBezTo>
                  <a:cubicBezTo>
                    <a:pt x="18110" y="11990"/>
                    <a:pt x="18396" y="10406"/>
                    <a:pt x="18372" y="9704"/>
                  </a:cubicBezTo>
                  <a:cubicBezTo>
                    <a:pt x="18360" y="9192"/>
                    <a:pt x="18372" y="8668"/>
                    <a:pt x="18408" y="8144"/>
                  </a:cubicBezTo>
                  <a:cubicBezTo>
                    <a:pt x="18443" y="7739"/>
                    <a:pt x="18527" y="7322"/>
                    <a:pt x="18539" y="6918"/>
                  </a:cubicBezTo>
                  <a:cubicBezTo>
                    <a:pt x="18789" y="6977"/>
                    <a:pt x="19027" y="7025"/>
                    <a:pt x="19265" y="7072"/>
                  </a:cubicBezTo>
                  <a:cubicBezTo>
                    <a:pt x="19527" y="8144"/>
                    <a:pt x="20241" y="9120"/>
                    <a:pt x="20717" y="10097"/>
                  </a:cubicBezTo>
                  <a:cubicBezTo>
                    <a:pt x="20836" y="10335"/>
                    <a:pt x="20956" y="10573"/>
                    <a:pt x="21063" y="10835"/>
                  </a:cubicBezTo>
                  <a:cubicBezTo>
                    <a:pt x="21134" y="10561"/>
                    <a:pt x="20825" y="9347"/>
                    <a:pt x="20575" y="8930"/>
                  </a:cubicBezTo>
                  <a:cubicBezTo>
                    <a:pt x="20277" y="8418"/>
                    <a:pt x="20063" y="7703"/>
                    <a:pt x="19789" y="7180"/>
                  </a:cubicBezTo>
                  <a:lnTo>
                    <a:pt x="19789" y="7180"/>
                  </a:lnTo>
                  <a:cubicBezTo>
                    <a:pt x="22003" y="7584"/>
                    <a:pt x="25313" y="8668"/>
                    <a:pt x="27290" y="9751"/>
                  </a:cubicBezTo>
                  <a:cubicBezTo>
                    <a:pt x="27347" y="9784"/>
                    <a:pt x="27403" y="9798"/>
                    <a:pt x="27456" y="9798"/>
                  </a:cubicBezTo>
                  <a:cubicBezTo>
                    <a:pt x="27736" y="9798"/>
                    <a:pt x="27925" y="9408"/>
                    <a:pt x="27635" y="9227"/>
                  </a:cubicBezTo>
                  <a:cubicBezTo>
                    <a:pt x="25837" y="8061"/>
                    <a:pt x="22491" y="7049"/>
                    <a:pt x="20432" y="6644"/>
                  </a:cubicBezTo>
                  <a:cubicBezTo>
                    <a:pt x="20158" y="6584"/>
                    <a:pt x="19896" y="6525"/>
                    <a:pt x="19634" y="6477"/>
                  </a:cubicBezTo>
                  <a:cubicBezTo>
                    <a:pt x="20063" y="5584"/>
                    <a:pt x="21896" y="4167"/>
                    <a:pt x="22027" y="4001"/>
                  </a:cubicBezTo>
                  <a:lnTo>
                    <a:pt x="22253" y="3751"/>
                  </a:lnTo>
                  <a:lnTo>
                    <a:pt x="22253" y="3751"/>
                  </a:lnTo>
                  <a:cubicBezTo>
                    <a:pt x="21872" y="3941"/>
                    <a:pt x="19979" y="4989"/>
                    <a:pt x="19158" y="6346"/>
                  </a:cubicBezTo>
                  <a:cubicBezTo>
                    <a:pt x="18943" y="6299"/>
                    <a:pt x="18848" y="6299"/>
                    <a:pt x="18634" y="6251"/>
                  </a:cubicBezTo>
                  <a:cubicBezTo>
                    <a:pt x="18503" y="5870"/>
                    <a:pt x="18431" y="5465"/>
                    <a:pt x="18443" y="5060"/>
                  </a:cubicBezTo>
                  <a:cubicBezTo>
                    <a:pt x="18491" y="4441"/>
                    <a:pt x="18610" y="3834"/>
                    <a:pt x="18812" y="3239"/>
                  </a:cubicBezTo>
                  <a:cubicBezTo>
                    <a:pt x="19098" y="2250"/>
                    <a:pt x="19717" y="167"/>
                    <a:pt x="19527" y="131"/>
                  </a:cubicBezTo>
                  <a:lnTo>
                    <a:pt x="19527" y="131"/>
                  </a:lnTo>
                  <a:cubicBezTo>
                    <a:pt x="19301" y="595"/>
                    <a:pt x="19062" y="1060"/>
                    <a:pt x="18848" y="1524"/>
                  </a:cubicBezTo>
                  <a:cubicBezTo>
                    <a:pt x="18455" y="2405"/>
                    <a:pt x="18181" y="3322"/>
                    <a:pt x="18050" y="4274"/>
                  </a:cubicBezTo>
                  <a:cubicBezTo>
                    <a:pt x="17979" y="4810"/>
                    <a:pt x="17919" y="5537"/>
                    <a:pt x="18122" y="6120"/>
                  </a:cubicBezTo>
                  <a:cubicBezTo>
                    <a:pt x="17681" y="6013"/>
                    <a:pt x="17229" y="5906"/>
                    <a:pt x="16788" y="5787"/>
                  </a:cubicBezTo>
                  <a:cubicBezTo>
                    <a:pt x="16087" y="3920"/>
                    <a:pt x="15825" y="0"/>
                    <a:pt x="156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2"/>
            <p:cNvSpPr/>
            <p:nvPr/>
          </p:nvSpPr>
          <p:spPr>
            <a:xfrm>
              <a:off x="3791525" y="3536035"/>
              <a:ext cx="795860" cy="768031"/>
            </a:xfrm>
            <a:custGeom>
              <a:avLst/>
              <a:gdLst/>
              <a:ahLst/>
              <a:cxnLst/>
              <a:rect l="l" t="t" r="r" b="b"/>
              <a:pathLst>
                <a:path w="21420" h="20671" extrusionOk="0">
                  <a:moveTo>
                    <a:pt x="6215" y="8747"/>
                  </a:moveTo>
                  <a:lnTo>
                    <a:pt x="6215" y="8747"/>
                  </a:lnTo>
                  <a:cubicBezTo>
                    <a:pt x="6217" y="8749"/>
                    <a:pt x="6218" y="8751"/>
                    <a:pt x="6219" y="8753"/>
                  </a:cubicBezTo>
                  <a:lnTo>
                    <a:pt x="6219" y="8753"/>
                  </a:lnTo>
                  <a:cubicBezTo>
                    <a:pt x="6218" y="8752"/>
                    <a:pt x="6217" y="8750"/>
                    <a:pt x="6215" y="8747"/>
                  </a:cubicBezTo>
                  <a:close/>
                  <a:moveTo>
                    <a:pt x="6617" y="7487"/>
                  </a:moveTo>
                  <a:cubicBezTo>
                    <a:pt x="6641" y="7487"/>
                    <a:pt x="6666" y="7490"/>
                    <a:pt x="6692" y="7497"/>
                  </a:cubicBezTo>
                  <a:cubicBezTo>
                    <a:pt x="7144" y="7616"/>
                    <a:pt x="6787" y="8414"/>
                    <a:pt x="6585" y="8676"/>
                  </a:cubicBezTo>
                  <a:cubicBezTo>
                    <a:pt x="6553" y="8746"/>
                    <a:pt x="6445" y="8827"/>
                    <a:pt x="6348" y="8827"/>
                  </a:cubicBezTo>
                  <a:cubicBezTo>
                    <a:pt x="6298" y="8827"/>
                    <a:pt x="6252" y="8806"/>
                    <a:pt x="6219" y="8753"/>
                  </a:cubicBezTo>
                  <a:lnTo>
                    <a:pt x="6219" y="8753"/>
                  </a:lnTo>
                  <a:cubicBezTo>
                    <a:pt x="6225" y="8764"/>
                    <a:pt x="6227" y="8768"/>
                    <a:pt x="6227" y="8768"/>
                  </a:cubicBezTo>
                  <a:cubicBezTo>
                    <a:pt x="6225" y="8768"/>
                    <a:pt x="6192" y="8718"/>
                    <a:pt x="6192" y="8700"/>
                  </a:cubicBezTo>
                  <a:cubicBezTo>
                    <a:pt x="6168" y="8664"/>
                    <a:pt x="6156" y="8640"/>
                    <a:pt x="6156" y="8604"/>
                  </a:cubicBezTo>
                  <a:cubicBezTo>
                    <a:pt x="6132" y="8533"/>
                    <a:pt x="6132" y="8462"/>
                    <a:pt x="6120" y="8390"/>
                  </a:cubicBezTo>
                  <a:cubicBezTo>
                    <a:pt x="6120" y="8247"/>
                    <a:pt x="6120" y="8093"/>
                    <a:pt x="6156" y="7962"/>
                  </a:cubicBezTo>
                  <a:cubicBezTo>
                    <a:pt x="6210" y="7768"/>
                    <a:pt x="6390" y="7487"/>
                    <a:pt x="6617" y="7487"/>
                  </a:cubicBezTo>
                  <a:close/>
                  <a:moveTo>
                    <a:pt x="8883" y="7412"/>
                  </a:moveTo>
                  <a:cubicBezTo>
                    <a:pt x="8988" y="7412"/>
                    <a:pt x="9082" y="7485"/>
                    <a:pt x="9109" y="7592"/>
                  </a:cubicBezTo>
                  <a:cubicBezTo>
                    <a:pt x="9190" y="8252"/>
                    <a:pt x="8629" y="9250"/>
                    <a:pt x="7887" y="9250"/>
                  </a:cubicBezTo>
                  <a:cubicBezTo>
                    <a:pt x="7866" y="9250"/>
                    <a:pt x="7844" y="9249"/>
                    <a:pt x="7823" y="9247"/>
                  </a:cubicBezTo>
                  <a:cubicBezTo>
                    <a:pt x="7692" y="9247"/>
                    <a:pt x="7597" y="9128"/>
                    <a:pt x="7609" y="8997"/>
                  </a:cubicBezTo>
                  <a:lnTo>
                    <a:pt x="7597" y="8997"/>
                  </a:lnTo>
                  <a:cubicBezTo>
                    <a:pt x="7609" y="8938"/>
                    <a:pt x="7620" y="8866"/>
                    <a:pt x="7632" y="8807"/>
                  </a:cubicBezTo>
                  <a:cubicBezTo>
                    <a:pt x="7716" y="8521"/>
                    <a:pt x="7859" y="8259"/>
                    <a:pt x="8037" y="8033"/>
                  </a:cubicBezTo>
                  <a:cubicBezTo>
                    <a:pt x="8240" y="7783"/>
                    <a:pt x="8490" y="7581"/>
                    <a:pt x="8775" y="7438"/>
                  </a:cubicBezTo>
                  <a:cubicBezTo>
                    <a:pt x="8811" y="7420"/>
                    <a:pt x="8847" y="7412"/>
                    <a:pt x="8883" y="7412"/>
                  </a:cubicBezTo>
                  <a:close/>
                  <a:moveTo>
                    <a:pt x="10021" y="8863"/>
                  </a:moveTo>
                  <a:cubicBezTo>
                    <a:pt x="10132" y="8863"/>
                    <a:pt x="10236" y="8911"/>
                    <a:pt x="10299" y="9033"/>
                  </a:cubicBezTo>
                  <a:cubicBezTo>
                    <a:pt x="10418" y="9247"/>
                    <a:pt x="10216" y="9486"/>
                    <a:pt x="10085" y="9640"/>
                  </a:cubicBezTo>
                  <a:cubicBezTo>
                    <a:pt x="9963" y="9773"/>
                    <a:pt x="9779" y="9917"/>
                    <a:pt x="9591" y="9917"/>
                  </a:cubicBezTo>
                  <a:cubicBezTo>
                    <a:pt x="9577" y="9917"/>
                    <a:pt x="9563" y="9916"/>
                    <a:pt x="9549" y="9914"/>
                  </a:cubicBezTo>
                  <a:cubicBezTo>
                    <a:pt x="9478" y="9914"/>
                    <a:pt x="9418" y="9902"/>
                    <a:pt x="9383" y="9819"/>
                  </a:cubicBezTo>
                  <a:lnTo>
                    <a:pt x="9371" y="9819"/>
                  </a:lnTo>
                  <a:cubicBezTo>
                    <a:pt x="9275" y="9557"/>
                    <a:pt x="9442" y="9224"/>
                    <a:pt x="9633" y="9045"/>
                  </a:cubicBezTo>
                  <a:cubicBezTo>
                    <a:pt x="9732" y="8939"/>
                    <a:pt x="9883" y="8863"/>
                    <a:pt x="10021" y="8863"/>
                  </a:cubicBezTo>
                  <a:close/>
                  <a:moveTo>
                    <a:pt x="6195" y="10866"/>
                  </a:moveTo>
                  <a:cubicBezTo>
                    <a:pt x="6256" y="10866"/>
                    <a:pt x="6315" y="10890"/>
                    <a:pt x="6358" y="10938"/>
                  </a:cubicBezTo>
                  <a:cubicBezTo>
                    <a:pt x="6585" y="11236"/>
                    <a:pt x="6704" y="11843"/>
                    <a:pt x="6370" y="12129"/>
                  </a:cubicBezTo>
                  <a:cubicBezTo>
                    <a:pt x="6332" y="12162"/>
                    <a:pt x="6285" y="12178"/>
                    <a:pt x="6238" y="12178"/>
                  </a:cubicBezTo>
                  <a:cubicBezTo>
                    <a:pt x="6153" y="12178"/>
                    <a:pt x="6068" y="12126"/>
                    <a:pt x="6037" y="12033"/>
                  </a:cubicBezTo>
                  <a:cubicBezTo>
                    <a:pt x="5811" y="11760"/>
                    <a:pt x="5846" y="11260"/>
                    <a:pt x="6001" y="10974"/>
                  </a:cubicBezTo>
                  <a:cubicBezTo>
                    <a:pt x="6047" y="10902"/>
                    <a:pt x="6122" y="10866"/>
                    <a:pt x="6195" y="10866"/>
                  </a:cubicBezTo>
                  <a:close/>
                  <a:moveTo>
                    <a:pt x="10361" y="11618"/>
                  </a:moveTo>
                  <a:cubicBezTo>
                    <a:pt x="10584" y="11618"/>
                    <a:pt x="10777" y="11792"/>
                    <a:pt x="10787" y="12022"/>
                  </a:cubicBezTo>
                  <a:cubicBezTo>
                    <a:pt x="10799" y="12212"/>
                    <a:pt x="10668" y="12391"/>
                    <a:pt x="10490" y="12450"/>
                  </a:cubicBezTo>
                  <a:cubicBezTo>
                    <a:pt x="10472" y="12454"/>
                    <a:pt x="10454" y="12455"/>
                    <a:pt x="10437" y="12455"/>
                  </a:cubicBezTo>
                  <a:cubicBezTo>
                    <a:pt x="10334" y="12455"/>
                    <a:pt x="10231" y="12399"/>
                    <a:pt x="10180" y="12307"/>
                  </a:cubicBezTo>
                  <a:cubicBezTo>
                    <a:pt x="10180" y="12307"/>
                    <a:pt x="10180" y="12284"/>
                    <a:pt x="10168" y="12284"/>
                  </a:cubicBezTo>
                  <a:cubicBezTo>
                    <a:pt x="10109" y="12212"/>
                    <a:pt x="10061" y="12117"/>
                    <a:pt x="10037" y="12022"/>
                  </a:cubicBezTo>
                  <a:cubicBezTo>
                    <a:pt x="9990" y="11843"/>
                    <a:pt x="10097" y="11676"/>
                    <a:pt x="10264" y="11629"/>
                  </a:cubicBezTo>
                  <a:cubicBezTo>
                    <a:pt x="10296" y="11621"/>
                    <a:pt x="10329" y="11618"/>
                    <a:pt x="10361" y="11618"/>
                  </a:cubicBezTo>
                  <a:close/>
                  <a:moveTo>
                    <a:pt x="7891" y="11092"/>
                  </a:moveTo>
                  <a:cubicBezTo>
                    <a:pt x="7919" y="11092"/>
                    <a:pt x="7948" y="11096"/>
                    <a:pt x="7978" y="11105"/>
                  </a:cubicBezTo>
                  <a:lnTo>
                    <a:pt x="7978" y="11117"/>
                  </a:lnTo>
                  <a:cubicBezTo>
                    <a:pt x="8192" y="11176"/>
                    <a:pt x="8287" y="11414"/>
                    <a:pt x="8347" y="11605"/>
                  </a:cubicBezTo>
                  <a:cubicBezTo>
                    <a:pt x="8382" y="11736"/>
                    <a:pt x="8394" y="11879"/>
                    <a:pt x="8406" y="12022"/>
                  </a:cubicBezTo>
                  <a:cubicBezTo>
                    <a:pt x="8430" y="12129"/>
                    <a:pt x="8442" y="12236"/>
                    <a:pt x="8418" y="12343"/>
                  </a:cubicBezTo>
                  <a:cubicBezTo>
                    <a:pt x="8382" y="12438"/>
                    <a:pt x="8299" y="12498"/>
                    <a:pt x="8204" y="12498"/>
                  </a:cubicBezTo>
                  <a:cubicBezTo>
                    <a:pt x="8049" y="12474"/>
                    <a:pt x="7906" y="12414"/>
                    <a:pt x="7787" y="12307"/>
                  </a:cubicBezTo>
                  <a:lnTo>
                    <a:pt x="7763" y="12284"/>
                  </a:lnTo>
                  <a:cubicBezTo>
                    <a:pt x="7549" y="12093"/>
                    <a:pt x="7442" y="11795"/>
                    <a:pt x="7489" y="11498"/>
                  </a:cubicBezTo>
                  <a:cubicBezTo>
                    <a:pt x="7531" y="11309"/>
                    <a:pt x="7684" y="11092"/>
                    <a:pt x="7891" y="11092"/>
                  </a:cubicBezTo>
                  <a:close/>
                  <a:moveTo>
                    <a:pt x="5446" y="14078"/>
                  </a:moveTo>
                  <a:cubicBezTo>
                    <a:pt x="5506" y="14078"/>
                    <a:pt x="5568" y="14117"/>
                    <a:pt x="5632" y="14212"/>
                  </a:cubicBezTo>
                  <a:cubicBezTo>
                    <a:pt x="5787" y="14474"/>
                    <a:pt x="5894" y="14760"/>
                    <a:pt x="5954" y="15058"/>
                  </a:cubicBezTo>
                  <a:cubicBezTo>
                    <a:pt x="6096" y="15713"/>
                    <a:pt x="6192" y="16379"/>
                    <a:pt x="6227" y="17046"/>
                  </a:cubicBezTo>
                  <a:cubicBezTo>
                    <a:pt x="6251" y="17629"/>
                    <a:pt x="6323" y="18213"/>
                    <a:pt x="6454" y="18784"/>
                  </a:cubicBezTo>
                  <a:cubicBezTo>
                    <a:pt x="6394" y="18772"/>
                    <a:pt x="6346" y="18749"/>
                    <a:pt x="6299" y="18713"/>
                  </a:cubicBezTo>
                  <a:lnTo>
                    <a:pt x="6299" y="18725"/>
                  </a:lnTo>
                  <a:cubicBezTo>
                    <a:pt x="6061" y="18570"/>
                    <a:pt x="5846" y="18380"/>
                    <a:pt x="5668" y="18153"/>
                  </a:cubicBezTo>
                  <a:cubicBezTo>
                    <a:pt x="5406" y="17891"/>
                    <a:pt x="5203" y="17582"/>
                    <a:pt x="5049" y="17248"/>
                  </a:cubicBezTo>
                  <a:cubicBezTo>
                    <a:pt x="4715" y="16379"/>
                    <a:pt x="4691" y="15201"/>
                    <a:pt x="5144" y="14379"/>
                  </a:cubicBezTo>
                  <a:cubicBezTo>
                    <a:pt x="5223" y="14229"/>
                    <a:pt x="5329" y="14078"/>
                    <a:pt x="5446" y="14078"/>
                  </a:cubicBezTo>
                  <a:close/>
                  <a:moveTo>
                    <a:pt x="7820" y="0"/>
                  </a:moveTo>
                  <a:cubicBezTo>
                    <a:pt x="7383" y="0"/>
                    <a:pt x="6931" y="39"/>
                    <a:pt x="6620" y="163"/>
                  </a:cubicBezTo>
                  <a:cubicBezTo>
                    <a:pt x="5965" y="425"/>
                    <a:pt x="5346" y="854"/>
                    <a:pt x="5037" y="1520"/>
                  </a:cubicBezTo>
                  <a:cubicBezTo>
                    <a:pt x="4715" y="2175"/>
                    <a:pt x="4811" y="2854"/>
                    <a:pt x="4942" y="3532"/>
                  </a:cubicBezTo>
                  <a:cubicBezTo>
                    <a:pt x="5049" y="4092"/>
                    <a:pt x="5251" y="4925"/>
                    <a:pt x="4942" y="5485"/>
                  </a:cubicBezTo>
                  <a:cubicBezTo>
                    <a:pt x="4930" y="5509"/>
                    <a:pt x="4918" y="5533"/>
                    <a:pt x="4906" y="5545"/>
                  </a:cubicBezTo>
                  <a:cubicBezTo>
                    <a:pt x="4810" y="5640"/>
                    <a:pt x="4716" y="5680"/>
                    <a:pt x="4628" y="5680"/>
                  </a:cubicBezTo>
                  <a:cubicBezTo>
                    <a:pt x="4419" y="5680"/>
                    <a:pt x="4246" y="5457"/>
                    <a:pt x="4180" y="5223"/>
                  </a:cubicBezTo>
                  <a:cubicBezTo>
                    <a:pt x="4096" y="4914"/>
                    <a:pt x="4072" y="4592"/>
                    <a:pt x="4108" y="4271"/>
                  </a:cubicBezTo>
                  <a:cubicBezTo>
                    <a:pt x="4108" y="3961"/>
                    <a:pt x="4144" y="3652"/>
                    <a:pt x="4227" y="3354"/>
                  </a:cubicBezTo>
                  <a:cubicBezTo>
                    <a:pt x="4346" y="2961"/>
                    <a:pt x="4572" y="2604"/>
                    <a:pt x="4703" y="2199"/>
                  </a:cubicBezTo>
                  <a:cubicBezTo>
                    <a:pt x="4704" y="2197"/>
                    <a:pt x="4703" y="2196"/>
                    <a:pt x="4699" y="2196"/>
                  </a:cubicBezTo>
                  <a:cubicBezTo>
                    <a:pt x="4608" y="2196"/>
                    <a:pt x="3118" y="2909"/>
                    <a:pt x="2775" y="3699"/>
                  </a:cubicBezTo>
                  <a:cubicBezTo>
                    <a:pt x="2405" y="4521"/>
                    <a:pt x="2120" y="5390"/>
                    <a:pt x="2120" y="6283"/>
                  </a:cubicBezTo>
                  <a:cubicBezTo>
                    <a:pt x="2120" y="6866"/>
                    <a:pt x="2167" y="7247"/>
                    <a:pt x="2501" y="7700"/>
                  </a:cubicBezTo>
                  <a:cubicBezTo>
                    <a:pt x="2703" y="7985"/>
                    <a:pt x="2953" y="8247"/>
                    <a:pt x="3239" y="8462"/>
                  </a:cubicBezTo>
                  <a:cubicBezTo>
                    <a:pt x="3891" y="8874"/>
                    <a:pt x="3454" y="9429"/>
                    <a:pt x="2415" y="9429"/>
                  </a:cubicBezTo>
                  <a:cubicBezTo>
                    <a:pt x="2373" y="9429"/>
                    <a:pt x="2330" y="9428"/>
                    <a:pt x="2286" y="9426"/>
                  </a:cubicBezTo>
                  <a:cubicBezTo>
                    <a:pt x="2269" y="9425"/>
                    <a:pt x="2251" y="9425"/>
                    <a:pt x="2233" y="9425"/>
                  </a:cubicBezTo>
                  <a:cubicBezTo>
                    <a:pt x="1487" y="9425"/>
                    <a:pt x="945" y="10156"/>
                    <a:pt x="596" y="10807"/>
                  </a:cubicBezTo>
                  <a:cubicBezTo>
                    <a:pt x="215" y="11522"/>
                    <a:pt x="0" y="12724"/>
                    <a:pt x="179" y="13510"/>
                  </a:cubicBezTo>
                  <a:cubicBezTo>
                    <a:pt x="346" y="14236"/>
                    <a:pt x="1358" y="15963"/>
                    <a:pt x="1917" y="16272"/>
                  </a:cubicBezTo>
                  <a:cubicBezTo>
                    <a:pt x="1858" y="15570"/>
                    <a:pt x="1763" y="14010"/>
                    <a:pt x="2346" y="13129"/>
                  </a:cubicBezTo>
                  <a:cubicBezTo>
                    <a:pt x="2691" y="12593"/>
                    <a:pt x="3215" y="12212"/>
                    <a:pt x="3834" y="12057"/>
                  </a:cubicBezTo>
                  <a:lnTo>
                    <a:pt x="3834" y="12057"/>
                  </a:lnTo>
                  <a:cubicBezTo>
                    <a:pt x="3215" y="12879"/>
                    <a:pt x="2953" y="13903"/>
                    <a:pt x="2644" y="14855"/>
                  </a:cubicBezTo>
                  <a:cubicBezTo>
                    <a:pt x="2417" y="15593"/>
                    <a:pt x="2215" y="16391"/>
                    <a:pt x="2465" y="17141"/>
                  </a:cubicBezTo>
                  <a:cubicBezTo>
                    <a:pt x="2715" y="17891"/>
                    <a:pt x="3418" y="18344"/>
                    <a:pt x="4132" y="18630"/>
                  </a:cubicBezTo>
                  <a:cubicBezTo>
                    <a:pt x="4549" y="18784"/>
                    <a:pt x="5001" y="18903"/>
                    <a:pt x="5442" y="18951"/>
                  </a:cubicBezTo>
                  <a:cubicBezTo>
                    <a:pt x="5568" y="18973"/>
                    <a:pt x="5696" y="18983"/>
                    <a:pt x="5825" y="18983"/>
                  </a:cubicBezTo>
                  <a:cubicBezTo>
                    <a:pt x="6046" y="18983"/>
                    <a:pt x="6266" y="18952"/>
                    <a:pt x="6477" y="18891"/>
                  </a:cubicBezTo>
                  <a:cubicBezTo>
                    <a:pt x="6585" y="19284"/>
                    <a:pt x="6775" y="19653"/>
                    <a:pt x="7037" y="19975"/>
                  </a:cubicBezTo>
                  <a:cubicBezTo>
                    <a:pt x="7490" y="20543"/>
                    <a:pt x="8110" y="20670"/>
                    <a:pt x="8762" y="20670"/>
                  </a:cubicBezTo>
                  <a:cubicBezTo>
                    <a:pt x="9122" y="20670"/>
                    <a:pt x="9491" y="20631"/>
                    <a:pt x="9847" y="20606"/>
                  </a:cubicBezTo>
                  <a:cubicBezTo>
                    <a:pt x="9978" y="20594"/>
                    <a:pt x="10657" y="20463"/>
                    <a:pt x="10537" y="20392"/>
                  </a:cubicBezTo>
                  <a:cubicBezTo>
                    <a:pt x="10109" y="20106"/>
                    <a:pt x="9775" y="19701"/>
                    <a:pt x="9561" y="19237"/>
                  </a:cubicBezTo>
                  <a:cubicBezTo>
                    <a:pt x="9359" y="18784"/>
                    <a:pt x="9085" y="18213"/>
                    <a:pt x="8918" y="17760"/>
                  </a:cubicBezTo>
                  <a:cubicBezTo>
                    <a:pt x="8585" y="16867"/>
                    <a:pt x="8299" y="15963"/>
                    <a:pt x="8061" y="15046"/>
                  </a:cubicBezTo>
                  <a:cubicBezTo>
                    <a:pt x="7954" y="14641"/>
                    <a:pt x="7882" y="14141"/>
                    <a:pt x="8061" y="13748"/>
                  </a:cubicBezTo>
                  <a:cubicBezTo>
                    <a:pt x="8098" y="13669"/>
                    <a:pt x="8145" y="13639"/>
                    <a:pt x="8193" y="13639"/>
                  </a:cubicBezTo>
                  <a:cubicBezTo>
                    <a:pt x="8284" y="13639"/>
                    <a:pt x="8384" y="13742"/>
                    <a:pt x="8454" y="13819"/>
                  </a:cubicBezTo>
                  <a:cubicBezTo>
                    <a:pt x="8835" y="14260"/>
                    <a:pt x="9085" y="14855"/>
                    <a:pt x="9311" y="15391"/>
                  </a:cubicBezTo>
                  <a:cubicBezTo>
                    <a:pt x="9811" y="16558"/>
                    <a:pt x="10145" y="17820"/>
                    <a:pt x="10871" y="18868"/>
                  </a:cubicBezTo>
                  <a:cubicBezTo>
                    <a:pt x="11244" y="19422"/>
                    <a:pt x="11746" y="19944"/>
                    <a:pt x="12418" y="19944"/>
                  </a:cubicBezTo>
                  <a:cubicBezTo>
                    <a:pt x="12453" y="19944"/>
                    <a:pt x="12489" y="19942"/>
                    <a:pt x="12526" y="19939"/>
                  </a:cubicBezTo>
                  <a:cubicBezTo>
                    <a:pt x="13073" y="19892"/>
                    <a:pt x="14657" y="19403"/>
                    <a:pt x="14657" y="19403"/>
                  </a:cubicBezTo>
                  <a:cubicBezTo>
                    <a:pt x="14597" y="19332"/>
                    <a:pt x="14526" y="19272"/>
                    <a:pt x="14443" y="19237"/>
                  </a:cubicBezTo>
                  <a:lnTo>
                    <a:pt x="14443" y="19225"/>
                  </a:lnTo>
                  <a:cubicBezTo>
                    <a:pt x="14181" y="19058"/>
                    <a:pt x="13812" y="18618"/>
                    <a:pt x="13609" y="18427"/>
                  </a:cubicBezTo>
                  <a:cubicBezTo>
                    <a:pt x="13181" y="18034"/>
                    <a:pt x="12657" y="17201"/>
                    <a:pt x="12442" y="16903"/>
                  </a:cubicBezTo>
                  <a:cubicBezTo>
                    <a:pt x="11811" y="16010"/>
                    <a:pt x="11788" y="15677"/>
                    <a:pt x="11299" y="14689"/>
                  </a:cubicBezTo>
                  <a:cubicBezTo>
                    <a:pt x="11097" y="14260"/>
                    <a:pt x="11085" y="13903"/>
                    <a:pt x="11002" y="13438"/>
                  </a:cubicBezTo>
                  <a:cubicBezTo>
                    <a:pt x="10954" y="13224"/>
                    <a:pt x="10978" y="12998"/>
                    <a:pt x="11073" y="12807"/>
                  </a:cubicBezTo>
                  <a:cubicBezTo>
                    <a:pt x="11125" y="12717"/>
                    <a:pt x="11202" y="12684"/>
                    <a:pt x="11286" y="12684"/>
                  </a:cubicBezTo>
                  <a:cubicBezTo>
                    <a:pt x="11411" y="12684"/>
                    <a:pt x="11552" y="12760"/>
                    <a:pt x="11645" y="12831"/>
                  </a:cubicBezTo>
                  <a:cubicBezTo>
                    <a:pt x="11954" y="13046"/>
                    <a:pt x="12181" y="13391"/>
                    <a:pt x="12395" y="13688"/>
                  </a:cubicBezTo>
                  <a:cubicBezTo>
                    <a:pt x="12716" y="14153"/>
                    <a:pt x="12978" y="14629"/>
                    <a:pt x="13216" y="15141"/>
                  </a:cubicBezTo>
                  <a:cubicBezTo>
                    <a:pt x="13443" y="15617"/>
                    <a:pt x="13705" y="16094"/>
                    <a:pt x="14002" y="16546"/>
                  </a:cubicBezTo>
                  <a:cubicBezTo>
                    <a:pt x="14300" y="16963"/>
                    <a:pt x="14657" y="17344"/>
                    <a:pt x="15050" y="17677"/>
                  </a:cubicBezTo>
                  <a:cubicBezTo>
                    <a:pt x="15563" y="18104"/>
                    <a:pt x="16192" y="18446"/>
                    <a:pt x="16841" y="18446"/>
                  </a:cubicBezTo>
                  <a:cubicBezTo>
                    <a:pt x="17096" y="18446"/>
                    <a:pt x="17355" y="18393"/>
                    <a:pt x="17610" y="18272"/>
                  </a:cubicBezTo>
                  <a:cubicBezTo>
                    <a:pt x="17657" y="18237"/>
                    <a:pt x="17693" y="18201"/>
                    <a:pt x="17741" y="18165"/>
                  </a:cubicBezTo>
                  <a:cubicBezTo>
                    <a:pt x="17776" y="18129"/>
                    <a:pt x="18181" y="17737"/>
                    <a:pt x="18348" y="17546"/>
                  </a:cubicBezTo>
                  <a:lnTo>
                    <a:pt x="18431" y="17451"/>
                  </a:lnTo>
                  <a:lnTo>
                    <a:pt x="18312" y="17403"/>
                  </a:lnTo>
                  <a:cubicBezTo>
                    <a:pt x="18038" y="17260"/>
                    <a:pt x="17765" y="17106"/>
                    <a:pt x="17503" y="16939"/>
                  </a:cubicBezTo>
                  <a:cubicBezTo>
                    <a:pt x="16943" y="16594"/>
                    <a:pt x="16407" y="16201"/>
                    <a:pt x="15907" y="15748"/>
                  </a:cubicBezTo>
                  <a:cubicBezTo>
                    <a:pt x="15669" y="15510"/>
                    <a:pt x="15371" y="15224"/>
                    <a:pt x="15217" y="14891"/>
                  </a:cubicBezTo>
                  <a:cubicBezTo>
                    <a:pt x="15109" y="14641"/>
                    <a:pt x="15074" y="14260"/>
                    <a:pt x="15383" y="14129"/>
                  </a:cubicBezTo>
                  <a:cubicBezTo>
                    <a:pt x="15444" y="14103"/>
                    <a:pt x="15507" y="14092"/>
                    <a:pt x="15571" y="14092"/>
                  </a:cubicBezTo>
                  <a:cubicBezTo>
                    <a:pt x="15799" y="14092"/>
                    <a:pt x="16040" y="14232"/>
                    <a:pt x="16217" y="14343"/>
                  </a:cubicBezTo>
                  <a:cubicBezTo>
                    <a:pt x="16514" y="14534"/>
                    <a:pt x="16800" y="14748"/>
                    <a:pt x="17062" y="14986"/>
                  </a:cubicBezTo>
                  <a:cubicBezTo>
                    <a:pt x="17654" y="15490"/>
                    <a:pt x="18216" y="16388"/>
                    <a:pt x="18942" y="16388"/>
                  </a:cubicBezTo>
                  <a:cubicBezTo>
                    <a:pt x="19005" y="16388"/>
                    <a:pt x="19069" y="16382"/>
                    <a:pt x="19134" y="16367"/>
                  </a:cubicBezTo>
                  <a:cubicBezTo>
                    <a:pt x="19610" y="16272"/>
                    <a:pt x="19705" y="15927"/>
                    <a:pt x="20229" y="15582"/>
                  </a:cubicBezTo>
                  <a:cubicBezTo>
                    <a:pt x="20610" y="15332"/>
                    <a:pt x="21003" y="15105"/>
                    <a:pt x="21420" y="14915"/>
                  </a:cubicBezTo>
                  <a:cubicBezTo>
                    <a:pt x="21253" y="14546"/>
                    <a:pt x="21110" y="14153"/>
                    <a:pt x="21027" y="13760"/>
                  </a:cubicBezTo>
                  <a:cubicBezTo>
                    <a:pt x="20932" y="13284"/>
                    <a:pt x="21039" y="12819"/>
                    <a:pt x="20658" y="12629"/>
                  </a:cubicBezTo>
                  <a:cubicBezTo>
                    <a:pt x="20503" y="12557"/>
                    <a:pt x="20348" y="12498"/>
                    <a:pt x="20182" y="12474"/>
                  </a:cubicBezTo>
                  <a:cubicBezTo>
                    <a:pt x="19994" y="12439"/>
                    <a:pt x="19803" y="12421"/>
                    <a:pt x="19610" y="12421"/>
                  </a:cubicBezTo>
                  <a:cubicBezTo>
                    <a:pt x="19472" y="12421"/>
                    <a:pt x="19332" y="12430"/>
                    <a:pt x="19193" y="12450"/>
                  </a:cubicBezTo>
                  <a:cubicBezTo>
                    <a:pt x="18830" y="12503"/>
                    <a:pt x="18529" y="12547"/>
                    <a:pt x="18207" y="12547"/>
                  </a:cubicBezTo>
                  <a:cubicBezTo>
                    <a:pt x="18024" y="12547"/>
                    <a:pt x="17834" y="12532"/>
                    <a:pt x="17622" y="12498"/>
                  </a:cubicBezTo>
                  <a:cubicBezTo>
                    <a:pt x="17515" y="12486"/>
                    <a:pt x="17276" y="12319"/>
                    <a:pt x="17300" y="12224"/>
                  </a:cubicBezTo>
                  <a:cubicBezTo>
                    <a:pt x="17467" y="11605"/>
                    <a:pt x="18407" y="11569"/>
                    <a:pt x="18919" y="11557"/>
                  </a:cubicBezTo>
                  <a:cubicBezTo>
                    <a:pt x="18976" y="11556"/>
                    <a:pt x="19033" y="11555"/>
                    <a:pt x="19089" y="11555"/>
                  </a:cubicBezTo>
                  <a:cubicBezTo>
                    <a:pt x="19604" y="11555"/>
                    <a:pt x="20117" y="11605"/>
                    <a:pt x="20610" y="11712"/>
                  </a:cubicBezTo>
                  <a:lnTo>
                    <a:pt x="20753" y="11748"/>
                  </a:lnTo>
                  <a:cubicBezTo>
                    <a:pt x="20693" y="11438"/>
                    <a:pt x="20574" y="11141"/>
                    <a:pt x="20408" y="10890"/>
                  </a:cubicBezTo>
                  <a:cubicBezTo>
                    <a:pt x="20040" y="10373"/>
                    <a:pt x="19323" y="10247"/>
                    <a:pt x="18702" y="10247"/>
                  </a:cubicBezTo>
                  <a:cubicBezTo>
                    <a:pt x="18579" y="10247"/>
                    <a:pt x="18460" y="10252"/>
                    <a:pt x="18348" y="10259"/>
                  </a:cubicBezTo>
                  <a:cubicBezTo>
                    <a:pt x="17300" y="10319"/>
                    <a:pt x="16360" y="10831"/>
                    <a:pt x="15348" y="10974"/>
                  </a:cubicBezTo>
                  <a:cubicBezTo>
                    <a:pt x="15186" y="10997"/>
                    <a:pt x="15025" y="11010"/>
                    <a:pt x="14863" y="11010"/>
                  </a:cubicBezTo>
                  <a:cubicBezTo>
                    <a:pt x="14775" y="11010"/>
                    <a:pt x="14686" y="11006"/>
                    <a:pt x="14597" y="10998"/>
                  </a:cubicBezTo>
                  <a:cubicBezTo>
                    <a:pt x="14478" y="10998"/>
                    <a:pt x="14359" y="10938"/>
                    <a:pt x="14288" y="10843"/>
                  </a:cubicBezTo>
                  <a:cubicBezTo>
                    <a:pt x="14216" y="10736"/>
                    <a:pt x="14300" y="10557"/>
                    <a:pt x="14371" y="10474"/>
                  </a:cubicBezTo>
                  <a:cubicBezTo>
                    <a:pt x="14693" y="10117"/>
                    <a:pt x="15312" y="10057"/>
                    <a:pt x="15740" y="9914"/>
                  </a:cubicBezTo>
                  <a:cubicBezTo>
                    <a:pt x="16836" y="9569"/>
                    <a:pt x="17860" y="9021"/>
                    <a:pt x="18991" y="8771"/>
                  </a:cubicBezTo>
                  <a:cubicBezTo>
                    <a:pt x="19146" y="8735"/>
                    <a:pt x="19300" y="8700"/>
                    <a:pt x="19467" y="8688"/>
                  </a:cubicBezTo>
                  <a:cubicBezTo>
                    <a:pt x="19537" y="8670"/>
                    <a:pt x="19613" y="8659"/>
                    <a:pt x="19691" y="8659"/>
                  </a:cubicBezTo>
                  <a:cubicBezTo>
                    <a:pt x="19719" y="8659"/>
                    <a:pt x="19748" y="8661"/>
                    <a:pt x="19777" y="8664"/>
                  </a:cubicBezTo>
                  <a:cubicBezTo>
                    <a:pt x="19805" y="8669"/>
                    <a:pt x="19827" y="8671"/>
                    <a:pt x="19846" y="8671"/>
                  </a:cubicBezTo>
                  <a:cubicBezTo>
                    <a:pt x="20015" y="8671"/>
                    <a:pt x="19804" y="8487"/>
                    <a:pt x="19729" y="8390"/>
                  </a:cubicBezTo>
                  <a:cubicBezTo>
                    <a:pt x="19670" y="8295"/>
                    <a:pt x="19634" y="8200"/>
                    <a:pt x="19586" y="8116"/>
                  </a:cubicBezTo>
                  <a:cubicBezTo>
                    <a:pt x="19455" y="7890"/>
                    <a:pt x="19336" y="7652"/>
                    <a:pt x="19193" y="7438"/>
                  </a:cubicBezTo>
                  <a:cubicBezTo>
                    <a:pt x="18979" y="7081"/>
                    <a:pt x="18646" y="6819"/>
                    <a:pt x="18265" y="6664"/>
                  </a:cubicBezTo>
                  <a:cubicBezTo>
                    <a:pt x="18053" y="6589"/>
                    <a:pt x="17837" y="6557"/>
                    <a:pt x="17619" y="6557"/>
                  </a:cubicBezTo>
                  <a:cubicBezTo>
                    <a:pt x="16904" y="6557"/>
                    <a:pt x="16176" y="6904"/>
                    <a:pt x="15574" y="7223"/>
                  </a:cubicBezTo>
                  <a:cubicBezTo>
                    <a:pt x="14990" y="7533"/>
                    <a:pt x="14467" y="7902"/>
                    <a:pt x="13931" y="8271"/>
                  </a:cubicBezTo>
                  <a:cubicBezTo>
                    <a:pt x="13359" y="8652"/>
                    <a:pt x="12752" y="9069"/>
                    <a:pt x="12085" y="9247"/>
                  </a:cubicBezTo>
                  <a:cubicBezTo>
                    <a:pt x="12007" y="9270"/>
                    <a:pt x="11907" y="9292"/>
                    <a:pt x="11811" y="9292"/>
                  </a:cubicBezTo>
                  <a:cubicBezTo>
                    <a:pt x="11703" y="9292"/>
                    <a:pt x="11601" y="9264"/>
                    <a:pt x="11538" y="9176"/>
                  </a:cubicBezTo>
                  <a:cubicBezTo>
                    <a:pt x="11383" y="8950"/>
                    <a:pt x="11490" y="8688"/>
                    <a:pt x="11633" y="8497"/>
                  </a:cubicBezTo>
                  <a:cubicBezTo>
                    <a:pt x="12002" y="7938"/>
                    <a:pt x="12692" y="7581"/>
                    <a:pt x="13264" y="7283"/>
                  </a:cubicBezTo>
                  <a:cubicBezTo>
                    <a:pt x="13835" y="6973"/>
                    <a:pt x="14478" y="6723"/>
                    <a:pt x="15086" y="6461"/>
                  </a:cubicBezTo>
                  <a:cubicBezTo>
                    <a:pt x="15894" y="6113"/>
                    <a:pt x="16739" y="5792"/>
                    <a:pt x="17618" y="5792"/>
                  </a:cubicBezTo>
                  <a:cubicBezTo>
                    <a:pt x="17761" y="5792"/>
                    <a:pt x="17905" y="5800"/>
                    <a:pt x="18050" y="5818"/>
                  </a:cubicBezTo>
                  <a:cubicBezTo>
                    <a:pt x="18062" y="5830"/>
                    <a:pt x="18074" y="5830"/>
                    <a:pt x="18086" y="5830"/>
                  </a:cubicBezTo>
                  <a:lnTo>
                    <a:pt x="18157" y="5830"/>
                  </a:lnTo>
                  <a:cubicBezTo>
                    <a:pt x="18312" y="5830"/>
                    <a:pt x="18479" y="5854"/>
                    <a:pt x="18634" y="5902"/>
                  </a:cubicBezTo>
                  <a:cubicBezTo>
                    <a:pt x="18634" y="5902"/>
                    <a:pt x="18634" y="5902"/>
                    <a:pt x="18634" y="5902"/>
                  </a:cubicBezTo>
                  <a:cubicBezTo>
                    <a:pt x="18676" y="5902"/>
                    <a:pt x="17774" y="3959"/>
                    <a:pt x="16967" y="3330"/>
                  </a:cubicBezTo>
                  <a:cubicBezTo>
                    <a:pt x="16536" y="2991"/>
                    <a:pt x="16014" y="2816"/>
                    <a:pt x="15486" y="2816"/>
                  </a:cubicBezTo>
                  <a:cubicBezTo>
                    <a:pt x="15123" y="2816"/>
                    <a:pt x="14758" y="2898"/>
                    <a:pt x="14419" y="3068"/>
                  </a:cubicBezTo>
                  <a:cubicBezTo>
                    <a:pt x="13597" y="3449"/>
                    <a:pt x="12931" y="4128"/>
                    <a:pt x="12288" y="4747"/>
                  </a:cubicBezTo>
                  <a:cubicBezTo>
                    <a:pt x="11978" y="5045"/>
                    <a:pt x="11633" y="5318"/>
                    <a:pt x="11299" y="5604"/>
                  </a:cubicBezTo>
                  <a:cubicBezTo>
                    <a:pt x="10930" y="5914"/>
                    <a:pt x="10561" y="6247"/>
                    <a:pt x="10097" y="6414"/>
                  </a:cubicBezTo>
                  <a:cubicBezTo>
                    <a:pt x="9994" y="6448"/>
                    <a:pt x="9897" y="6501"/>
                    <a:pt x="9779" y="6501"/>
                  </a:cubicBezTo>
                  <a:cubicBezTo>
                    <a:pt x="9734" y="6501"/>
                    <a:pt x="9686" y="6493"/>
                    <a:pt x="9633" y="6473"/>
                  </a:cubicBezTo>
                  <a:lnTo>
                    <a:pt x="9621" y="6473"/>
                  </a:lnTo>
                  <a:cubicBezTo>
                    <a:pt x="9573" y="6426"/>
                    <a:pt x="9549" y="6354"/>
                    <a:pt x="9585" y="6295"/>
                  </a:cubicBezTo>
                  <a:cubicBezTo>
                    <a:pt x="9597" y="6247"/>
                    <a:pt x="9621" y="6188"/>
                    <a:pt x="9656" y="6152"/>
                  </a:cubicBezTo>
                  <a:cubicBezTo>
                    <a:pt x="9775" y="5985"/>
                    <a:pt x="9906" y="5842"/>
                    <a:pt x="10049" y="5711"/>
                  </a:cubicBezTo>
                  <a:cubicBezTo>
                    <a:pt x="10430" y="5342"/>
                    <a:pt x="10799" y="4973"/>
                    <a:pt x="11133" y="4580"/>
                  </a:cubicBezTo>
                  <a:cubicBezTo>
                    <a:pt x="11538" y="4092"/>
                    <a:pt x="11978" y="3640"/>
                    <a:pt x="12442" y="3211"/>
                  </a:cubicBezTo>
                  <a:cubicBezTo>
                    <a:pt x="12839" y="2877"/>
                    <a:pt x="13326" y="2534"/>
                    <a:pt x="13857" y="2534"/>
                  </a:cubicBezTo>
                  <a:cubicBezTo>
                    <a:pt x="13932" y="2534"/>
                    <a:pt x="14009" y="2541"/>
                    <a:pt x="14086" y="2556"/>
                  </a:cubicBezTo>
                  <a:cubicBezTo>
                    <a:pt x="14109" y="2556"/>
                    <a:pt x="13085" y="842"/>
                    <a:pt x="12181" y="604"/>
                  </a:cubicBezTo>
                  <a:cubicBezTo>
                    <a:pt x="12002" y="559"/>
                    <a:pt x="11825" y="538"/>
                    <a:pt x="11652" y="538"/>
                  </a:cubicBezTo>
                  <a:cubicBezTo>
                    <a:pt x="10950" y="538"/>
                    <a:pt x="10305" y="883"/>
                    <a:pt x="9799" y="1389"/>
                  </a:cubicBezTo>
                  <a:cubicBezTo>
                    <a:pt x="9228" y="1985"/>
                    <a:pt x="8930" y="2711"/>
                    <a:pt x="8668" y="3473"/>
                  </a:cubicBezTo>
                  <a:cubicBezTo>
                    <a:pt x="8537" y="3902"/>
                    <a:pt x="8371" y="4306"/>
                    <a:pt x="8180" y="4711"/>
                  </a:cubicBezTo>
                  <a:cubicBezTo>
                    <a:pt x="8013" y="5021"/>
                    <a:pt x="7799" y="5366"/>
                    <a:pt x="7442" y="5485"/>
                  </a:cubicBezTo>
                  <a:cubicBezTo>
                    <a:pt x="7392" y="5503"/>
                    <a:pt x="7346" y="5511"/>
                    <a:pt x="7305" y="5511"/>
                  </a:cubicBezTo>
                  <a:cubicBezTo>
                    <a:pt x="6699" y="5511"/>
                    <a:pt x="7004" y="3737"/>
                    <a:pt x="7049" y="3425"/>
                  </a:cubicBezTo>
                  <a:cubicBezTo>
                    <a:pt x="7132" y="2854"/>
                    <a:pt x="7287" y="2306"/>
                    <a:pt x="7513" y="1794"/>
                  </a:cubicBezTo>
                  <a:cubicBezTo>
                    <a:pt x="7870" y="1044"/>
                    <a:pt x="8466" y="532"/>
                    <a:pt x="9156" y="115"/>
                  </a:cubicBezTo>
                  <a:cubicBezTo>
                    <a:pt x="9178" y="101"/>
                    <a:pt x="8519" y="0"/>
                    <a:pt x="7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2"/>
            <p:cNvSpPr/>
            <p:nvPr/>
          </p:nvSpPr>
          <p:spPr>
            <a:xfrm>
              <a:off x="3725461" y="3677005"/>
              <a:ext cx="776094" cy="400382"/>
            </a:xfrm>
            <a:custGeom>
              <a:avLst/>
              <a:gdLst/>
              <a:ahLst/>
              <a:cxnLst/>
              <a:rect l="l" t="t" r="r" b="b"/>
              <a:pathLst>
                <a:path w="20888" h="10776" extrusionOk="0">
                  <a:moveTo>
                    <a:pt x="11530" y="0"/>
                  </a:moveTo>
                  <a:cubicBezTo>
                    <a:pt x="11077" y="477"/>
                    <a:pt x="10994" y="489"/>
                    <a:pt x="10613" y="977"/>
                  </a:cubicBezTo>
                  <a:cubicBezTo>
                    <a:pt x="10553" y="1036"/>
                    <a:pt x="10137" y="1751"/>
                    <a:pt x="10077" y="1786"/>
                  </a:cubicBezTo>
                  <a:cubicBezTo>
                    <a:pt x="9851" y="2227"/>
                    <a:pt x="9708" y="2548"/>
                    <a:pt x="9517" y="3001"/>
                  </a:cubicBezTo>
                  <a:cubicBezTo>
                    <a:pt x="9315" y="3489"/>
                    <a:pt x="9125" y="3977"/>
                    <a:pt x="8922" y="4465"/>
                  </a:cubicBezTo>
                  <a:cubicBezTo>
                    <a:pt x="8732" y="4894"/>
                    <a:pt x="8470" y="5287"/>
                    <a:pt x="8279" y="5703"/>
                  </a:cubicBezTo>
                  <a:cubicBezTo>
                    <a:pt x="7970" y="5608"/>
                    <a:pt x="7672" y="5513"/>
                    <a:pt x="7362" y="5430"/>
                  </a:cubicBezTo>
                  <a:cubicBezTo>
                    <a:pt x="7601" y="4930"/>
                    <a:pt x="7636" y="4287"/>
                    <a:pt x="7672" y="3775"/>
                  </a:cubicBezTo>
                  <a:cubicBezTo>
                    <a:pt x="7708" y="3072"/>
                    <a:pt x="7708" y="2382"/>
                    <a:pt x="7648" y="1691"/>
                  </a:cubicBezTo>
                  <a:cubicBezTo>
                    <a:pt x="7636" y="1524"/>
                    <a:pt x="7624" y="1358"/>
                    <a:pt x="7612" y="1191"/>
                  </a:cubicBezTo>
                  <a:cubicBezTo>
                    <a:pt x="7601" y="1227"/>
                    <a:pt x="7589" y="1274"/>
                    <a:pt x="7577" y="1310"/>
                  </a:cubicBezTo>
                  <a:cubicBezTo>
                    <a:pt x="7398" y="1941"/>
                    <a:pt x="7279" y="2584"/>
                    <a:pt x="7231" y="3239"/>
                  </a:cubicBezTo>
                  <a:cubicBezTo>
                    <a:pt x="7231" y="3632"/>
                    <a:pt x="7208" y="4025"/>
                    <a:pt x="7160" y="4406"/>
                  </a:cubicBezTo>
                  <a:cubicBezTo>
                    <a:pt x="7124" y="4727"/>
                    <a:pt x="7041" y="5025"/>
                    <a:pt x="7029" y="5334"/>
                  </a:cubicBezTo>
                  <a:cubicBezTo>
                    <a:pt x="6839" y="5287"/>
                    <a:pt x="6660" y="5239"/>
                    <a:pt x="6481" y="5191"/>
                  </a:cubicBezTo>
                  <a:cubicBezTo>
                    <a:pt x="6315" y="4382"/>
                    <a:pt x="5803" y="3620"/>
                    <a:pt x="5469" y="2870"/>
                  </a:cubicBezTo>
                  <a:cubicBezTo>
                    <a:pt x="5386" y="2691"/>
                    <a:pt x="5303" y="2501"/>
                    <a:pt x="5231" y="2310"/>
                  </a:cubicBezTo>
                  <a:lnTo>
                    <a:pt x="5231" y="2310"/>
                  </a:lnTo>
                  <a:cubicBezTo>
                    <a:pt x="5160" y="2513"/>
                    <a:pt x="5374" y="3441"/>
                    <a:pt x="5541" y="3751"/>
                  </a:cubicBezTo>
                  <a:cubicBezTo>
                    <a:pt x="5755" y="4156"/>
                    <a:pt x="5898" y="4703"/>
                    <a:pt x="6088" y="5108"/>
                  </a:cubicBezTo>
                  <a:cubicBezTo>
                    <a:pt x="4422" y="4727"/>
                    <a:pt x="1957" y="3822"/>
                    <a:pt x="493" y="2941"/>
                  </a:cubicBezTo>
                  <a:cubicBezTo>
                    <a:pt x="449" y="2915"/>
                    <a:pt x="405" y="2904"/>
                    <a:pt x="363" y="2904"/>
                  </a:cubicBezTo>
                  <a:cubicBezTo>
                    <a:pt x="154" y="2904"/>
                    <a:pt x="0" y="3185"/>
                    <a:pt x="219" y="3334"/>
                  </a:cubicBezTo>
                  <a:cubicBezTo>
                    <a:pt x="1540" y="4263"/>
                    <a:pt x="4029" y="5120"/>
                    <a:pt x="5588" y="5489"/>
                  </a:cubicBezTo>
                  <a:cubicBezTo>
                    <a:pt x="5791" y="5537"/>
                    <a:pt x="5981" y="5584"/>
                    <a:pt x="6184" y="5632"/>
                  </a:cubicBezTo>
                  <a:cubicBezTo>
                    <a:pt x="5827" y="6299"/>
                    <a:pt x="4410" y="7311"/>
                    <a:pt x="4291" y="7430"/>
                  </a:cubicBezTo>
                  <a:lnTo>
                    <a:pt x="4124" y="7620"/>
                  </a:lnTo>
                  <a:cubicBezTo>
                    <a:pt x="4422" y="7489"/>
                    <a:pt x="5874" y="6751"/>
                    <a:pt x="6529" y="5751"/>
                  </a:cubicBezTo>
                  <a:cubicBezTo>
                    <a:pt x="6696" y="5787"/>
                    <a:pt x="6767" y="5787"/>
                    <a:pt x="6934" y="5834"/>
                  </a:cubicBezTo>
                  <a:cubicBezTo>
                    <a:pt x="7017" y="6120"/>
                    <a:pt x="7053" y="6430"/>
                    <a:pt x="7041" y="6739"/>
                  </a:cubicBezTo>
                  <a:cubicBezTo>
                    <a:pt x="6981" y="7204"/>
                    <a:pt x="6874" y="7656"/>
                    <a:pt x="6708" y="8097"/>
                  </a:cubicBezTo>
                  <a:cubicBezTo>
                    <a:pt x="6469" y="8847"/>
                    <a:pt x="5934" y="10406"/>
                    <a:pt x="6077" y="10430"/>
                  </a:cubicBezTo>
                  <a:cubicBezTo>
                    <a:pt x="6267" y="10085"/>
                    <a:pt x="6458" y="9752"/>
                    <a:pt x="6636" y="9394"/>
                  </a:cubicBezTo>
                  <a:cubicBezTo>
                    <a:pt x="6958" y="8740"/>
                    <a:pt x="7196" y="8049"/>
                    <a:pt x="7327" y="7335"/>
                  </a:cubicBezTo>
                  <a:cubicBezTo>
                    <a:pt x="7386" y="6942"/>
                    <a:pt x="7458" y="6382"/>
                    <a:pt x="7327" y="5942"/>
                  </a:cubicBezTo>
                  <a:lnTo>
                    <a:pt x="7327" y="5942"/>
                  </a:lnTo>
                  <a:cubicBezTo>
                    <a:pt x="7660" y="6037"/>
                    <a:pt x="7993" y="6132"/>
                    <a:pt x="8327" y="6239"/>
                  </a:cubicBezTo>
                  <a:cubicBezTo>
                    <a:pt x="8803" y="7668"/>
                    <a:pt x="8875" y="10645"/>
                    <a:pt x="9006" y="10645"/>
                  </a:cubicBezTo>
                  <a:lnTo>
                    <a:pt x="9006" y="10371"/>
                  </a:lnTo>
                  <a:cubicBezTo>
                    <a:pt x="8982" y="9132"/>
                    <a:pt x="9196" y="7549"/>
                    <a:pt x="8696" y="6346"/>
                  </a:cubicBezTo>
                  <a:lnTo>
                    <a:pt x="8696" y="6346"/>
                  </a:lnTo>
                  <a:cubicBezTo>
                    <a:pt x="9256" y="6513"/>
                    <a:pt x="9815" y="6692"/>
                    <a:pt x="10375" y="6858"/>
                  </a:cubicBezTo>
                  <a:cubicBezTo>
                    <a:pt x="10375" y="6870"/>
                    <a:pt x="10387" y="6870"/>
                    <a:pt x="10387" y="6882"/>
                  </a:cubicBezTo>
                  <a:cubicBezTo>
                    <a:pt x="11101" y="8013"/>
                    <a:pt x="12113" y="10597"/>
                    <a:pt x="12268" y="10776"/>
                  </a:cubicBezTo>
                  <a:lnTo>
                    <a:pt x="12232" y="10656"/>
                  </a:lnTo>
                  <a:cubicBezTo>
                    <a:pt x="11970" y="9859"/>
                    <a:pt x="11768" y="9049"/>
                    <a:pt x="11530" y="8251"/>
                  </a:cubicBezTo>
                  <a:cubicBezTo>
                    <a:pt x="11434" y="7823"/>
                    <a:pt x="11268" y="7430"/>
                    <a:pt x="11041" y="7061"/>
                  </a:cubicBezTo>
                  <a:lnTo>
                    <a:pt x="11041" y="7061"/>
                  </a:lnTo>
                  <a:cubicBezTo>
                    <a:pt x="12006" y="7358"/>
                    <a:pt x="13208" y="7835"/>
                    <a:pt x="14173" y="8168"/>
                  </a:cubicBezTo>
                  <a:cubicBezTo>
                    <a:pt x="14732" y="8847"/>
                    <a:pt x="15816" y="10335"/>
                    <a:pt x="15959" y="10406"/>
                  </a:cubicBezTo>
                  <a:cubicBezTo>
                    <a:pt x="15661" y="9740"/>
                    <a:pt x="15328" y="8942"/>
                    <a:pt x="14851" y="8335"/>
                  </a:cubicBezTo>
                  <a:lnTo>
                    <a:pt x="14851" y="8335"/>
                  </a:lnTo>
                  <a:cubicBezTo>
                    <a:pt x="15244" y="8478"/>
                    <a:pt x="15649" y="8620"/>
                    <a:pt x="16030" y="8763"/>
                  </a:cubicBezTo>
                  <a:cubicBezTo>
                    <a:pt x="16899" y="9097"/>
                    <a:pt x="17757" y="9406"/>
                    <a:pt x="18638" y="9692"/>
                  </a:cubicBezTo>
                  <a:cubicBezTo>
                    <a:pt x="19388" y="9918"/>
                    <a:pt x="20043" y="10323"/>
                    <a:pt x="20840" y="10347"/>
                  </a:cubicBezTo>
                  <a:cubicBezTo>
                    <a:pt x="20888" y="10335"/>
                    <a:pt x="20888" y="10264"/>
                    <a:pt x="20840" y="10264"/>
                  </a:cubicBezTo>
                  <a:cubicBezTo>
                    <a:pt x="20019" y="10168"/>
                    <a:pt x="19328" y="9775"/>
                    <a:pt x="18602" y="9382"/>
                  </a:cubicBezTo>
                  <a:cubicBezTo>
                    <a:pt x="18054" y="9097"/>
                    <a:pt x="17483" y="8835"/>
                    <a:pt x="16899" y="8620"/>
                  </a:cubicBezTo>
                  <a:cubicBezTo>
                    <a:pt x="17042" y="8561"/>
                    <a:pt x="17173" y="8478"/>
                    <a:pt x="17316" y="8418"/>
                  </a:cubicBezTo>
                  <a:cubicBezTo>
                    <a:pt x="17685" y="8239"/>
                    <a:pt x="18054" y="8061"/>
                    <a:pt x="18435" y="7882"/>
                  </a:cubicBezTo>
                  <a:lnTo>
                    <a:pt x="18542" y="7835"/>
                  </a:lnTo>
                  <a:cubicBezTo>
                    <a:pt x="18533" y="7823"/>
                    <a:pt x="18505" y="7818"/>
                    <a:pt x="18460" y="7818"/>
                  </a:cubicBezTo>
                  <a:cubicBezTo>
                    <a:pt x="18093" y="7818"/>
                    <a:pt x="16647" y="8179"/>
                    <a:pt x="16233" y="8370"/>
                  </a:cubicBezTo>
                  <a:lnTo>
                    <a:pt x="16173" y="8347"/>
                  </a:lnTo>
                  <a:cubicBezTo>
                    <a:pt x="15292" y="8001"/>
                    <a:pt x="14387" y="7668"/>
                    <a:pt x="13494" y="7347"/>
                  </a:cubicBezTo>
                  <a:cubicBezTo>
                    <a:pt x="13899" y="7168"/>
                    <a:pt x="14280" y="6942"/>
                    <a:pt x="14649" y="6692"/>
                  </a:cubicBezTo>
                  <a:cubicBezTo>
                    <a:pt x="15161" y="6370"/>
                    <a:pt x="15649" y="6013"/>
                    <a:pt x="16149" y="5692"/>
                  </a:cubicBezTo>
                  <a:cubicBezTo>
                    <a:pt x="16411" y="5513"/>
                    <a:pt x="16673" y="5358"/>
                    <a:pt x="16935" y="5203"/>
                  </a:cubicBezTo>
                  <a:lnTo>
                    <a:pt x="16935" y="5203"/>
                  </a:lnTo>
                  <a:cubicBezTo>
                    <a:pt x="16792" y="5227"/>
                    <a:pt x="16661" y="5263"/>
                    <a:pt x="16518" y="5311"/>
                  </a:cubicBezTo>
                  <a:cubicBezTo>
                    <a:pt x="15911" y="5549"/>
                    <a:pt x="15304" y="5823"/>
                    <a:pt x="14732" y="6156"/>
                  </a:cubicBezTo>
                  <a:cubicBezTo>
                    <a:pt x="14137" y="6537"/>
                    <a:pt x="13399" y="6680"/>
                    <a:pt x="12851" y="7132"/>
                  </a:cubicBezTo>
                  <a:cubicBezTo>
                    <a:pt x="12244" y="6918"/>
                    <a:pt x="11625" y="6727"/>
                    <a:pt x="11006" y="6549"/>
                  </a:cubicBezTo>
                  <a:cubicBezTo>
                    <a:pt x="10720" y="6477"/>
                    <a:pt x="10434" y="6382"/>
                    <a:pt x="10160" y="6299"/>
                  </a:cubicBezTo>
                  <a:cubicBezTo>
                    <a:pt x="10672" y="5906"/>
                    <a:pt x="11065" y="5263"/>
                    <a:pt x="11542" y="4870"/>
                  </a:cubicBezTo>
                  <a:cubicBezTo>
                    <a:pt x="12220" y="4287"/>
                    <a:pt x="12935" y="3751"/>
                    <a:pt x="13649" y="3227"/>
                  </a:cubicBezTo>
                  <a:cubicBezTo>
                    <a:pt x="14030" y="2953"/>
                    <a:pt x="14387" y="2667"/>
                    <a:pt x="14756" y="2382"/>
                  </a:cubicBezTo>
                  <a:lnTo>
                    <a:pt x="14756" y="2382"/>
                  </a:lnTo>
                  <a:cubicBezTo>
                    <a:pt x="14554" y="2477"/>
                    <a:pt x="14363" y="2572"/>
                    <a:pt x="14173" y="2655"/>
                  </a:cubicBezTo>
                  <a:cubicBezTo>
                    <a:pt x="13982" y="2739"/>
                    <a:pt x="10803" y="4775"/>
                    <a:pt x="9648" y="6144"/>
                  </a:cubicBezTo>
                  <a:lnTo>
                    <a:pt x="8613" y="5811"/>
                  </a:lnTo>
                  <a:cubicBezTo>
                    <a:pt x="9053" y="5334"/>
                    <a:pt x="9291" y="4632"/>
                    <a:pt x="9517" y="4060"/>
                  </a:cubicBezTo>
                  <a:cubicBezTo>
                    <a:pt x="9887" y="3156"/>
                    <a:pt x="10268" y="2251"/>
                    <a:pt x="10720" y="1382"/>
                  </a:cubicBezTo>
                  <a:cubicBezTo>
                    <a:pt x="10958" y="905"/>
                    <a:pt x="11232" y="441"/>
                    <a:pt x="11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2"/>
            <p:cNvSpPr/>
            <p:nvPr/>
          </p:nvSpPr>
          <p:spPr>
            <a:xfrm>
              <a:off x="3663670" y="2925337"/>
              <a:ext cx="951131" cy="365531"/>
            </a:xfrm>
            <a:custGeom>
              <a:avLst/>
              <a:gdLst/>
              <a:ahLst/>
              <a:cxnLst/>
              <a:rect l="l" t="t" r="r" b="b"/>
              <a:pathLst>
                <a:path w="25599" h="9838" extrusionOk="0">
                  <a:moveTo>
                    <a:pt x="11223" y="1"/>
                  </a:moveTo>
                  <a:cubicBezTo>
                    <a:pt x="6749" y="1"/>
                    <a:pt x="2924" y="1720"/>
                    <a:pt x="1" y="4705"/>
                  </a:cubicBezTo>
                  <a:cubicBezTo>
                    <a:pt x="1645" y="6904"/>
                    <a:pt x="6251" y="9838"/>
                    <a:pt x="12316" y="9838"/>
                  </a:cubicBezTo>
                  <a:cubicBezTo>
                    <a:pt x="16264" y="9838"/>
                    <a:pt x="20829" y="8595"/>
                    <a:pt x="25599" y="5098"/>
                  </a:cubicBezTo>
                  <a:cubicBezTo>
                    <a:pt x="20359" y="1568"/>
                    <a:pt x="15495" y="1"/>
                    <a:pt x="11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2"/>
            <p:cNvSpPr/>
            <p:nvPr/>
          </p:nvSpPr>
          <p:spPr>
            <a:xfrm>
              <a:off x="3663670" y="3080724"/>
              <a:ext cx="827739" cy="38864"/>
            </a:xfrm>
            <a:custGeom>
              <a:avLst/>
              <a:gdLst/>
              <a:ahLst/>
              <a:cxnLst/>
              <a:rect l="l" t="t" r="r" b="b"/>
              <a:pathLst>
                <a:path w="22278" h="1046" extrusionOk="0">
                  <a:moveTo>
                    <a:pt x="6457" y="1"/>
                  </a:moveTo>
                  <a:cubicBezTo>
                    <a:pt x="3102" y="1"/>
                    <a:pt x="830" y="168"/>
                    <a:pt x="1" y="523"/>
                  </a:cubicBezTo>
                  <a:cubicBezTo>
                    <a:pt x="982" y="894"/>
                    <a:pt x="3532" y="1045"/>
                    <a:pt x="7369" y="1045"/>
                  </a:cubicBezTo>
                  <a:cubicBezTo>
                    <a:pt x="11168" y="1045"/>
                    <a:pt x="16229" y="897"/>
                    <a:pt x="22277" y="666"/>
                  </a:cubicBezTo>
                  <a:cubicBezTo>
                    <a:pt x="15889" y="234"/>
                    <a:pt x="10418" y="1"/>
                    <a:pt x="64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2"/>
            <p:cNvSpPr/>
            <p:nvPr/>
          </p:nvSpPr>
          <p:spPr>
            <a:xfrm>
              <a:off x="3779561" y="3105432"/>
              <a:ext cx="58891" cy="85865"/>
            </a:xfrm>
            <a:custGeom>
              <a:avLst/>
              <a:gdLst/>
              <a:ahLst/>
              <a:cxnLst/>
              <a:rect l="l" t="t" r="r" b="b"/>
              <a:pathLst>
                <a:path w="1585" h="2311" extrusionOk="0">
                  <a:moveTo>
                    <a:pt x="1" y="1"/>
                  </a:moveTo>
                  <a:lnTo>
                    <a:pt x="1" y="1"/>
                  </a:lnTo>
                  <a:cubicBezTo>
                    <a:pt x="692" y="513"/>
                    <a:pt x="989" y="1632"/>
                    <a:pt x="513" y="2310"/>
                  </a:cubicBezTo>
                  <a:cubicBezTo>
                    <a:pt x="1584" y="1417"/>
                    <a:pt x="465" y="96"/>
                    <a:pt x="465" y="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2"/>
            <p:cNvSpPr/>
            <p:nvPr/>
          </p:nvSpPr>
          <p:spPr>
            <a:xfrm>
              <a:off x="3888391" y="3106324"/>
              <a:ext cx="71709" cy="133647"/>
            </a:xfrm>
            <a:custGeom>
              <a:avLst/>
              <a:gdLst/>
              <a:ahLst/>
              <a:cxnLst/>
              <a:rect l="l" t="t" r="r" b="b"/>
              <a:pathLst>
                <a:path w="1930" h="3597" extrusionOk="0">
                  <a:moveTo>
                    <a:pt x="691" y="0"/>
                  </a:moveTo>
                  <a:lnTo>
                    <a:pt x="1" y="12"/>
                  </a:lnTo>
                  <a:cubicBezTo>
                    <a:pt x="906" y="1298"/>
                    <a:pt x="965" y="2763"/>
                    <a:pt x="549" y="3596"/>
                  </a:cubicBezTo>
                  <a:cubicBezTo>
                    <a:pt x="1930" y="1834"/>
                    <a:pt x="691" y="0"/>
                    <a:pt x="691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2"/>
            <p:cNvSpPr/>
            <p:nvPr/>
          </p:nvSpPr>
          <p:spPr>
            <a:xfrm>
              <a:off x="4026427" y="3104987"/>
              <a:ext cx="62420" cy="153970"/>
            </a:xfrm>
            <a:custGeom>
              <a:avLst/>
              <a:gdLst/>
              <a:ahLst/>
              <a:cxnLst/>
              <a:rect l="l" t="t" r="r" b="b"/>
              <a:pathLst>
                <a:path w="1680" h="4144" extrusionOk="0">
                  <a:moveTo>
                    <a:pt x="501" y="1"/>
                  </a:moveTo>
                  <a:cubicBezTo>
                    <a:pt x="334" y="1"/>
                    <a:pt x="167" y="13"/>
                    <a:pt x="1" y="48"/>
                  </a:cubicBezTo>
                  <a:cubicBezTo>
                    <a:pt x="1001" y="1167"/>
                    <a:pt x="1263" y="2763"/>
                    <a:pt x="691" y="4144"/>
                  </a:cubicBezTo>
                  <a:cubicBezTo>
                    <a:pt x="1679" y="2572"/>
                    <a:pt x="1227" y="739"/>
                    <a:pt x="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2"/>
            <p:cNvSpPr/>
            <p:nvPr/>
          </p:nvSpPr>
          <p:spPr>
            <a:xfrm>
              <a:off x="4185678" y="3105841"/>
              <a:ext cx="60674" cy="143827"/>
            </a:xfrm>
            <a:custGeom>
              <a:avLst/>
              <a:gdLst/>
              <a:ahLst/>
              <a:cxnLst/>
              <a:rect l="l" t="t" r="r" b="b"/>
              <a:pathLst>
                <a:path w="1633" h="3871" extrusionOk="0">
                  <a:moveTo>
                    <a:pt x="372" y="1"/>
                  </a:moveTo>
                  <a:cubicBezTo>
                    <a:pt x="246" y="1"/>
                    <a:pt x="122" y="16"/>
                    <a:pt x="1" y="49"/>
                  </a:cubicBezTo>
                  <a:cubicBezTo>
                    <a:pt x="989" y="1478"/>
                    <a:pt x="1227" y="2228"/>
                    <a:pt x="715" y="3871"/>
                  </a:cubicBezTo>
                  <a:cubicBezTo>
                    <a:pt x="1632" y="2645"/>
                    <a:pt x="1203" y="561"/>
                    <a:pt x="668" y="25"/>
                  </a:cubicBezTo>
                  <a:cubicBezTo>
                    <a:pt x="569" y="10"/>
                    <a:pt x="470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2"/>
            <p:cNvSpPr/>
            <p:nvPr/>
          </p:nvSpPr>
          <p:spPr>
            <a:xfrm>
              <a:off x="4314871" y="3104095"/>
              <a:ext cx="42505" cy="98684"/>
            </a:xfrm>
            <a:custGeom>
              <a:avLst/>
              <a:gdLst/>
              <a:ahLst/>
              <a:cxnLst/>
              <a:rect l="l" t="t" r="r" b="b"/>
              <a:pathLst>
                <a:path w="1144" h="2656" extrusionOk="0">
                  <a:moveTo>
                    <a:pt x="1" y="1"/>
                  </a:moveTo>
                  <a:lnTo>
                    <a:pt x="1" y="1"/>
                  </a:lnTo>
                  <a:cubicBezTo>
                    <a:pt x="548" y="727"/>
                    <a:pt x="834" y="1739"/>
                    <a:pt x="596" y="2656"/>
                  </a:cubicBezTo>
                  <a:cubicBezTo>
                    <a:pt x="1144" y="1608"/>
                    <a:pt x="465" y="72"/>
                    <a:pt x="465" y="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2"/>
            <p:cNvSpPr/>
            <p:nvPr/>
          </p:nvSpPr>
          <p:spPr>
            <a:xfrm>
              <a:off x="4425039" y="3105432"/>
              <a:ext cx="27012" cy="77468"/>
            </a:xfrm>
            <a:custGeom>
              <a:avLst/>
              <a:gdLst/>
              <a:ahLst/>
              <a:cxnLst/>
              <a:rect l="l" t="t" r="r" b="b"/>
              <a:pathLst>
                <a:path w="727" h="2085" extrusionOk="0">
                  <a:moveTo>
                    <a:pt x="0" y="1"/>
                  </a:moveTo>
                  <a:cubicBezTo>
                    <a:pt x="345" y="513"/>
                    <a:pt x="453" y="1382"/>
                    <a:pt x="238" y="2084"/>
                  </a:cubicBezTo>
                  <a:cubicBezTo>
                    <a:pt x="726" y="1334"/>
                    <a:pt x="286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2"/>
            <p:cNvSpPr/>
            <p:nvPr/>
          </p:nvSpPr>
          <p:spPr>
            <a:xfrm>
              <a:off x="3778706" y="3006783"/>
              <a:ext cx="59745" cy="85419"/>
            </a:xfrm>
            <a:custGeom>
              <a:avLst/>
              <a:gdLst/>
              <a:ahLst/>
              <a:cxnLst/>
              <a:rect l="l" t="t" r="r" b="b"/>
              <a:pathLst>
                <a:path w="1608" h="2299" extrusionOk="0">
                  <a:moveTo>
                    <a:pt x="548" y="0"/>
                  </a:moveTo>
                  <a:cubicBezTo>
                    <a:pt x="1012" y="679"/>
                    <a:pt x="703" y="1798"/>
                    <a:pt x="0" y="2298"/>
                  </a:cubicBezTo>
                  <a:lnTo>
                    <a:pt x="476" y="2215"/>
                  </a:lnTo>
                  <a:cubicBezTo>
                    <a:pt x="476" y="2215"/>
                    <a:pt x="1607" y="917"/>
                    <a:pt x="54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2"/>
            <p:cNvSpPr/>
            <p:nvPr/>
          </p:nvSpPr>
          <p:spPr>
            <a:xfrm>
              <a:off x="3887537" y="2959892"/>
              <a:ext cx="72564" cy="134055"/>
            </a:xfrm>
            <a:custGeom>
              <a:avLst/>
              <a:gdLst/>
              <a:ahLst/>
              <a:cxnLst/>
              <a:rect l="l" t="t" r="r" b="b"/>
              <a:pathLst>
                <a:path w="1953" h="3608" extrusionOk="0">
                  <a:moveTo>
                    <a:pt x="607" y="0"/>
                  </a:moveTo>
                  <a:lnTo>
                    <a:pt x="607" y="0"/>
                  </a:lnTo>
                  <a:cubicBezTo>
                    <a:pt x="1012" y="834"/>
                    <a:pt x="929" y="2310"/>
                    <a:pt x="0" y="3572"/>
                  </a:cubicBezTo>
                  <a:lnTo>
                    <a:pt x="691" y="3608"/>
                  </a:lnTo>
                  <a:cubicBezTo>
                    <a:pt x="691" y="3608"/>
                    <a:pt x="1953" y="1786"/>
                    <a:pt x="60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2"/>
            <p:cNvSpPr/>
            <p:nvPr/>
          </p:nvSpPr>
          <p:spPr>
            <a:xfrm>
              <a:off x="4025535" y="2943060"/>
              <a:ext cx="63758" cy="153673"/>
            </a:xfrm>
            <a:custGeom>
              <a:avLst/>
              <a:gdLst/>
              <a:ahLst/>
              <a:cxnLst/>
              <a:rect l="l" t="t" r="r" b="b"/>
              <a:pathLst>
                <a:path w="1716" h="4136" extrusionOk="0">
                  <a:moveTo>
                    <a:pt x="751" y="1"/>
                  </a:moveTo>
                  <a:lnTo>
                    <a:pt x="751" y="1"/>
                  </a:lnTo>
                  <a:cubicBezTo>
                    <a:pt x="1311" y="1394"/>
                    <a:pt x="1013" y="2978"/>
                    <a:pt x="1" y="4085"/>
                  </a:cubicBezTo>
                  <a:cubicBezTo>
                    <a:pt x="138" y="4114"/>
                    <a:pt x="275" y="4136"/>
                    <a:pt x="412" y="4136"/>
                  </a:cubicBezTo>
                  <a:cubicBezTo>
                    <a:pt x="442" y="4136"/>
                    <a:pt x="471" y="4135"/>
                    <a:pt x="501" y="4132"/>
                  </a:cubicBezTo>
                  <a:cubicBezTo>
                    <a:pt x="1239" y="3406"/>
                    <a:pt x="1715" y="1584"/>
                    <a:pt x="7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2"/>
            <p:cNvSpPr/>
            <p:nvPr/>
          </p:nvSpPr>
          <p:spPr>
            <a:xfrm>
              <a:off x="4184378" y="2955025"/>
              <a:ext cx="62383" cy="143678"/>
            </a:xfrm>
            <a:custGeom>
              <a:avLst/>
              <a:gdLst/>
              <a:ahLst/>
              <a:cxnLst/>
              <a:rect l="l" t="t" r="r" b="b"/>
              <a:pathLst>
                <a:path w="1679" h="3867" extrusionOk="0">
                  <a:moveTo>
                    <a:pt x="786" y="0"/>
                  </a:moveTo>
                  <a:cubicBezTo>
                    <a:pt x="1274" y="1643"/>
                    <a:pt x="1024" y="2394"/>
                    <a:pt x="0" y="3810"/>
                  </a:cubicBezTo>
                  <a:cubicBezTo>
                    <a:pt x="134" y="3848"/>
                    <a:pt x="273" y="3866"/>
                    <a:pt x="413" y="3866"/>
                  </a:cubicBezTo>
                  <a:cubicBezTo>
                    <a:pt x="497" y="3866"/>
                    <a:pt x="582" y="3860"/>
                    <a:pt x="667" y="3846"/>
                  </a:cubicBezTo>
                  <a:cubicBezTo>
                    <a:pt x="1215" y="3310"/>
                    <a:pt x="1679" y="1239"/>
                    <a:pt x="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2"/>
            <p:cNvSpPr/>
            <p:nvPr/>
          </p:nvSpPr>
          <p:spPr>
            <a:xfrm>
              <a:off x="4313533" y="3003699"/>
              <a:ext cx="43843" cy="98684"/>
            </a:xfrm>
            <a:custGeom>
              <a:avLst/>
              <a:gdLst/>
              <a:ahLst/>
              <a:cxnLst/>
              <a:rect l="l" t="t" r="r" b="b"/>
              <a:pathLst>
                <a:path w="1180" h="2656" extrusionOk="0">
                  <a:moveTo>
                    <a:pt x="644" y="0"/>
                  </a:moveTo>
                  <a:cubicBezTo>
                    <a:pt x="882" y="929"/>
                    <a:pt x="572" y="1941"/>
                    <a:pt x="1" y="2655"/>
                  </a:cubicBezTo>
                  <a:lnTo>
                    <a:pt x="477" y="2596"/>
                  </a:lnTo>
                  <a:cubicBezTo>
                    <a:pt x="477" y="2596"/>
                    <a:pt x="1180" y="1072"/>
                    <a:pt x="6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2"/>
            <p:cNvSpPr/>
            <p:nvPr/>
          </p:nvSpPr>
          <p:spPr>
            <a:xfrm>
              <a:off x="4424147" y="3025807"/>
              <a:ext cx="27903" cy="77431"/>
            </a:xfrm>
            <a:custGeom>
              <a:avLst/>
              <a:gdLst/>
              <a:ahLst/>
              <a:cxnLst/>
              <a:rect l="l" t="t" r="r" b="b"/>
              <a:pathLst>
                <a:path w="751" h="2084" extrusionOk="0">
                  <a:moveTo>
                    <a:pt x="262" y="0"/>
                  </a:moveTo>
                  <a:cubicBezTo>
                    <a:pt x="465" y="691"/>
                    <a:pt x="346" y="1572"/>
                    <a:pt x="0" y="2072"/>
                  </a:cubicBezTo>
                  <a:lnTo>
                    <a:pt x="286" y="2084"/>
                  </a:lnTo>
                  <a:cubicBezTo>
                    <a:pt x="286" y="2084"/>
                    <a:pt x="750" y="739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2"/>
            <p:cNvSpPr/>
            <p:nvPr/>
          </p:nvSpPr>
          <p:spPr>
            <a:xfrm>
              <a:off x="1177881" y="2025118"/>
              <a:ext cx="770223" cy="1093583"/>
            </a:xfrm>
            <a:custGeom>
              <a:avLst/>
              <a:gdLst/>
              <a:ahLst/>
              <a:cxnLst/>
              <a:rect l="l" t="t" r="r" b="b"/>
              <a:pathLst>
                <a:path w="20730" h="29433" extrusionOk="0">
                  <a:moveTo>
                    <a:pt x="465" y="1"/>
                  </a:moveTo>
                  <a:cubicBezTo>
                    <a:pt x="0" y="17443"/>
                    <a:pt x="7775" y="27159"/>
                    <a:pt x="18538" y="29433"/>
                  </a:cubicBezTo>
                  <a:cubicBezTo>
                    <a:pt x="20729" y="23706"/>
                    <a:pt x="19312" y="7359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2"/>
            <p:cNvSpPr/>
            <p:nvPr/>
          </p:nvSpPr>
          <p:spPr>
            <a:xfrm>
              <a:off x="1273855" y="2171996"/>
              <a:ext cx="592845" cy="946709"/>
            </a:xfrm>
            <a:custGeom>
              <a:avLst/>
              <a:gdLst/>
              <a:ahLst/>
              <a:cxnLst/>
              <a:rect l="l" t="t" r="r" b="b"/>
              <a:pathLst>
                <a:path w="15956" h="25480" extrusionOk="0">
                  <a:moveTo>
                    <a:pt x="1" y="0"/>
                  </a:moveTo>
                  <a:lnTo>
                    <a:pt x="1" y="0"/>
                  </a:lnTo>
                  <a:cubicBezTo>
                    <a:pt x="7621" y="14014"/>
                    <a:pt x="13776" y="23980"/>
                    <a:pt x="15955" y="25480"/>
                  </a:cubicBezTo>
                  <a:cubicBezTo>
                    <a:pt x="15396" y="22717"/>
                    <a:pt x="9335" y="13526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2"/>
            <p:cNvSpPr/>
            <p:nvPr/>
          </p:nvSpPr>
          <p:spPr>
            <a:xfrm>
              <a:off x="1780406" y="2895760"/>
              <a:ext cx="92479" cy="87166"/>
            </a:xfrm>
            <a:custGeom>
              <a:avLst/>
              <a:gdLst/>
              <a:ahLst/>
              <a:cxnLst/>
              <a:rect l="l" t="t" r="r" b="b"/>
              <a:pathLst>
                <a:path w="2489" h="2346" extrusionOk="0">
                  <a:moveTo>
                    <a:pt x="1915" y="1"/>
                  </a:moveTo>
                  <a:cubicBezTo>
                    <a:pt x="542" y="1"/>
                    <a:pt x="1" y="1738"/>
                    <a:pt x="1" y="1738"/>
                  </a:cubicBezTo>
                  <a:lnTo>
                    <a:pt x="239" y="2346"/>
                  </a:lnTo>
                  <a:cubicBezTo>
                    <a:pt x="320" y="1219"/>
                    <a:pt x="1341" y="93"/>
                    <a:pt x="2408" y="93"/>
                  </a:cubicBezTo>
                  <a:cubicBezTo>
                    <a:pt x="2435" y="93"/>
                    <a:pt x="2462" y="94"/>
                    <a:pt x="2489" y="95"/>
                  </a:cubicBezTo>
                  <a:cubicBezTo>
                    <a:pt x="2284" y="30"/>
                    <a:pt x="2093" y="1"/>
                    <a:pt x="191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2"/>
            <p:cNvSpPr/>
            <p:nvPr/>
          </p:nvSpPr>
          <p:spPr>
            <a:xfrm>
              <a:off x="1692829" y="2737475"/>
              <a:ext cx="156200" cy="120679"/>
            </a:xfrm>
            <a:custGeom>
              <a:avLst/>
              <a:gdLst/>
              <a:ahLst/>
              <a:cxnLst/>
              <a:rect l="l" t="t" r="r" b="b"/>
              <a:pathLst>
                <a:path w="4204" h="3248" extrusionOk="0">
                  <a:moveTo>
                    <a:pt x="3767" y="0"/>
                  </a:moveTo>
                  <a:cubicBezTo>
                    <a:pt x="1075" y="0"/>
                    <a:pt x="0" y="2462"/>
                    <a:pt x="0" y="2462"/>
                  </a:cubicBezTo>
                  <a:lnTo>
                    <a:pt x="512" y="3248"/>
                  </a:lnTo>
                  <a:cubicBezTo>
                    <a:pt x="1322" y="1283"/>
                    <a:pt x="2953" y="152"/>
                    <a:pt x="4203" y="21"/>
                  </a:cubicBezTo>
                  <a:cubicBezTo>
                    <a:pt x="4053" y="7"/>
                    <a:pt x="3908" y="0"/>
                    <a:pt x="3767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2"/>
            <p:cNvSpPr/>
            <p:nvPr/>
          </p:nvSpPr>
          <p:spPr>
            <a:xfrm>
              <a:off x="1596371" y="2561727"/>
              <a:ext cx="170356" cy="138960"/>
            </a:xfrm>
            <a:custGeom>
              <a:avLst/>
              <a:gdLst/>
              <a:ahLst/>
              <a:cxnLst/>
              <a:rect l="l" t="t" r="r" b="b"/>
              <a:pathLst>
                <a:path w="4585" h="3740" extrusionOk="0">
                  <a:moveTo>
                    <a:pt x="4585" y="1"/>
                  </a:moveTo>
                  <a:cubicBezTo>
                    <a:pt x="2084" y="1"/>
                    <a:pt x="322" y="1846"/>
                    <a:pt x="1" y="3204"/>
                  </a:cubicBezTo>
                  <a:cubicBezTo>
                    <a:pt x="120" y="3394"/>
                    <a:pt x="251" y="3585"/>
                    <a:pt x="417" y="3739"/>
                  </a:cubicBezTo>
                  <a:cubicBezTo>
                    <a:pt x="977" y="1799"/>
                    <a:pt x="2596" y="334"/>
                    <a:pt x="458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2"/>
            <p:cNvSpPr/>
            <p:nvPr/>
          </p:nvSpPr>
          <p:spPr>
            <a:xfrm>
              <a:off x="1479143" y="2385793"/>
              <a:ext cx="161067" cy="133498"/>
            </a:xfrm>
            <a:custGeom>
              <a:avLst/>
              <a:gdLst/>
              <a:ahLst/>
              <a:cxnLst/>
              <a:rect l="l" t="t" r="r" b="b"/>
              <a:pathLst>
                <a:path w="4335" h="3593" extrusionOk="0">
                  <a:moveTo>
                    <a:pt x="4106" y="0"/>
                  </a:moveTo>
                  <a:cubicBezTo>
                    <a:pt x="2136" y="0"/>
                    <a:pt x="218" y="1880"/>
                    <a:pt x="0" y="2855"/>
                  </a:cubicBezTo>
                  <a:cubicBezTo>
                    <a:pt x="120" y="3128"/>
                    <a:pt x="286" y="3390"/>
                    <a:pt x="512" y="3593"/>
                  </a:cubicBezTo>
                  <a:cubicBezTo>
                    <a:pt x="1417" y="1426"/>
                    <a:pt x="2108" y="604"/>
                    <a:pt x="4334" y="9"/>
                  </a:cubicBezTo>
                  <a:cubicBezTo>
                    <a:pt x="4258" y="3"/>
                    <a:pt x="4182" y="0"/>
                    <a:pt x="41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2"/>
            <p:cNvSpPr/>
            <p:nvPr/>
          </p:nvSpPr>
          <p:spPr>
            <a:xfrm>
              <a:off x="1390674" y="2277706"/>
              <a:ext cx="106189" cy="96937"/>
            </a:xfrm>
            <a:custGeom>
              <a:avLst/>
              <a:gdLst/>
              <a:ahLst/>
              <a:cxnLst/>
              <a:rect l="l" t="t" r="r" b="b"/>
              <a:pathLst>
                <a:path w="2858" h="2609" extrusionOk="0">
                  <a:moveTo>
                    <a:pt x="2858" y="1"/>
                  </a:moveTo>
                  <a:lnTo>
                    <a:pt x="2858" y="1"/>
                  </a:lnTo>
                  <a:cubicBezTo>
                    <a:pt x="1262" y="132"/>
                    <a:pt x="0" y="2013"/>
                    <a:pt x="0" y="2013"/>
                  </a:cubicBezTo>
                  <a:lnTo>
                    <a:pt x="262" y="2608"/>
                  </a:lnTo>
                  <a:cubicBezTo>
                    <a:pt x="691" y="1454"/>
                    <a:pt x="1631" y="382"/>
                    <a:pt x="28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2"/>
            <p:cNvSpPr/>
            <p:nvPr/>
          </p:nvSpPr>
          <p:spPr>
            <a:xfrm>
              <a:off x="1313687" y="2182140"/>
              <a:ext cx="89841" cy="65987"/>
            </a:xfrm>
            <a:custGeom>
              <a:avLst/>
              <a:gdLst/>
              <a:ahLst/>
              <a:cxnLst/>
              <a:rect l="l" t="t" r="r" b="b"/>
              <a:pathLst>
                <a:path w="2418" h="1776" extrusionOk="0">
                  <a:moveTo>
                    <a:pt x="2389" y="1"/>
                  </a:moveTo>
                  <a:cubicBezTo>
                    <a:pt x="1207" y="1"/>
                    <a:pt x="1" y="1454"/>
                    <a:pt x="1" y="1454"/>
                  </a:cubicBezTo>
                  <a:lnTo>
                    <a:pt x="227" y="1775"/>
                  </a:lnTo>
                  <a:cubicBezTo>
                    <a:pt x="560" y="1013"/>
                    <a:pt x="1477" y="263"/>
                    <a:pt x="2417" y="1"/>
                  </a:cubicBezTo>
                  <a:cubicBezTo>
                    <a:pt x="2408" y="1"/>
                    <a:pt x="2398" y="1"/>
                    <a:pt x="2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2"/>
            <p:cNvSpPr/>
            <p:nvPr/>
          </p:nvSpPr>
          <p:spPr>
            <a:xfrm>
              <a:off x="1663178" y="2974792"/>
              <a:ext cx="111948" cy="57256"/>
            </a:xfrm>
            <a:custGeom>
              <a:avLst/>
              <a:gdLst/>
              <a:ahLst/>
              <a:cxnLst/>
              <a:rect l="l" t="t" r="r" b="b"/>
              <a:pathLst>
                <a:path w="3013" h="1541" extrusionOk="0">
                  <a:moveTo>
                    <a:pt x="2135" y="1"/>
                  </a:moveTo>
                  <a:cubicBezTo>
                    <a:pt x="1451" y="1"/>
                    <a:pt x="190" y="188"/>
                    <a:pt x="0" y="1540"/>
                  </a:cubicBezTo>
                  <a:cubicBezTo>
                    <a:pt x="319" y="788"/>
                    <a:pt x="1230" y="338"/>
                    <a:pt x="2122" y="338"/>
                  </a:cubicBezTo>
                  <a:cubicBezTo>
                    <a:pt x="2430" y="338"/>
                    <a:pt x="2735" y="391"/>
                    <a:pt x="3013" y="504"/>
                  </a:cubicBezTo>
                  <a:lnTo>
                    <a:pt x="2572" y="28"/>
                  </a:lnTo>
                  <a:cubicBezTo>
                    <a:pt x="2572" y="28"/>
                    <a:pt x="2396" y="1"/>
                    <a:pt x="2135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2"/>
            <p:cNvSpPr/>
            <p:nvPr/>
          </p:nvSpPr>
          <p:spPr>
            <a:xfrm>
              <a:off x="1529118" y="2839097"/>
              <a:ext cx="168164" cy="100467"/>
            </a:xfrm>
            <a:custGeom>
              <a:avLst/>
              <a:gdLst/>
              <a:ahLst/>
              <a:cxnLst/>
              <a:rect l="l" t="t" r="r" b="b"/>
              <a:pathLst>
                <a:path w="4526" h="2704" extrusionOk="0">
                  <a:moveTo>
                    <a:pt x="3976" y="0"/>
                  </a:moveTo>
                  <a:cubicBezTo>
                    <a:pt x="3549" y="0"/>
                    <a:pt x="982" y="110"/>
                    <a:pt x="1" y="2704"/>
                  </a:cubicBezTo>
                  <a:cubicBezTo>
                    <a:pt x="626" y="1699"/>
                    <a:pt x="2183" y="799"/>
                    <a:pt x="4133" y="799"/>
                  </a:cubicBezTo>
                  <a:cubicBezTo>
                    <a:pt x="4262" y="799"/>
                    <a:pt x="4393" y="802"/>
                    <a:pt x="4525" y="811"/>
                  </a:cubicBezTo>
                  <a:lnTo>
                    <a:pt x="4037" y="1"/>
                  </a:lnTo>
                  <a:cubicBezTo>
                    <a:pt x="4037" y="1"/>
                    <a:pt x="4016" y="0"/>
                    <a:pt x="3976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2"/>
            <p:cNvSpPr/>
            <p:nvPr/>
          </p:nvSpPr>
          <p:spPr>
            <a:xfrm>
              <a:off x="1406131" y="2685383"/>
              <a:ext cx="192946" cy="102882"/>
            </a:xfrm>
            <a:custGeom>
              <a:avLst/>
              <a:gdLst/>
              <a:ahLst/>
              <a:cxnLst/>
              <a:rect l="l" t="t" r="r" b="b"/>
              <a:pathLst>
                <a:path w="5193" h="2769" extrusionOk="0">
                  <a:moveTo>
                    <a:pt x="4271" y="1"/>
                  </a:moveTo>
                  <a:cubicBezTo>
                    <a:pt x="2885" y="1"/>
                    <a:pt x="954" y="843"/>
                    <a:pt x="1" y="2769"/>
                  </a:cubicBezTo>
                  <a:cubicBezTo>
                    <a:pt x="1005" y="1383"/>
                    <a:pt x="2594" y="590"/>
                    <a:pt x="4260" y="590"/>
                  </a:cubicBezTo>
                  <a:cubicBezTo>
                    <a:pt x="4569" y="590"/>
                    <a:pt x="4881" y="617"/>
                    <a:pt x="5192" y="673"/>
                  </a:cubicBezTo>
                  <a:cubicBezTo>
                    <a:pt x="5121" y="447"/>
                    <a:pt x="5025" y="245"/>
                    <a:pt x="4894" y="66"/>
                  </a:cubicBezTo>
                  <a:cubicBezTo>
                    <a:pt x="4705" y="23"/>
                    <a:pt x="4495" y="1"/>
                    <a:pt x="4271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2"/>
            <p:cNvSpPr/>
            <p:nvPr/>
          </p:nvSpPr>
          <p:spPr>
            <a:xfrm>
              <a:off x="1303952" y="2497707"/>
              <a:ext cx="181874" cy="99910"/>
            </a:xfrm>
            <a:custGeom>
              <a:avLst/>
              <a:gdLst/>
              <a:ahLst/>
              <a:cxnLst/>
              <a:rect l="l" t="t" r="r" b="b"/>
              <a:pathLst>
                <a:path w="4895" h="2689" extrusionOk="0">
                  <a:moveTo>
                    <a:pt x="4131" y="1"/>
                  </a:moveTo>
                  <a:cubicBezTo>
                    <a:pt x="2955" y="1"/>
                    <a:pt x="689" y="955"/>
                    <a:pt x="1" y="2688"/>
                  </a:cubicBezTo>
                  <a:cubicBezTo>
                    <a:pt x="1289" y="1209"/>
                    <a:pt x="2228" y="793"/>
                    <a:pt x="3897" y="793"/>
                  </a:cubicBezTo>
                  <a:cubicBezTo>
                    <a:pt x="4202" y="793"/>
                    <a:pt x="4533" y="807"/>
                    <a:pt x="4894" y="831"/>
                  </a:cubicBezTo>
                  <a:cubicBezTo>
                    <a:pt x="4823" y="533"/>
                    <a:pt x="4668" y="259"/>
                    <a:pt x="4465" y="33"/>
                  </a:cubicBezTo>
                  <a:cubicBezTo>
                    <a:pt x="4368" y="11"/>
                    <a:pt x="4256" y="1"/>
                    <a:pt x="41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2"/>
            <p:cNvSpPr/>
            <p:nvPr/>
          </p:nvSpPr>
          <p:spPr>
            <a:xfrm>
              <a:off x="1269879" y="2358669"/>
              <a:ext cx="129225" cy="62420"/>
            </a:xfrm>
            <a:custGeom>
              <a:avLst/>
              <a:gdLst/>
              <a:ahLst/>
              <a:cxnLst/>
              <a:rect l="l" t="t" r="r" b="b"/>
              <a:pathLst>
                <a:path w="3478" h="1680" extrusionOk="0">
                  <a:moveTo>
                    <a:pt x="3061" y="1"/>
                  </a:moveTo>
                  <a:cubicBezTo>
                    <a:pt x="3061" y="1"/>
                    <a:pt x="822" y="310"/>
                    <a:pt x="1" y="1680"/>
                  </a:cubicBezTo>
                  <a:cubicBezTo>
                    <a:pt x="772" y="867"/>
                    <a:pt x="1917" y="464"/>
                    <a:pt x="3013" y="464"/>
                  </a:cubicBezTo>
                  <a:cubicBezTo>
                    <a:pt x="3169" y="464"/>
                    <a:pt x="3324" y="473"/>
                    <a:pt x="3477" y="489"/>
                  </a:cubicBezTo>
                  <a:lnTo>
                    <a:pt x="30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2"/>
            <p:cNvSpPr/>
            <p:nvPr/>
          </p:nvSpPr>
          <p:spPr>
            <a:xfrm>
              <a:off x="1224772" y="2238357"/>
              <a:ext cx="95154" cy="57107"/>
            </a:xfrm>
            <a:custGeom>
              <a:avLst/>
              <a:gdLst/>
              <a:ahLst/>
              <a:cxnLst/>
              <a:rect l="l" t="t" r="r" b="b"/>
              <a:pathLst>
                <a:path w="2561" h="1537" extrusionOk="0">
                  <a:moveTo>
                    <a:pt x="2370" y="0"/>
                  </a:moveTo>
                  <a:cubicBezTo>
                    <a:pt x="2370" y="0"/>
                    <a:pt x="500" y="441"/>
                    <a:pt x="0" y="1536"/>
                  </a:cubicBezTo>
                  <a:cubicBezTo>
                    <a:pt x="622" y="834"/>
                    <a:pt x="1656" y="332"/>
                    <a:pt x="2477" y="332"/>
                  </a:cubicBezTo>
                  <a:cubicBezTo>
                    <a:pt x="2505" y="332"/>
                    <a:pt x="2533" y="333"/>
                    <a:pt x="2560" y="334"/>
                  </a:cubicBezTo>
                  <a:lnTo>
                    <a:pt x="23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2"/>
            <p:cNvSpPr/>
            <p:nvPr/>
          </p:nvSpPr>
          <p:spPr>
            <a:xfrm>
              <a:off x="968617" y="3817753"/>
              <a:ext cx="883472" cy="636539"/>
            </a:xfrm>
            <a:custGeom>
              <a:avLst/>
              <a:gdLst/>
              <a:ahLst/>
              <a:cxnLst/>
              <a:rect l="l" t="t" r="r" b="b"/>
              <a:pathLst>
                <a:path w="23778" h="17132" extrusionOk="0">
                  <a:moveTo>
                    <a:pt x="20549" y="1"/>
                  </a:moveTo>
                  <a:cubicBezTo>
                    <a:pt x="14409" y="1"/>
                    <a:pt x="4308" y="3707"/>
                    <a:pt x="1" y="17132"/>
                  </a:cubicBezTo>
                  <a:cubicBezTo>
                    <a:pt x="14669" y="16608"/>
                    <a:pt x="22408" y="9571"/>
                    <a:pt x="23777" y="427"/>
                  </a:cubicBezTo>
                  <a:cubicBezTo>
                    <a:pt x="22931" y="161"/>
                    <a:pt x="21826" y="1"/>
                    <a:pt x="20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2"/>
            <p:cNvSpPr/>
            <p:nvPr/>
          </p:nvSpPr>
          <p:spPr>
            <a:xfrm>
              <a:off x="1088074" y="3833618"/>
              <a:ext cx="764018" cy="546364"/>
            </a:xfrm>
            <a:custGeom>
              <a:avLst/>
              <a:gdLst/>
              <a:ahLst/>
              <a:cxnLst/>
              <a:rect l="l" t="t" r="r" b="b"/>
              <a:pathLst>
                <a:path w="20563" h="14705" extrusionOk="0">
                  <a:moveTo>
                    <a:pt x="20562" y="0"/>
                  </a:moveTo>
                  <a:cubicBezTo>
                    <a:pt x="18276" y="607"/>
                    <a:pt x="10871" y="6180"/>
                    <a:pt x="0" y="14704"/>
                  </a:cubicBezTo>
                  <a:cubicBezTo>
                    <a:pt x="11371" y="7584"/>
                    <a:pt x="19408" y="1905"/>
                    <a:pt x="205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2"/>
            <p:cNvSpPr/>
            <p:nvPr/>
          </p:nvSpPr>
          <p:spPr>
            <a:xfrm>
              <a:off x="1652997" y="3839786"/>
              <a:ext cx="88949" cy="74384"/>
            </a:xfrm>
            <a:custGeom>
              <a:avLst/>
              <a:gdLst/>
              <a:ahLst/>
              <a:cxnLst/>
              <a:rect l="l" t="t" r="r" b="b"/>
              <a:pathLst>
                <a:path w="2394" h="2002" extrusionOk="0">
                  <a:moveTo>
                    <a:pt x="394" y="1"/>
                  </a:moveTo>
                  <a:cubicBezTo>
                    <a:pt x="1" y="1537"/>
                    <a:pt x="1906" y="2001"/>
                    <a:pt x="1906" y="2001"/>
                  </a:cubicBezTo>
                  <a:lnTo>
                    <a:pt x="2394" y="1775"/>
                  </a:lnTo>
                  <a:cubicBezTo>
                    <a:pt x="1417" y="1763"/>
                    <a:pt x="394" y="918"/>
                    <a:pt x="39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2"/>
            <p:cNvSpPr/>
            <p:nvPr/>
          </p:nvSpPr>
          <p:spPr>
            <a:xfrm>
              <a:off x="1530456" y="3868099"/>
              <a:ext cx="111093" cy="126587"/>
            </a:xfrm>
            <a:custGeom>
              <a:avLst/>
              <a:gdLst/>
              <a:ahLst/>
              <a:cxnLst/>
              <a:rect l="l" t="t" r="r" b="b"/>
              <a:pathLst>
                <a:path w="2990" h="3407" extrusionOk="0">
                  <a:moveTo>
                    <a:pt x="84" y="1"/>
                  </a:moveTo>
                  <a:cubicBezTo>
                    <a:pt x="1" y="2549"/>
                    <a:pt x="2346" y="3406"/>
                    <a:pt x="2346" y="3406"/>
                  </a:cubicBezTo>
                  <a:lnTo>
                    <a:pt x="2989" y="2930"/>
                  </a:lnTo>
                  <a:cubicBezTo>
                    <a:pt x="1298" y="2346"/>
                    <a:pt x="251" y="1049"/>
                    <a:pt x="84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2"/>
            <p:cNvSpPr/>
            <p:nvPr/>
          </p:nvSpPr>
          <p:spPr>
            <a:xfrm>
              <a:off x="1389337" y="3946424"/>
              <a:ext cx="124804" cy="136730"/>
            </a:xfrm>
            <a:custGeom>
              <a:avLst/>
              <a:gdLst/>
              <a:ahLst/>
              <a:cxnLst/>
              <a:rect l="l" t="t" r="r" b="b"/>
              <a:pathLst>
                <a:path w="3359" h="3680" extrusionOk="0">
                  <a:moveTo>
                    <a:pt x="0" y="0"/>
                  </a:moveTo>
                  <a:lnTo>
                    <a:pt x="0" y="0"/>
                  </a:lnTo>
                  <a:cubicBezTo>
                    <a:pt x="143" y="2096"/>
                    <a:pt x="1775" y="3477"/>
                    <a:pt x="2929" y="3679"/>
                  </a:cubicBezTo>
                  <a:cubicBezTo>
                    <a:pt x="3096" y="3572"/>
                    <a:pt x="3239" y="3441"/>
                    <a:pt x="3358" y="3298"/>
                  </a:cubicBezTo>
                  <a:cubicBezTo>
                    <a:pt x="1703" y="2929"/>
                    <a:pt x="393" y="1655"/>
                    <a:pt x="0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2"/>
            <p:cNvSpPr/>
            <p:nvPr/>
          </p:nvSpPr>
          <p:spPr>
            <a:xfrm>
              <a:off x="1247771" y="4061422"/>
              <a:ext cx="119936" cy="130117"/>
            </a:xfrm>
            <a:custGeom>
              <a:avLst/>
              <a:gdLst/>
              <a:ahLst/>
              <a:cxnLst/>
              <a:rect l="l" t="t" r="r" b="b"/>
              <a:pathLst>
                <a:path w="3228" h="3502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1739"/>
                    <a:pt x="1775" y="3358"/>
                    <a:pt x="2632" y="3501"/>
                  </a:cubicBezTo>
                  <a:cubicBezTo>
                    <a:pt x="2870" y="3382"/>
                    <a:pt x="3072" y="3227"/>
                    <a:pt x="3227" y="3025"/>
                  </a:cubicBezTo>
                  <a:cubicBezTo>
                    <a:pt x="1358" y="2382"/>
                    <a:pt x="643" y="1846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2"/>
            <p:cNvSpPr/>
            <p:nvPr/>
          </p:nvSpPr>
          <p:spPr>
            <a:xfrm>
              <a:off x="1165062" y="4187530"/>
              <a:ext cx="86274" cy="85419"/>
            </a:xfrm>
            <a:custGeom>
              <a:avLst/>
              <a:gdLst/>
              <a:ahLst/>
              <a:cxnLst/>
              <a:rect l="l" t="t" r="r" b="b"/>
              <a:pathLst>
                <a:path w="2322" h="2299" extrusionOk="0">
                  <a:moveTo>
                    <a:pt x="0" y="0"/>
                  </a:moveTo>
                  <a:lnTo>
                    <a:pt x="0" y="0"/>
                  </a:lnTo>
                  <a:cubicBezTo>
                    <a:pt x="202" y="1346"/>
                    <a:pt x="1845" y="2298"/>
                    <a:pt x="1845" y="2298"/>
                  </a:cubicBezTo>
                  <a:lnTo>
                    <a:pt x="2322" y="2048"/>
                  </a:lnTo>
                  <a:cubicBezTo>
                    <a:pt x="1334" y="1750"/>
                    <a:pt x="393" y="100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2"/>
            <p:cNvSpPr/>
            <p:nvPr/>
          </p:nvSpPr>
          <p:spPr>
            <a:xfrm>
              <a:off x="1089820" y="4270686"/>
              <a:ext cx="59337" cy="72601"/>
            </a:xfrm>
            <a:custGeom>
              <a:avLst/>
              <a:gdLst/>
              <a:ahLst/>
              <a:cxnLst/>
              <a:rect l="l" t="t" r="r" b="b"/>
              <a:pathLst>
                <a:path w="1597" h="1954" extrusionOk="0">
                  <a:moveTo>
                    <a:pt x="1" y="1"/>
                  </a:moveTo>
                  <a:lnTo>
                    <a:pt x="1" y="1"/>
                  </a:lnTo>
                  <a:cubicBezTo>
                    <a:pt x="37" y="1013"/>
                    <a:pt x="1334" y="1953"/>
                    <a:pt x="1334" y="1953"/>
                  </a:cubicBezTo>
                  <a:lnTo>
                    <a:pt x="1596" y="1751"/>
                  </a:lnTo>
                  <a:cubicBezTo>
                    <a:pt x="942" y="1513"/>
                    <a:pt x="275" y="774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2"/>
            <p:cNvSpPr/>
            <p:nvPr/>
          </p:nvSpPr>
          <p:spPr>
            <a:xfrm>
              <a:off x="1730877" y="3916774"/>
              <a:ext cx="58854" cy="92070"/>
            </a:xfrm>
            <a:custGeom>
              <a:avLst/>
              <a:gdLst/>
              <a:ahLst/>
              <a:cxnLst/>
              <a:rect l="l" t="t" r="r" b="b"/>
              <a:pathLst>
                <a:path w="1584" h="2478" extrusionOk="0">
                  <a:moveTo>
                    <a:pt x="560" y="1"/>
                  </a:moveTo>
                  <a:lnTo>
                    <a:pt x="179" y="393"/>
                  </a:lnTo>
                  <a:cubicBezTo>
                    <a:pt x="179" y="393"/>
                    <a:pt x="0" y="2358"/>
                    <a:pt x="1584" y="2477"/>
                  </a:cubicBezTo>
                  <a:cubicBezTo>
                    <a:pt x="703" y="2167"/>
                    <a:pt x="250" y="929"/>
                    <a:pt x="560" y="1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2"/>
            <p:cNvSpPr/>
            <p:nvPr/>
          </p:nvSpPr>
          <p:spPr>
            <a:xfrm>
              <a:off x="1626914" y="3988894"/>
              <a:ext cx="92033" cy="137622"/>
            </a:xfrm>
            <a:custGeom>
              <a:avLst/>
              <a:gdLst/>
              <a:ahLst/>
              <a:cxnLst/>
              <a:rect l="l" t="t" r="r" b="b"/>
              <a:pathLst>
                <a:path w="2477" h="3704" extrusionOk="0">
                  <a:moveTo>
                    <a:pt x="655" y="0"/>
                  </a:moveTo>
                  <a:lnTo>
                    <a:pt x="0" y="453"/>
                  </a:lnTo>
                  <a:cubicBezTo>
                    <a:pt x="0" y="453"/>
                    <a:pt x="48" y="2953"/>
                    <a:pt x="2477" y="3703"/>
                  </a:cubicBezTo>
                  <a:cubicBezTo>
                    <a:pt x="1548" y="3203"/>
                    <a:pt x="655" y="1786"/>
                    <a:pt x="655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2"/>
            <p:cNvSpPr/>
            <p:nvPr/>
          </p:nvSpPr>
          <p:spPr>
            <a:xfrm>
              <a:off x="1497721" y="4079146"/>
              <a:ext cx="100913" cy="157946"/>
            </a:xfrm>
            <a:custGeom>
              <a:avLst/>
              <a:gdLst/>
              <a:ahLst/>
              <a:cxnLst/>
              <a:rect l="l" t="t" r="r" b="b"/>
              <a:pathLst>
                <a:path w="2716" h="4251" extrusionOk="0">
                  <a:moveTo>
                    <a:pt x="679" y="0"/>
                  </a:moveTo>
                  <a:cubicBezTo>
                    <a:pt x="501" y="72"/>
                    <a:pt x="334" y="167"/>
                    <a:pt x="179" y="286"/>
                  </a:cubicBezTo>
                  <a:cubicBezTo>
                    <a:pt x="1" y="1441"/>
                    <a:pt x="774" y="3441"/>
                    <a:pt x="2715" y="4251"/>
                  </a:cubicBezTo>
                  <a:cubicBezTo>
                    <a:pt x="1274" y="3346"/>
                    <a:pt x="477" y="1691"/>
                    <a:pt x="679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2"/>
            <p:cNvSpPr/>
            <p:nvPr/>
          </p:nvSpPr>
          <p:spPr>
            <a:xfrm>
              <a:off x="1346867" y="4183555"/>
              <a:ext cx="96900" cy="149549"/>
            </a:xfrm>
            <a:custGeom>
              <a:avLst/>
              <a:gdLst/>
              <a:ahLst/>
              <a:cxnLst/>
              <a:rect l="l" t="t" r="r" b="b"/>
              <a:pathLst>
                <a:path w="2608" h="4025" extrusionOk="0">
                  <a:moveTo>
                    <a:pt x="798" y="0"/>
                  </a:moveTo>
                  <a:cubicBezTo>
                    <a:pt x="548" y="83"/>
                    <a:pt x="334" y="226"/>
                    <a:pt x="155" y="417"/>
                  </a:cubicBezTo>
                  <a:cubicBezTo>
                    <a:pt x="0" y="1262"/>
                    <a:pt x="965" y="3477"/>
                    <a:pt x="2608" y="4024"/>
                  </a:cubicBezTo>
                  <a:cubicBezTo>
                    <a:pt x="1060" y="2834"/>
                    <a:pt x="798" y="1976"/>
                    <a:pt x="798" y="0"/>
                  </a:cubicBezTo>
                  <a:close/>
                </a:path>
              </a:pathLst>
            </a:custGeom>
            <a:solidFill>
              <a:srgbClr val="264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2"/>
            <p:cNvSpPr/>
            <p:nvPr/>
          </p:nvSpPr>
          <p:spPr>
            <a:xfrm>
              <a:off x="1238928" y="4264481"/>
              <a:ext cx="58408" cy="106226"/>
            </a:xfrm>
            <a:custGeom>
              <a:avLst/>
              <a:gdLst/>
              <a:ahLst/>
              <a:cxnLst/>
              <a:rect l="l" t="t" r="r" b="b"/>
              <a:pathLst>
                <a:path w="1572" h="2859" extrusionOk="0">
                  <a:moveTo>
                    <a:pt x="393" y="1"/>
                  </a:moveTo>
                  <a:lnTo>
                    <a:pt x="0" y="382"/>
                  </a:lnTo>
                  <a:cubicBezTo>
                    <a:pt x="0" y="382"/>
                    <a:pt x="381" y="2239"/>
                    <a:pt x="1572" y="2858"/>
                  </a:cubicBezTo>
                  <a:cubicBezTo>
                    <a:pt x="739" y="2168"/>
                    <a:pt x="346" y="1037"/>
                    <a:pt x="3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2"/>
            <p:cNvSpPr/>
            <p:nvPr/>
          </p:nvSpPr>
          <p:spPr>
            <a:xfrm>
              <a:off x="1141579" y="4337492"/>
              <a:ext cx="52686" cy="77431"/>
            </a:xfrm>
            <a:custGeom>
              <a:avLst/>
              <a:gdLst/>
              <a:ahLst/>
              <a:cxnLst/>
              <a:rect l="l" t="t" r="r" b="b"/>
              <a:pathLst>
                <a:path w="1418" h="2084" extrusionOk="0">
                  <a:moveTo>
                    <a:pt x="275" y="0"/>
                  </a:moveTo>
                  <a:lnTo>
                    <a:pt x="1" y="179"/>
                  </a:lnTo>
                  <a:cubicBezTo>
                    <a:pt x="1" y="179"/>
                    <a:pt x="477" y="1715"/>
                    <a:pt x="1418" y="2084"/>
                  </a:cubicBezTo>
                  <a:cubicBezTo>
                    <a:pt x="763" y="1584"/>
                    <a:pt x="287" y="703"/>
                    <a:pt x="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2"/>
            <p:cNvSpPr/>
            <p:nvPr/>
          </p:nvSpPr>
          <p:spPr>
            <a:xfrm>
              <a:off x="670884" y="3474133"/>
              <a:ext cx="1328960" cy="539008"/>
            </a:xfrm>
            <a:custGeom>
              <a:avLst/>
              <a:gdLst/>
              <a:ahLst/>
              <a:cxnLst/>
              <a:rect l="l" t="t" r="r" b="b"/>
              <a:pathLst>
                <a:path w="35768" h="14507" extrusionOk="0">
                  <a:moveTo>
                    <a:pt x="15699" y="0"/>
                  </a:moveTo>
                  <a:cubicBezTo>
                    <a:pt x="11030" y="0"/>
                    <a:pt x="5738" y="1177"/>
                    <a:pt x="1" y="4234"/>
                  </a:cubicBezTo>
                  <a:cubicBezTo>
                    <a:pt x="7884" y="11370"/>
                    <a:pt x="15591" y="14507"/>
                    <a:pt x="22463" y="14507"/>
                  </a:cubicBezTo>
                  <a:cubicBezTo>
                    <a:pt x="27412" y="14507"/>
                    <a:pt x="31929" y="12880"/>
                    <a:pt x="35767" y="9949"/>
                  </a:cubicBezTo>
                  <a:cubicBezTo>
                    <a:pt x="33645" y="6034"/>
                    <a:pt x="26269" y="0"/>
                    <a:pt x="15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2"/>
            <p:cNvSpPr/>
            <p:nvPr/>
          </p:nvSpPr>
          <p:spPr>
            <a:xfrm>
              <a:off x="841654" y="3669054"/>
              <a:ext cx="1158196" cy="180276"/>
            </a:xfrm>
            <a:custGeom>
              <a:avLst/>
              <a:gdLst/>
              <a:ahLst/>
              <a:cxnLst/>
              <a:rect l="l" t="t" r="r" b="b"/>
              <a:pathLst>
                <a:path w="31172" h="4852" extrusionOk="0">
                  <a:moveTo>
                    <a:pt x="1" y="0"/>
                  </a:moveTo>
                  <a:lnTo>
                    <a:pt x="1" y="0"/>
                  </a:lnTo>
                  <a:cubicBezTo>
                    <a:pt x="14076" y="3012"/>
                    <a:pt x="25022" y="4851"/>
                    <a:pt x="29510" y="4851"/>
                  </a:cubicBezTo>
                  <a:cubicBezTo>
                    <a:pt x="30239" y="4851"/>
                    <a:pt x="30797" y="4803"/>
                    <a:pt x="31171" y="4703"/>
                  </a:cubicBezTo>
                  <a:cubicBezTo>
                    <a:pt x="28587" y="3274"/>
                    <a:pt x="17134" y="181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2"/>
            <p:cNvSpPr/>
            <p:nvPr/>
          </p:nvSpPr>
          <p:spPr>
            <a:xfrm>
              <a:off x="1766695" y="3689378"/>
              <a:ext cx="72155" cy="123912"/>
            </a:xfrm>
            <a:custGeom>
              <a:avLst/>
              <a:gdLst/>
              <a:ahLst/>
              <a:cxnLst/>
              <a:rect l="l" t="t" r="r" b="b"/>
              <a:pathLst>
                <a:path w="1942" h="3335" extrusionOk="0">
                  <a:moveTo>
                    <a:pt x="1691" y="1"/>
                  </a:moveTo>
                  <a:lnTo>
                    <a:pt x="1691" y="1"/>
                  </a:lnTo>
                  <a:cubicBezTo>
                    <a:pt x="1" y="1037"/>
                    <a:pt x="1298" y="3096"/>
                    <a:pt x="1298" y="3096"/>
                  </a:cubicBezTo>
                  <a:lnTo>
                    <a:pt x="1941" y="3335"/>
                  </a:lnTo>
                  <a:cubicBezTo>
                    <a:pt x="1072" y="2465"/>
                    <a:pt x="893" y="834"/>
                    <a:pt x="169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2"/>
            <p:cNvSpPr/>
            <p:nvPr/>
          </p:nvSpPr>
          <p:spPr>
            <a:xfrm>
              <a:off x="1599901" y="3598271"/>
              <a:ext cx="87203" cy="191125"/>
            </a:xfrm>
            <a:custGeom>
              <a:avLst/>
              <a:gdLst/>
              <a:ahLst/>
              <a:cxnLst/>
              <a:rect l="l" t="t" r="r" b="b"/>
              <a:pathLst>
                <a:path w="2347" h="5144" extrusionOk="0">
                  <a:moveTo>
                    <a:pt x="2287" y="0"/>
                  </a:moveTo>
                  <a:lnTo>
                    <a:pt x="2287" y="0"/>
                  </a:lnTo>
                  <a:cubicBezTo>
                    <a:pt x="1" y="2203"/>
                    <a:pt x="1358" y="5013"/>
                    <a:pt x="1358" y="5013"/>
                  </a:cubicBezTo>
                  <a:lnTo>
                    <a:pt x="2346" y="5144"/>
                  </a:lnTo>
                  <a:cubicBezTo>
                    <a:pt x="1334" y="3155"/>
                    <a:pt x="1537" y="1084"/>
                    <a:pt x="2287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2"/>
            <p:cNvSpPr/>
            <p:nvPr/>
          </p:nvSpPr>
          <p:spPr>
            <a:xfrm>
              <a:off x="1425155" y="3542946"/>
              <a:ext cx="68179" cy="218583"/>
            </a:xfrm>
            <a:custGeom>
              <a:avLst/>
              <a:gdLst/>
              <a:ahLst/>
              <a:cxnLst/>
              <a:rect l="l" t="t" r="r" b="b"/>
              <a:pathLst>
                <a:path w="1835" h="5883" extrusionOk="0">
                  <a:moveTo>
                    <a:pt x="1703" y="1"/>
                  </a:moveTo>
                  <a:lnTo>
                    <a:pt x="1703" y="1"/>
                  </a:lnTo>
                  <a:cubicBezTo>
                    <a:pt x="1" y="1989"/>
                    <a:pt x="263" y="4644"/>
                    <a:pt x="1120" y="5835"/>
                  </a:cubicBezTo>
                  <a:cubicBezTo>
                    <a:pt x="1271" y="5867"/>
                    <a:pt x="1432" y="5882"/>
                    <a:pt x="1594" y="5882"/>
                  </a:cubicBezTo>
                  <a:cubicBezTo>
                    <a:pt x="1674" y="5882"/>
                    <a:pt x="1755" y="5879"/>
                    <a:pt x="1834" y="5871"/>
                  </a:cubicBezTo>
                  <a:cubicBezTo>
                    <a:pt x="656" y="4097"/>
                    <a:pt x="608" y="1822"/>
                    <a:pt x="170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2"/>
            <p:cNvSpPr/>
            <p:nvPr/>
          </p:nvSpPr>
          <p:spPr>
            <a:xfrm>
              <a:off x="1205748" y="3523476"/>
              <a:ext cx="65504" cy="204761"/>
            </a:xfrm>
            <a:custGeom>
              <a:avLst/>
              <a:gdLst/>
              <a:ahLst/>
              <a:cxnLst/>
              <a:rect l="l" t="t" r="r" b="b"/>
              <a:pathLst>
                <a:path w="1763" h="5511" extrusionOk="0">
                  <a:moveTo>
                    <a:pt x="1524" y="1"/>
                  </a:moveTo>
                  <a:lnTo>
                    <a:pt x="1524" y="1"/>
                  </a:lnTo>
                  <a:cubicBezTo>
                    <a:pt x="0" y="1537"/>
                    <a:pt x="179" y="4525"/>
                    <a:pt x="822" y="5394"/>
                  </a:cubicBezTo>
                  <a:cubicBezTo>
                    <a:pt x="1033" y="5470"/>
                    <a:pt x="1255" y="5510"/>
                    <a:pt x="1482" y="5510"/>
                  </a:cubicBezTo>
                  <a:cubicBezTo>
                    <a:pt x="1575" y="5510"/>
                    <a:pt x="1669" y="5504"/>
                    <a:pt x="1763" y="5490"/>
                  </a:cubicBezTo>
                  <a:cubicBezTo>
                    <a:pt x="655" y="3287"/>
                    <a:pt x="477" y="2192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2"/>
            <p:cNvSpPr/>
            <p:nvPr/>
          </p:nvSpPr>
          <p:spPr>
            <a:xfrm>
              <a:off x="1041629" y="3563753"/>
              <a:ext cx="47818" cy="142935"/>
            </a:xfrm>
            <a:custGeom>
              <a:avLst/>
              <a:gdLst/>
              <a:ahLst/>
              <a:cxnLst/>
              <a:rect l="l" t="t" r="r" b="b"/>
              <a:pathLst>
                <a:path w="1287" h="3847" extrusionOk="0">
                  <a:moveTo>
                    <a:pt x="988" y="0"/>
                  </a:moveTo>
                  <a:lnTo>
                    <a:pt x="988" y="0"/>
                  </a:lnTo>
                  <a:cubicBezTo>
                    <a:pt x="0" y="1358"/>
                    <a:pt x="631" y="3644"/>
                    <a:pt x="631" y="3644"/>
                  </a:cubicBezTo>
                  <a:lnTo>
                    <a:pt x="1286" y="3846"/>
                  </a:lnTo>
                  <a:cubicBezTo>
                    <a:pt x="643" y="2715"/>
                    <a:pt x="453" y="1239"/>
                    <a:pt x="9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2"/>
            <p:cNvSpPr/>
            <p:nvPr/>
          </p:nvSpPr>
          <p:spPr>
            <a:xfrm>
              <a:off x="907123" y="3572596"/>
              <a:ext cx="31433" cy="109756"/>
            </a:xfrm>
            <a:custGeom>
              <a:avLst/>
              <a:gdLst/>
              <a:ahLst/>
              <a:cxnLst/>
              <a:rect l="l" t="t" r="r" b="b"/>
              <a:pathLst>
                <a:path w="846" h="2954" extrusionOk="0">
                  <a:moveTo>
                    <a:pt x="846" y="1"/>
                  </a:moveTo>
                  <a:cubicBezTo>
                    <a:pt x="1" y="941"/>
                    <a:pt x="346" y="2918"/>
                    <a:pt x="346" y="2918"/>
                  </a:cubicBezTo>
                  <a:lnTo>
                    <a:pt x="751" y="2953"/>
                  </a:lnTo>
                  <a:cubicBezTo>
                    <a:pt x="370" y="2179"/>
                    <a:pt x="405" y="929"/>
                    <a:pt x="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2"/>
            <p:cNvSpPr/>
            <p:nvPr/>
          </p:nvSpPr>
          <p:spPr>
            <a:xfrm>
              <a:off x="1743250" y="3831389"/>
              <a:ext cx="94262" cy="115515"/>
            </a:xfrm>
            <a:custGeom>
              <a:avLst/>
              <a:gdLst/>
              <a:ahLst/>
              <a:cxnLst/>
              <a:rect l="l" t="t" r="r" b="b"/>
              <a:pathLst>
                <a:path w="2537" h="3109" extrusionOk="0">
                  <a:moveTo>
                    <a:pt x="2537" y="1"/>
                  </a:moveTo>
                  <a:lnTo>
                    <a:pt x="1858" y="24"/>
                  </a:lnTo>
                  <a:cubicBezTo>
                    <a:pt x="1858" y="24"/>
                    <a:pt x="0" y="1620"/>
                    <a:pt x="1298" y="3108"/>
                  </a:cubicBezTo>
                  <a:cubicBezTo>
                    <a:pt x="786" y="2072"/>
                    <a:pt x="1453" y="560"/>
                    <a:pt x="2537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2"/>
            <p:cNvSpPr/>
            <p:nvPr/>
          </p:nvSpPr>
          <p:spPr>
            <a:xfrm>
              <a:off x="1569842" y="3802184"/>
              <a:ext cx="115478" cy="188041"/>
            </a:xfrm>
            <a:custGeom>
              <a:avLst/>
              <a:gdLst/>
              <a:ahLst/>
              <a:cxnLst/>
              <a:rect l="l" t="t" r="r" b="b"/>
              <a:pathLst>
                <a:path w="3108" h="5061" extrusionOk="0">
                  <a:moveTo>
                    <a:pt x="2131" y="1"/>
                  </a:moveTo>
                  <a:cubicBezTo>
                    <a:pt x="2131" y="1"/>
                    <a:pt x="0" y="2287"/>
                    <a:pt x="1524" y="5061"/>
                  </a:cubicBezTo>
                  <a:cubicBezTo>
                    <a:pt x="1131" y="3811"/>
                    <a:pt x="1548" y="1775"/>
                    <a:pt x="3108" y="179"/>
                  </a:cubicBezTo>
                  <a:lnTo>
                    <a:pt x="213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2"/>
            <p:cNvSpPr/>
            <p:nvPr/>
          </p:nvSpPr>
          <p:spPr>
            <a:xfrm>
              <a:off x="1384023" y="3771233"/>
              <a:ext cx="107972" cy="213270"/>
            </a:xfrm>
            <a:custGeom>
              <a:avLst/>
              <a:gdLst/>
              <a:ahLst/>
              <a:cxnLst/>
              <a:rect l="l" t="t" r="r" b="b"/>
              <a:pathLst>
                <a:path w="2906" h="5740" extrusionOk="0">
                  <a:moveTo>
                    <a:pt x="2215" y="0"/>
                  </a:moveTo>
                  <a:cubicBezTo>
                    <a:pt x="1036" y="870"/>
                    <a:pt x="1" y="3334"/>
                    <a:pt x="1036" y="5739"/>
                  </a:cubicBezTo>
                  <a:cubicBezTo>
                    <a:pt x="536" y="3679"/>
                    <a:pt x="1263" y="1512"/>
                    <a:pt x="2906" y="179"/>
                  </a:cubicBezTo>
                  <a:cubicBezTo>
                    <a:pt x="2680" y="84"/>
                    <a:pt x="2453" y="24"/>
                    <a:pt x="2215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2"/>
            <p:cNvSpPr/>
            <p:nvPr/>
          </p:nvSpPr>
          <p:spPr>
            <a:xfrm>
              <a:off x="1163724" y="3736678"/>
              <a:ext cx="106635" cy="199151"/>
            </a:xfrm>
            <a:custGeom>
              <a:avLst/>
              <a:gdLst/>
              <a:ahLst/>
              <a:cxnLst/>
              <a:rect l="l" t="t" r="r" b="b"/>
              <a:pathLst>
                <a:path w="2870" h="5360" extrusionOk="0">
                  <a:moveTo>
                    <a:pt x="2021" y="0"/>
                  </a:moveTo>
                  <a:cubicBezTo>
                    <a:pt x="1994" y="0"/>
                    <a:pt x="1968" y="1"/>
                    <a:pt x="1941" y="2"/>
                  </a:cubicBezTo>
                  <a:cubicBezTo>
                    <a:pt x="1060" y="633"/>
                    <a:pt x="0" y="3443"/>
                    <a:pt x="1000" y="5360"/>
                  </a:cubicBezTo>
                  <a:cubicBezTo>
                    <a:pt x="643" y="2954"/>
                    <a:pt x="1143" y="1954"/>
                    <a:pt x="2870" y="192"/>
                  </a:cubicBezTo>
                  <a:cubicBezTo>
                    <a:pt x="2597" y="61"/>
                    <a:pt x="2314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2"/>
            <p:cNvSpPr/>
            <p:nvPr/>
          </p:nvSpPr>
          <p:spPr>
            <a:xfrm>
              <a:off x="1016845" y="3708848"/>
              <a:ext cx="73455" cy="133201"/>
            </a:xfrm>
            <a:custGeom>
              <a:avLst/>
              <a:gdLst/>
              <a:ahLst/>
              <a:cxnLst/>
              <a:rect l="l" t="t" r="r" b="b"/>
              <a:pathLst>
                <a:path w="1977" h="3585" extrusionOk="0">
                  <a:moveTo>
                    <a:pt x="1286" y="1"/>
                  </a:moveTo>
                  <a:cubicBezTo>
                    <a:pt x="1286" y="1"/>
                    <a:pt x="0" y="1989"/>
                    <a:pt x="536" y="3584"/>
                  </a:cubicBezTo>
                  <a:cubicBezTo>
                    <a:pt x="405" y="2251"/>
                    <a:pt x="1036" y="906"/>
                    <a:pt x="1977" y="13"/>
                  </a:cubicBezTo>
                  <a:lnTo>
                    <a:pt x="1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2"/>
            <p:cNvSpPr/>
            <p:nvPr/>
          </p:nvSpPr>
          <p:spPr>
            <a:xfrm>
              <a:off x="886761" y="3683619"/>
              <a:ext cx="48710" cy="108864"/>
            </a:xfrm>
            <a:custGeom>
              <a:avLst/>
              <a:gdLst/>
              <a:ahLst/>
              <a:cxnLst/>
              <a:rect l="l" t="t" r="r" b="b"/>
              <a:pathLst>
                <a:path w="1311" h="2930" extrusionOk="0">
                  <a:moveTo>
                    <a:pt x="918" y="1"/>
                  </a:moveTo>
                  <a:cubicBezTo>
                    <a:pt x="918" y="1"/>
                    <a:pt x="1" y="1787"/>
                    <a:pt x="525" y="2930"/>
                  </a:cubicBezTo>
                  <a:cubicBezTo>
                    <a:pt x="394" y="1918"/>
                    <a:pt x="715" y="715"/>
                    <a:pt x="1311" y="84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2"/>
            <p:cNvSpPr/>
            <p:nvPr/>
          </p:nvSpPr>
          <p:spPr>
            <a:xfrm>
              <a:off x="3661441" y="3440061"/>
              <a:ext cx="839257" cy="546922"/>
            </a:xfrm>
            <a:custGeom>
              <a:avLst/>
              <a:gdLst/>
              <a:ahLst/>
              <a:cxnLst/>
              <a:rect l="l" t="t" r="r" b="b"/>
              <a:pathLst>
                <a:path w="22588" h="14720" extrusionOk="0">
                  <a:moveTo>
                    <a:pt x="21827" y="1"/>
                  </a:moveTo>
                  <a:cubicBezTo>
                    <a:pt x="8841" y="1"/>
                    <a:pt x="1660" y="5999"/>
                    <a:pt x="1" y="14152"/>
                  </a:cubicBezTo>
                  <a:cubicBezTo>
                    <a:pt x="927" y="14498"/>
                    <a:pt x="2210" y="14719"/>
                    <a:pt x="3711" y="14719"/>
                  </a:cubicBezTo>
                  <a:cubicBezTo>
                    <a:pt x="9393" y="14719"/>
                    <a:pt x="18199" y="11553"/>
                    <a:pt x="22587" y="8"/>
                  </a:cubicBezTo>
                  <a:cubicBezTo>
                    <a:pt x="22331" y="3"/>
                    <a:pt x="22078" y="1"/>
                    <a:pt x="218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2"/>
            <p:cNvSpPr/>
            <p:nvPr/>
          </p:nvSpPr>
          <p:spPr>
            <a:xfrm>
              <a:off x="3661441" y="3502260"/>
              <a:ext cx="726009" cy="463657"/>
            </a:xfrm>
            <a:custGeom>
              <a:avLst/>
              <a:gdLst/>
              <a:ahLst/>
              <a:cxnLst/>
              <a:rect l="l" t="t" r="r" b="b"/>
              <a:pathLst>
                <a:path w="19540" h="12479" extrusionOk="0">
                  <a:moveTo>
                    <a:pt x="19539" y="0"/>
                  </a:moveTo>
                  <a:lnTo>
                    <a:pt x="19539" y="0"/>
                  </a:lnTo>
                  <a:cubicBezTo>
                    <a:pt x="8788" y="5977"/>
                    <a:pt x="1144" y="10787"/>
                    <a:pt x="1" y="12478"/>
                  </a:cubicBezTo>
                  <a:cubicBezTo>
                    <a:pt x="2120" y="12038"/>
                    <a:pt x="9181" y="7287"/>
                    <a:pt x="19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2"/>
            <p:cNvSpPr/>
            <p:nvPr/>
          </p:nvSpPr>
          <p:spPr>
            <a:xfrm>
              <a:off x="3765850" y="3898641"/>
              <a:ext cx="80998" cy="70817"/>
            </a:xfrm>
            <a:custGeom>
              <a:avLst/>
              <a:gdLst/>
              <a:ahLst/>
              <a:cxnLst/>
              <a:rect l="l" t="t" r="r" b="b"/>
              <a:pathLst>
                <a:path w="2180" h="1906" extrusionOk="0">
                  <a:moveTo>
                    <a:pt x="453" y="0"/>
                  </a:moveTo>
                  <a:lnTo>
                    <a:pt x="1" y="179"/>
                  </a:lnTo>
                  <a:cubicBezTo>
                    <a:pt x="894" y="239"/>
                    <a:pt x="1787" y="1060"/>
                    <a:pt x="1751" y="1905"/>
                  </a:cubicBezTo>
                  <a:cubicBezTo>
                    <a:pt x="2180" y="512"/>
                    <a:pt x="453" y="0"/>
                    <a:pt x="453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2"/>
            <p:cNvSpPr/>
            <p:nvPr/>
          </p:nvSpPr>
          <p:spPr>
            <a:xfrm>
              <a:off x="3861416" y="3830051"/>
              <a:ext cx="100913" cy="119490"/>
            </a:xfrm>
            <a:custGeom>
              <a:avLst/>
              <a:gdLst/>
              <a:ahLst/>
              <a:cxnLst/>
              <a:rect l="l" t="t" r="r" b="b"/>
              <a:pathLst>
                <a:path w="2716" h="3216" extrusionOk="0">
                  <a:moveTo>
                    <a:pt x="608" y="1"/>
                  </a:moveTo>
                  <a:lnTo>
                    <a:pt x="1" y="406"/>
                  </a:lnTo>
                  <a:cubicBezTo>
                    <a:pt x="1525" y="1013"/>
                    <a:pt x="2406" y="2251"/>
                    <a:pt x="2513" y="3216"/>
                  </a:cubicBezTo>
                  <a:cubicBezTo>
                    <a:pt x="2715" y="894"/>
                    <a:pt x="608" y="1"/>
                    <a:pt x="608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2"/>
            <p:cNvSpPr/>
            <p:nvPr/>
          </p:nvSpPr>
          <p:spPr>
            <a:xfrm>
              <a:off x="3982211" y="3754847"/>
              <a:ext cx="108418" cy="130117"/>
            </a:xfrm>
            <a:custGeom>
              <a:avLst/>
              <a:gdLst/>
              <a:ahLst/>
              <a:cxnLst/>
              <a:rect l="l" t="t" r="r" b="b"/>
              <a:pathLst>
                <a:path w="2918" h="3502" extrusionOk="0">
                  <a:moveTo>
                    <a:pt x="417" y="1"/>
                  </a:moveTo>
                  <a:cubicBezTo>
                    <a:pt x="262" y="84"/>
                    <a:pt x="119" y="191"/>
                    <a:pt x="0" y="322"/>
                  </a:cubicBezTo>
                  <a:cubicBezTo>
                    <a:pt x="1500" y="727"/>
                    <a:pt x="2631" y="1965"/>
                    <a:pt x="2917" y="3501"/>
                  </a:cubicBezTo>
                  <a:cubicBezTo>
                    <a:pt x="2893" y="1573"/>
                    <a:pt x="1464" y="227"/>
                    <a:pt x="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2"/>
            <p:cNvSpPr/>
            <p:nvPr/>
          </p:nvSpPr>
          <p:spPr>
            <a:xfrm>
              <a:off x="4121547" y="3662849"/>
              <a:ext cx="107527" cy="123466"/>
            </a:xfrm>
            <a:custGeom>
              <a:avLst/>
              <a:gdLst/>
              <a:ahLst/>
              <a:cxnLst/>
              <a:rect l="l" t="t" r="r" b="b"/>
              <a:pathLst>
                <a:path w="2894" h="3323" extrusionOk="0">
                  <a:moveTo>
                    <a:pt x="560" y="0"/>
                  </a:moveTo>
                  <a:cubicBezTo>
                    <a:pt x="346" y="84"/>
                    <a:pt x="155" y="227"/>
                    <a:pt x="0" y="405"/>
                  </a:cubicBezTo>
                  <a:cubicBezTo>
                    <a:pt x="1679" y="1084"/>
                    <a:pt x="2310" y="1608"/>
                    <a:pt x="2787" y="3322"/>
                  </a:cubicBezTo>
                  <a:cubicBezTo>
                    <a:pt x="2894" y="1739"/>
                    <a:pt x="1334" y="167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2"/>
            <p:cNvSpPr/>
            <p:nvPr/>
          </p:nvSpPr>
          <p:spPr>
            <a:xfrm>
              <a:off x="4232161" y="3593404"/>
              <a:ext cx="75648" cy="81407"/>
            </a:xfrm>
            <a:custGeom>
              <a:avLst/>
              <a:gdLst/>
              <a:ahLst/>
              <a:cxnLst/>
              <a:rect l="l" t="t" r="r" b="b"/>
              <a:pathLst>
                <a:path w="2036" h="2191" extrusionOk="0">
                  <a:moveTo>
                    <a:pt x="452" y="0"/>
                  </a:moveTo>
                  <a:lnTo>
                    <a:pt x="0" y="214"/>
                  </a:lnTo>
                  <a:cubicBezTo>
                    <a:pt x="893" y="536"/>
                    <a:pt x="1726" y="1250"/>
                    <a:pt x="2036" y="2191"/>
                  </a:cubicBezTo>
                  <a:cubicBezTo>
                    <a:pt x="1917" y="965"/>
                    <a:pt x="452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2"/>
            <p:cNvSpPr/>
            <p:nvPr/>
          </p:nvSpPr>
          <p:spPr>
            <a:xfrm>
              <a:off x="4329473" y="3533657"/>
              <a:ext cx="51348" cy="68625"/>
            </a:xfrm>
            <a:custGeom>
              <a:avLst/>
              <a:gdLst/>
              <a:ahLst/>
              <a:cxnLst/>
              <a:rect l="l" t="t" r="r" b="b"/>
              <a:pathLst>
                <a:path w="1382" h="1847" extrusionOk="0">
                  <a:moveTo>
                    <a:pt x="239" y="1"/>
                  </a:moveTo>
                  <a:lnTo>
                    <a:pt x="0" y="167"/>
                  </a:lnTo>
                  <a:cubicBezTo>
                    <a:pt x="584" y="417"/>
                    <a:pt x="1167" y="1132"/>
                    <a:pt x="1370" y="1846"/>
                  </a:cubicBezTo>
                  <a:cubicBezTo>
                    <a:pt x="1382" y="929"/>
                    <a:pt x="239" y="1"/>
                    <a:pt x="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2"/>
            <p:cNvSpPr/>
            <p:nvPr/>
          </p:nvSpPr>
          <p:spPr>
            <a:xfrm>
              <a:off x="3726947" y="3808389"/>
              <a:ext cx="53540" cy="85865"/>
            </a:xfrm>
            <a:custGeom>
              <a:avLst/>
              <a:gdLst/>
              <a:ahLst/>
              <a:cxnLst/>
              <a:rect l="l" t="t" r="r" b="b"/>
              <a:pathLst>
                <a:path w="1441" h="2311" extrusionOk="0">
                  <a:moveTo>
                    <a:pt x="0" y="1"/>
                  </a:moveTo>
                  <a:cubicBezTo>
                    <a:pt x="786" y="322"/>
                    <a:pt x="1155" y="1477"/>
                    <a:pt x="822" y="2310"/>
                  </a:cubicBezTo>
                  <a:lnTo>
                    <a:pt x="1191" y="1977"/>
                  </a:lnTo>
                  <a:cubicBezTo>
                    <a:pt x="1191" y="1977"/>
                    <a:pt x="1441" y="191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2"/>
            <p:cNvSpPr/>
            <p:nvPr/>
          </p:nvSpPr>
          <p:spPr>
            <a:xfrm>
              <a:off x="3797284" y="3704426"/>
              <a:ext cx="81407" cy="128779"/>
            </a:xfrm>
            <a:custGeom>
              <a:avLst/>
              <a:gdLst/>
              <a:ahLst/>
              <a:cxnLst/>
              <a:rect l="l" t="t" r="r" b="b"/>
              <a:pathLst>
                <a:path w="2191" h="3466" extrusionOk="0">
                  <a:moveTo>
                    <a:pt x="0" y="1"/>
                  </a:moveTo>
                  <a:lnTo>
                    <a:pt x="0" y="1"/>
                  </a:lnTo>
                  <a:cubicBezTo>
                    <a:pt x="834" y="489"/>
                    <a:pt x="1584" y="1834"/>
                    <a:pt x="1488" y="3465"/>
                  </a:cubicBezTo>
                  <a:lnTo>
                    <a:pt x="2120" y="3096"/>
                  </a:lnTo>
                  <a:cubicBezTo>
                    <a:pt x="2120" y="3096"/>
                    <a:pt x="2191" y="798"/>
                    <a:pt x="0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2"/>
            <p:cNvSpPr/>
            <p:nvPr/>
          </p:nvSpPr>
          <p:spPr>
            <a:xfrm>
              <a:off x="3913174" y="3608415"/>
              <a:ext cx="87203" cy="148694"/>
            </a:xfrm>
            <a:custGeom>
              <a:avLst/>
              <a:gdLst/>
              <a:ahLst/>
              <a:cxnLst/>
              <a:rect l="l" t="t" r="r" b="b"/>
              <a:pathLst>
                <a:path w="2347" h="4002" extrusionOk="0">
                  <a:moveTo>
                    <a:pt x="1" y="1"/>
                  </a:moveTo>
                  <a:lnTo>
                    <a:pt x="1" y="1"/>
                  </a:lnTo>
                  <a:cubicBezTo>
                    <a:pt x="1275" y="906"/>
                    <a:pt x="1918" y="2454"/>
                    <a:pt x="1656" y="4001"/>
                  </a:cubicBezTo>
                  <a:cubicBezTo>
                    <a:pt x="1822" y="3942"/>
                    <a:pt x="1977" y="3859"/>
                    <a:pt x="2120" y="3751"/>
                  </a:cubicBezTo>
                  <a:cubicBezTo>
                    <a:pt x="2346" y="2704"/>
                    <a:pt x="1739" y="846"/>
                    <a:pt x="1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2"/>
            <p:cNvSpPr/>
            <p:nvPr/>
          </p:nvSpPr>
          <p:spPr>
            <a:xfrm>
              <a:off x="4059607" y="3528343"/>
              <a:ext cx="83636" cy="139851"/>
            </a:xfrm>
            <a:custGeom>
              <a:avLst/>
              <a:gdLst/>
              <a:ahLst/>
              <a:cxnLst/>
              <a:rect l="l" t="t" r="r" b="b"/>
              <a:pathLst>
                <a:path w="2251" h="3764" extrusionOk="0">
                  <a:moveTo>
                    <a:pt x="1" y="1"/>
                  </a:moveTo>
                  <a:lnTo>
                    <a:pt x="1" y="1"/>
                  </a:lnTo>
                  <a:cubicBezTo>
                    <a:pt x="1358" y="1168"/>
                    <a:pt x="1560" y="1954"/>
                    <a:pt x="1465" y="3763"/>
                  </a:cubicBezTo>
                  <a:cubicBezTo>
                    <a:pt x="1691" y="3704"/>
                    <a:pt x="1894" y="3585"/>
                    <a:pt x="2072" y="3430"/>
                  </a:cubicBezTo>
                  <a:cubicBezTo>
                    <a:pt x="2251" y="2656"/>
                    <a:pt x="1489" y="5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2"/>
            <p:cNvSpPr/>
            <p:nvPr/>
          </p:nvSpPr>
          <p:spPr>
            <a:xfrm>
              <a:off x="4195413" y="3500476"/>
              <a:ext cx="49156" cy="99575"/>
            </a:xfrm>
            <a:custGeom>
              <a:avLst/>
              <a:gdLst/>
              <a:ahLst/>
              <a:cxnLst/>
              <a:rect l="l" t="t" r="r" b="b"/>
              <a:pathLst>
                <a:path w="1323" h="2680" extrusionOk="0">
                  <a:moveTo>
                    <a:pt x="1" y="1"/>
                  </a:moveTo>
                  <a:cubicBezTo>
                    <a:pt x="727" y="679"/>
                    <a:pt x="1037" y="1739"/>
                    <a:pt x="941" y="2680"/>
                  </a:cubicBezTo>
                  <a:lnTo>
                    <a:pt x="1322" y="2358"/>
                  </a:lnTo>
                  <a:cubicBezTo>
                    <a:pt x="1322" y="2358"/>
                    <a:pt x="1072" y="63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2"/>
            <p:cNvSpPr/>
            <p:nvPr/>
          </p:nvSpPr>
          <p:spPr>
            <a:xfrm>
              <a:off x="4291871" y="3465104"/>
              <a:ext cx="44697" cy="73010"/>
            </a:xfrm>
            <a:custGeom>
              <a:avLst/>
              <a:gdLst/>
              <a:ahLst/>
              <a:cxnLst/>
              <a:rect l="l" t="t" r="r" b="b"/>
              <a:pathLst>
                <a:path w="1203" h="1965" extrusionOk="0">
                  <a:moveTo>
                    <a:pt x="0" y="0"/>
                  </a:moveTo>
                  <a:lnTo>
                    <a:pt x="0" y="0"/>
                  </a:lnTo>
                  <a:cubicBezTo>
                    <a:pt x="572" y="500"/>
                    <a:pt x="965" y="1322"/>
                    <a:pt x="953" y="1965"/>
                  </a:cubicBezTo>
                  <a:lnTo>
                    <a:pt x="1203" y="1822"/>
                  </a:lnTo>
                  <a:cubicBezTo>
                    <a:pt x="1203" y="1822"/>
                    <a:pt x="846" y="38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2"/>
            <p:cNvSpPr/>
            <p:nvPr/>
          </p:nvSpPr>
          <p:spPr>
            <a:xfrm>
              <a:off x="3764549" y="4103595"/>
              <a:ext cx="461428" cy="420595"/>
            </a:xfrm>
            <a:custGeom>
              <a:avLst/>
              <a:gdLst/>
              <a:ahLst/>
              <a:cxnLst/>
              <a:rect l="l" t="t" r="r" b="b"/>
              <a:pathLst>
                <a:path w="12419" h="11320" extrusionOk="0">
                  <a:moveTo>
                    <a:pt x="946" y="1"/>
                  </a:moveTo>
                  <a:cubicBezTo>
                    <a:pt x="727" y="1"/>
                    <a:pt x="507" y="7"/>
                    <a:pt x="286" y="21"/>
                  </a:cubicBezTo>
                  <a:cubicBezTo>
                    <a:pt x="0" y="2950"/>
                    <a:pt x="2750" y="10332"/>
                    <a:pt x="12418" y="11320"/>
                  </a:cubicBezTo>
                  <a:cubicBezTo>
                    <a:pt x="10479" y="3529"/>
                    <a:pt x="5950" y="1"/>
                    <a:pt x="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2"/>
            <p:cNvSpPr/>
            <p:nvPr/>
          </p:nvSpPr>
          <p:spPr>
            <a:xfrm>
              <a:off x="3775139" y="4104338"/>
              <a:ext cx="395106" cy="361927"/>
            </a:xfrm>
            <a:custGeom>
              <a:avLst/>
              <a:gdLst/>
              <a:ahLst/>
              <a:cxnLst/>
              <a:rect l="l" t="t" r="r" b="b"/>
              <a:pathLst>
                <a:path w="10634" h="9741" extrusionOk="0">
                  <a:moveTo>
                    <a:pt x="1" y="1"/>
                  </a:moveTo>
                  <a:cubicBezTo>
                    <a:pt x="608" y="1203"/>
                    <a:pt x="4597" y="4680"/>
                    <a:pt x="10633" y="9740"/>
                  </a:cubicBezTo>
                  <a:cubicBezTo>
                    <a:pt x="5311" y="4228"/>
                    <a:pt x="1192" y="41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2"/>
            <p:cNvSpPr/>
            <p:nvPr/>
          </p:nvSpPr>
          <p:spPr>
            <a:xfrm>
              <a:off x="3800368" y="4156988"/>
              <a:ext cx="35000" cy="49602"/>
            </a:xfrm>
            <a:custGeom>
              <a:avLst/>
              <a:gdLst/>
              <a:ahLst/>
              <a:cxnLst/>
              <a:rect l="l" t="t" r="r" b="b"/>
              <a:pathLst>
                <a:path w="942" h="1335" extrusionOk="0">
                  <a:moveTo>
                    <a:pt x="751" y="1"/>
                  </a:moveTo>
                  <a:lnTo>
                    <a:pt x="751" y="1"/>
                  </a:lnTo>
                  <a:cubicBezTo>
                    <a:pt x="858" y="548"/>
                    <a:pt x="513" y="1227"/>
                    <a:pt x="1" y="1334"/>
                  </a:cubicBezTo>
                  <a:cubicBezTo>
                    <a:pt x="15" y="1335"/>
                    <a:pt x="29" y="1335"/>
                    <a:pt x="43" y="1335"/>
                  </a:cubicBezTo>
                  <a:cubicBezTo>
                    <a:pt x="907" y="1335"/>
                    <a:pt x="941" y="251"/>
                    <a:pt x="941" y="251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2"/>
            <p:cNvSpPr/>
            <p:nvPr/>
          </p:nvSpPr>
          <p:spPr>
            <a:xfrm>
              <a:off x="3832211" y="4204771"/>
              <a:ext cx="60228" cy="73455"/>
            </a:xfrm>
            <a:custGeom>
              <a:avLst/>
              <a:gdLst/>
              <a:ahLst/>
              <a:cxnLst/>
              <a:rect l="l" t="t" r="r" b="b"/>
              <a:pathLst>
                <a:path w="1621" h="1977" extrusionOk="0">
                  <a:moveTo>
                    <a:pt x="1287" y="1"/>
                  </a:moveTo>
                  <a:cubicBezTo>
                    <a:pt x="1168" y="1024"/>
                    <a:pt x="560" y="1751"/>
                    <a:pt x="1" y="1977"/>
                  </a:cubicBezTo>
                  <a:cubicBezTo>
                    <a:pt x="1430" y="1715"/>
                    <a:pt x="1620" y="310"/>
                    <a:pt x="1620" y="310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2"/>
            <p:cNvSpPr/>
            <p:nvPr/>
          </p:nvSpPr>
          <p:spPr>
            <a:xfrm>
              <a:off x="3892404" y="4264926"/>
              <a:ext cx="64613" cy="84082"/>
            </a:xfrm>
            <a:custGeom>
              <a:avLst/>
              <a:gdLst/>
              <a:ahLst/>
              <a:cxnLst/>
              <a:rect l="l" t="t" r="r" b="b"/>
              <a:pathLst>
                <a:path w="1739" h="2263" extrusionOk="0">
                  <a:moveTo>
                    <a:pt x="1453" y="1"/>
                  </a:moveTo>
                  <a:cubicBezTo>
                    <a:pt x="1441" y="977"/>
                    <a:pt x="881" y="1858"/>
                    <a:pt x="0" y="2263"/>
                  </a:cubicBezTo>
                  <a:cubicBezTo>
                    <a:pt x="1155" y="1941"/>
                    <a:pt x="1738" y="870"/>
                    <a:pt x="1715" y="203"/>
                  </a:cubicBezTo>
                  <a:cubicBezTo>
                    <a:pt x="1631" y="120"/>
                    <a:pt x="1548" y="60"/>
                    <a:pt x="1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2"/>
            <p:cNvSpPr/>
            <p:nvPr/>
          </p:nvSpPr>
          <p:spPr>
            <a:xfrm>
              <a:off x="3973776" y="4334408"/>
              <a:ext cx="61529" cy="79660"/>
            </a:xfrm>
            <a:custGeom>
              <a:avLst/>
              <a:gdLst/>
              <a:ahLst/>
              <a:cxnLst/>
              <a:rect l="l" t="t" r="r" b="b"/>
              <a:pathLst>
                <a:path w="1656" h="2144" extrusionOk="0">
                  <a:moveTo>
                    <a:pt x="1299" y="0"/>
                  </a:moveTo>
                  <a:cubicBezTo>
                    <a:pt x="1168" y="1119"/>
                    <a:pt x="953" y="1584"/>
                    <a:pt x="1" y="2143"/>
                  </a:cubicBezTo>
                  <a:cubicBezTo>
                    <a:pt x="965" y="1953"/>
                    <a:pt x="1656" y="774"/>
                    <a:pt x="1632" y="274"/>
                  </a:cubicBezTo>
                  <a:cubicBezTo>
                    <a:pt x="1549" y="155"/>
                    <a:pt x="1430" y="60"/>
                    <a:pt x="1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2"/>
            <p:cNvSpPr/>
            <p:nvPr/>
          </p:nvSpPr>
          <p:spPr>
            <a:xfrm>
              <a:off x="4053848" y="4388805"/>
              <a:ext cx="39421" cy="57107"/>
            </a:xfrm>
            <a:custGeom>
              <a:avLst/>
              <a:gdLst/>
              <a:ahLst/>
              <a:cxnLst/>
              <a:rect l="l" t="t" r="r" b="b"/>
              <a:pathLst>
                <a:path w="1061" h="1537" extrusionOk="0">
                  <a:moveTo>
                    <a:pt x="870" y="0"/>
                  </a:moveTo>
                  <a:cubicBezTo>
                    <a:pt x="822" y="620"/>
                    <a:pt x="501" y="1179"/>
                    <a:pt x="1" y="1536"/>
                  </a:cubicBezTo>
                  <a:cubicBezTo>
                    <a:pt x="727" y="1274"/>
                    <a:pt x="1060" y="239"/>
                    <a:pt x="1060" y="239"/>
                  </a:cubicBezTo>
                  <a:lnTo>
                    <a:pt x="8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2"/>
            <p:cNvSpPr/>
            <p:nvPr/>
          </p:nvSpPr>
          <p:spPr>
            <a:xfrm>
              <a:off x="4109174" y="4437480"/>
              <a:ext cx="34517" cy="40722"/>
            </a:xfrm>
            <a:custGeom>
              <a:avLst/>
              <a:gdLst/>
              <a:ahLst/>
              <a:cxnLst/>
              <a:rect l="l" t="t" r="r" b="b"/>
              <a:pathLst>
                <a:path w="929" h="1096" extrusionOk="0">
                  <a:moveTo>
                    <a:pt x="786" y="0"/>
                  </a:moveTo>
                  <a:cubicBezTo>
                    <a:pt x="691" y="453"/>
                    <a:pt x="405" y="846"/>
                    <a:pt x="0" y="1096"/>
                  </a:cubicBezTo>
                  <a:cubicBezTo>
                    <a:pt x="560" y="941"/>
                    <a:pt x="929" y="107"/>
                    <a:pt x="929" y="107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2"/>
            <p:cNvSpPr/>
            <p:nvPr/>
          </p:nvSpPr>
          <p:spPr>
            <a:xfrm>
              <a:off x="3833549" y="4118494"/>
              <a:ext cx="50902" cy="38084"/>
            </a:xfrm>
            <a:custGeom>
              <a:avLst/>
              <a:gdLst/>
              <a:ahLst/>
              <a:cxnLst/>
              <a:rect l="l" t="t" r="r" b="b"/>
              <a:pathLst>
                <a:path w="1370" h="1025" extrusionOk="0">
                  <a:moveTo>
                    <a:pt x="1263" y="1"/>
                  </a:moveTo>
                  <a:lnTo>
                    <a:pt x="1263" y="1"/>
                  </a:lnTo>
                  <a:cubicBezTo>
                    <a:pt x="1196" y="490"/>
                    <a:pt x="641" y="876"/>
                    <a:pt x="112" y="876"/>
                  </a:cubicBezTo>
                  <a:cubicBezTo>
                    <a:pt x="74" y="876"/>
                    <a:pt x="37" y="874"/>
                    <a:pt x="1" y="870"/>
                  </a:cubicBezTo>
                  <a:lnTo>
                    <a:pt x="1" y="870"/>
                  </a:lnTo>
                  <a:lnTo>
                    <a:pt x="262" y="1025"/>
                  </a:lnTo>
                  <a:cubicBezTo>
                    <a:pt x="262" y="1025"/>
                    <a:pt x="1370" y="894"/>
                    <a:pt x="1263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2"/>
            <p:cNvSpPr/>
            <p:nvPr/>
          </p:nvSpPr>
          <p:spPr>
            <a:xfrm>
              <a:off x="3885307" y="4144169"/>
              <a:ext cx="69034" cy="65504"/>
            </a:xfrm>
            <a:custGeom>
              <a:avLst/>
              <a:gdLst/>
              <a:ahLst/>
              <a:cxnLst/>
              <a:rect l="l" t="t" r="r" b="b"/>
              <a:pathLst>
                <a:path w="1858" h="1763" extrusionOk="0">
                  <a:moveTo>
                    <a:pt x="1858" y="0"/>
                  </a:moveTo>
                  <a:lnTo>
                    <a:pt x="1858" y="0"/>
                  </a:lnTo>
                  <a:cubicBezTo>
                    <a:pt x="1679" y="572"/>
                    <a:pt x="1001" y="1239"/>
                    <a:pt x="1" y="1441"/>
                  </a:cubicBezTo>
                  <a:lnTo>
                    <a:pt x="334" y="1762"/>
                  </a:lnTo>
                  <a:cubicBezTo>
                    <a:pt x="334" y="1762"/>
                    <a:pt x="1727" y="1441"/>
                    <a:pt x="1858" y="0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2"/>
            <p:cNvSpPr/>
            <p:nvPr/>
          </p:nvSpPr>
          <p:spPr>
            <a:xfrm>
              <a:off x="3951222" y="4198120"/>
              <a:ext cx="79214" cy="69963"/>
            </a:xfrm>
            <a:custGeom>
              <a:avLst/>
              <a:gdLst/>
              <a:ahLst/>
              <a:cxnLst/>
              <a:rect l="l" t="t" r="r" b="b"/>
              <a:pathLst>
                <a:path w="2132" h="1883" extrusionOk="0">
                  <a:moveTo>
                    <a:pt x="2132" y="1"/>
                  </a:moveTo>
                  <a:cubicBezTo>
                    <a:pt x="1787" y="906"/>
                    <a:pt x="965" y="1549"/>
                    <a:pt x="1" y="1644"/>
                  </a:cubicBezTo>
                  <a:cubicBezTo>
                    <a:pt x="60" y="1727"/>
                    <a:pt x="132" y="1811"/>
                    <a:pt x="215" y="1882"/>
                  </a:cubicBezTo>
                  <a:cubicBezTo>
                    <a:pt x="882" y="1846"/>
                    <a:pt x="1906" y="1180"/>
                    <a:pt x="2132" y="1"/>
                  </a:cubicBezTo>
                  <a:close/>
                </a:path>
              </a:pathLst>
            </a:custGeom>
            <a:solidFill>
              <a:srgbClr val="2F5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2"/>
            <p:cNvSpPr/>
            <p:nvPr/>
          </p:nvSpPr>
          <p:spPr>
            <a:xfrm>
              <a:off x="4026873" y="4273324"/>
              <a:ext cx="75239" cy="66842"/>
            </a:xfrm>
            <a:custGeom>
              <a:avLst/>
              <a:gdLst/>
              <a:ahLst/>
              <a:cxnLst/>
              <a:rect l="l" t="t" r="r" b="b"/>
              <a:pathLst>
                <a:path w="2025" h="1799" extrusionOk="0">
                  <a:moveTo>
                    <a:pt x="2025" y="1"/>
                  </a:moveTo>
                  <a:lnTo>
                    <a:pt x="2025" y="1"/>
                  </a:lnTo>
                  <a:cubicBezTo>
                    <a:pt x="1548" y="1001"/>
                    <a:pt x="1096" y="1251"/>
                    <a:pt x="1" y="1489"/>
                  </a:cubicBezTo>
                  <a:cubicBezTo>
                    <a:pt x="72" y="1608"/>
                    <a:pt x="179" y="1715"/>
                    <a:pt x="298" y="1799"/>
                  </a:cubicBezTo>
                  <a:cubicBezTo>
                    <a:pt x="798" y="1775"/>
                    <a:pt x="1917" y="977"/>
                    <a:pt x="2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2"/>
            <p:cNvSpPr/>
            <p:nvPr/>
          </p:nvSpPr>
          <p:spPr>
            <a:xfrm>
              <a:off x="4086137" y="4350311"/>
              <a:ext cx="54469" cy="43843"/>
            </a:xfrm>
            <a:custGeom>
              <a:avLst/>
              <a:gdLst/>
              <a:ahLst/>
              <a:cxnLst/>
              <a:rect l="l" t="t" r="r" b="b"/>
              <a:pathLst>
                <a:path w="1466" h="1180" extrusionOk="0">
                  <a:moveTo>
                    <a:pt x="1465" y="1"/>
                  </a:moveTo>
                  <a:lnTo>
                    <a:pt x="1465" y="1"/>
                  </a:lnTo>
                  <a:cubicBezTo>
                    <a:pt x="1156" y="536"/>
                    <a:pt x="620" y="906"/>
                    <a:pt x="1" y="1001"/>
                  </a:cubicBezTo>
                  <a:lnTo>
                    <a:pt x="263" y="1179"/>
                  </a:lnTo>
                  <a:cubicBezTo>
                    <a:pt x="263" y="1179"/>
                    <a:pt x="1263" y="75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2"/>
            <p:cNvSpPr/>
            <p:nvPr/>
          </p:nvSpPr>
          <p:spPr>
            <a:xfrm>
              <a:off x="4139233" y="4402961"/>
              <a:ext cx="38084" cy="37638"/>
            </a:xfrm>
            <a:custGeom>
              <a:avLst/>
              <a:gdLst/>
              <a:ahLst/>
              <a:cxnLst/>
              <a:rect l="l" t="t" r="r" b="b"/>
              <a:pathLst>
                <a:path w="1025" h="1013" extrusionOk="0">
                  <a:moveTo>
                    <a:pt x="1025" y="0"/>
                  </a:moveTo>
                  <a:lnTo>
                    <a:pt x="1025" y="0"/>
                  </a:lnTo>
                  <a:cubicBezTo>
                    <a:pt x="822" y="417"/>
                    <a:pt x="441" y="739"/>
                    <a:pt x="1" y="882"/>
                  </a:cubicBezTo>
                  <a:lnTo>
                    <a:pt x="132" y="1013"/>
                  </a:lnTo>
                  <a:cubicBezTo>
                    <a:pt x="132" y="1013"/>
                    <a:pt x="929" y="560"/>
                    <a:pt x="1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2"/>
            <p:cNvSpPr/>
            <p:nvPr/>
          </p:nvSpPr>
          <p:spPr>
            <a:xfrm>
              <a:off x="991170" y="4617538"/>
              <a:ext cx="3388647" cy="137585"/>
            </a:xfrm>
            <a:custGeom>
              <a:avLst/>
              <a:gdLst/>
              <a:ahLst/>
              <a:cxnLst/>
              <a:rect l="l" t="t" r="r" b="b"/>
              <a:pathLst>
                <a:path w="91203" h="3703" extrusionOk="0">
                  <a:moveTo>
                    <a:pt x="45602" y="0"/>
                  </a:moveTo>
                  <a:cubicBezTo>
                    <a:pt x="20420" y="0"/>
                    <a:pt x="1" y="833"/>
                    <a:pt x="1" y="1857"/>
                  </a:cubicBezTo>
                  <a:cubicBezTo>
                    <a:pt x="1" y="2881"/>
                    <a:pt x="20420" y="3703"/>
                    <a:pt x="45602" y="3703"/>
                  </a:cubicBezTo>
                  <a:cubicBezTo>
                    <a:pt x="70784" y="3703"/>
                    <a:pt x="91203" y="2881"/>
                    <a:pt x="91203" y="1857"/>
                  </a:cubicBezTo>
                  <a:cubicBezTo>
                    <a:pt x="91203" y="833"/>
                    <a:pt x="70784" y="0"/>
                    <a:pt x="45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2"/>
            <p:cNvSpPr/>
            <p:nvPr/>
          </p:nvSpPr>
          <p:spPr>
            <a:xfrm>
              <a:off x="2326306" y="4316685"/>
              <a:ext cx="718466" cy="326072"/>
            </a:xfrm>
            <a:custGeom>
              <a:avLst/>
              <a:gdLst/>
              <a:ahLst/>
              <a:cxnLst/>
              <a:rect l="l" t="t" r="r" b="b"/>
              <a:pathLst>
                <a:path w="19337" h="8776" extrusionOk="0">
                  <a:moveTo>
                    <a:pt x="2430" y="1"/>
                  </a:moveTo>
                  <a:lnTo>
                    <a:pt x="1" y="8776"/>
                  </a:lnTo>
                  <a:lnTo>
                    <a:pt x="19337" y="8776"/>
                  </a:lnTo>
                  <a:lnTo>
                    <a:pt x="16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2"/>
            <p:cNvSpPr/>
            <p:nvPr/>
          </p:nvSpPr>
          <p:spPr>
            <a:xfrm>
              <a:off x="2392667" y="4316685"/>
              <a:ext cx="585749" cy="85865"/>
            </a:xfrm>
            <a:custGeom>
              <a:avLst/>
              <a:gdLst/>
              <a:ahLst/>
              <a:cxnLst/>
              <a:rect l="l" t="t" r="r" b="b"/>
              <a:pathLst>
                <a:path w="15765" h="2311" extrusionOk="0">
                  <a:moveTo>
                    <a:pt x="644" y="1"/>
                  </a:moveTo>
                  <a:lnTo>
                    <a:pt x="1" y="2311"/>
                  </a:lnTo>
                  <a:lnTo>
                    <a:pt x="15765" y="2311"/>
                  </a:lnTo>
                  <a:lnTo>
                    <a:pt x="151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2"/>
            <p:cNvSpPr/>
            <p:nvPr/>
          </p:nvSpPr>
          <p:spPr>
            <a:xfrm>
              <a:off x="2326306" y="4579044"/>
              <a:ext cx="718466" cy="63721"/>
            </a:xfrm>
            <a:custGeom>
              <a:avLst/>
              <a:gdLst/>
              <a:ahLst/>
              <a:cxnLst/>
              <a:rect l="l" t="t" r="r" b="b"/>
              <a:pathLst>
                <a:path w="19337" h="1715" extrusionOk="0">
                  <a:moveTo>
                    <a:pt x="477" y="0"/>
                  </a:moveTo>
                  <a:lnTo>
                    <a:pt x="1" y="1715"/>
                  </a:lnTo>
                  <a:lnTo>
                    <a:pt x="19337" y="1715"/>
                  </a:lnTo>
                  <a:lnTo>
                    <a:pt x="188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2"/>
            <p:cNvSpPr/>
            <p:nvPr/>
          </p:nvSpPr>
          <p:spPr>
            <a:xfrm>
              <a:off x="2223680" y="4621068"/>
              <a:ext cx="920627" cy="50011"/>
            </a:xfrm>
            <a:custGeom>
              <a:avLst/>
              <a:gdLst/>
              <a:ahLst/>
              <a:cxnLst/>
              <a:rect l="l" t="t" r="r" b="b"/>
              <a:pathLst>
                <a:path w="24778" h="1346" extrusionOk="0">
                  <a:moveTo>
                    <a:pt x="453" y="0"/>
                  </a:moveTo>
                  <a:cubicBezTo>
                    <a:pt x="203" y="0"/>
                    <a:pt x="1" y="203"/>
                    <a:pt x="1" y="453"/>
                  </a:cubicBezTo>
                  <a:lnTo>
                    <a:pt x="1" y="1346"/>
                  </a:lnTo>
                  <a:lnTo>
                    <a:pt x="24778" y="1346"/>
                  </a:lnTo>
                  <a:lnTo>
                    <a:pt x="24778" y="453"/>
                  </a:lnTo>
                  <a:cubicBezTo>
                    <a:pt x="24778" y="203"/>
                    <a:pt x="24575" y="0"/>
                    <a:pt x="24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2"/>
            <p:cNvSpPr/>
            <p:nvPr/>
          </p:nvSpPr>
          <p:spPr>
            <a:xfrm>
              <a:off x="1339770" y="4101700"/>
              <a:ext cx="2691917" cy="238015"/>
            </a:xfrm>
            <a:custGeom>
              <a:avLst/>
              <a:gdLst/>
              <a:ahLst/>
              <a:cxnLst/>
              <a:rect l="l" t="t" r="r" b="b"/>
              <a:pathLst>
                <a:path w="72451" h="6406" extrusionOk="0">
                  <a:moveTo>
                    <a:pt x="1" y="0"/>
                  </a:moveTo>
                  <a:lnTo>
                    <a:pt x="1" y="4465"/>
                  </a:lnTo>
                  <a:cubicBezTo>
                    <a:pt x="1" y="5537"/>
                    <a:pt x="858" y="6406"/>
                    <a:pt x="1930" y="6406"/>
                  </a:cubicBezTo>
                  <a:lnTo>
                    <a:pt x="70510" y="6406"/>
                  </a:lnTo>
                  <a:cubicBezTo>
                    <a:pt x="71581" y="6406"/>
                    <a:pt x="72451" y="5537"/>
                    <a:pt x="72451" y="4465"/>
                  </a:cubicBezTo>
                  <a:lnTo>
                    <a:pt x="724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2"/>
            <p:cNvSpPr/>
            <p:nvPr/>
          </p:nvSpPr>
          <p:spPr>
            <a:xfrm>
              <a:off x="1339362" y="2498933"/>
              <a:ext cx="2691880" cy="1602755"/>
            </a:xfrm>
            <a:custGeom>
              <a:avLst/>
              <a:gdLst/>
              <a:ahLst/>
              <a:cxnLst/>
              <a:rect l="l" t="t" r="r" b="b"/>
              <a:pathLst>
                <a:path w="72450" h="43137" extrusionOk="0">
                  <a:moveTo>
                    <a:pt x="1941" y="0"/>
                  </a:moveTo>
                  <a:cubicBezTo>
                    <a:pt x="869" y="0"/>
                    <a:pt x="0" y="869"/>
                    <a:pt x="0" y="1929"/>
                  </a:cubicBezTo>
                  <a:lnTo>
                    <a:pt x="0" y="43136"/>
                  </a:lnTo>
                  <a:lnTo>
                    <a:pt x="72450" y="43136"/>
                  </a:lnTo>
                  <a:lnTo>
                    <a:pt x="72450" y="1929"/>
                  </a:lnTo>
                  <a:cubicBezTo>
                    <a:pt x="72450" y="869"/>
                    <a:pt x="71580" y="0"/>
                    <a:pt x="705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2"/>
            <p:cNvSpPr/>
            <p:nvPr/>
          </p:nvSpPr>
          <p:spPr>
            <a:xfrm>
              <a:off x="1434036" y="2594461"/>
              <a:ext cx="2499454" cy="1409475"/>
            </a:xfrm>
            <a:custGeom>
              <a:avLst/>
              <a:gdLst/>
              <a:ahLst/>
              <a:cxnLst/>
              <a:rect l="l" t="t" r="r" b="b"/>
              <a:pathLst>
                <a:path w="67271" h="37935" extrusionOk="0">
                  <a:moveTo>
                    <a:pt x="0" y="1"/>
                  </a:moveTo>
                  <a:lnTo>
                    <a:pt x="67270" y="1"/>
                  </a:lnTo>
                  <a:lnTo>
                    <a:pt x="67270" y="37934"/>
                  </a:lnTo>
                  <a:lnTo>
                    <a:pt x="0" y="379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2"/>
            <p:cNvSpPr/>
            <p:nvPr/>
          </p:nvSpPr>
          <p:spPr>
            <a:xfrm>
              <a:off x="2647930" y="4171590"/>
              <a:ext cx="85419" cy="85865"/>
            </a:xfrm>
            <a:custGeom>
              <a:avLst/>
              <a:gdLst/>
              <a:ahLst/>
              <a:cxnLst/>
              <a:rect l="l" t="t" r="r" b="b"/>
              <a:pathLst>
                <a:path w="2299" h="2311" extrusionOk="0">
                  <a:moveTo>
                    <a:pt x="1144" y="1"/>
                  </a:moveTo>
                  <a:cubicBezTo>
                    <a:pt x="513" y="1"/>
                    <a:pt x="1" y="513"/>
                    <a:pt x="1" y="1155"/>
                  </a:cubicBezTo>
                  <a:cubicBezTo>
                    <a:pt x="1" y="1786"/>
                    <a:pt x="513" y="2310"/>
                    <a:pt x="1144" y="2310"/>
                  </a:cubicBezTo>
                  <a:cubicBezTo>
                    <a:pt x="1787" y="2310"/>
                    <a:pt x="2299" y="1786"/>
                    <a:pt x="2299" y="1155"/>
                  </a:cubicBezTo>
                  <a:cubicBezTo>
                    <a:pt x="2299" y="513"/>
                    <a:pt x="1787" y="1"/>
                    <a:pt x="1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2"/>
            <p:cNvSpPr/>
            <p:nvPr/>
          </p:nvSpPr>
          <p:spPr>
            <a:xfrm>
              <a:off x="1443779" y="2597606"/>
              <a:ext cx="2499528" cy="1386459"/>
            </a:xfrm>
            <a:custGeom>
              <a:avLst/>
              <a:gdLst/>
              <a:ahLst/>
              <a:cxnLst/>
              <a:rect l="l" t="t" r="r" b="b"/>
              <a:pathLst>
                <a:path w="71903" h="39970" extrusionOk="0">
                  <a:moveTo>
                    <a:pt x="1394" y="0"/>
                  </a:moveTo>
                  <a:cubicBezTo>
                    <a:pt x="870" y="0"/>
                    <a:pt x="358" y="214"/>
                    <a:pt x="1" y="595"/>
                  </a:cubicBezTo>
                  <a:lnTo>
                    <a:pt x="71903" y="39969"/>
                  </a:lnTo>
                  <a:lnTo>
                    <a:pt x="71903" y="1929"/>
                  </a:lnTo>
                  <a:cubicBezTo>
                    <a:pt x="71903" y="869"/>
                    <a:pt x="71033" y="0"/>
                    <a:pt x="699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2"/>
            <p:cNvSpPr/>
            <p:nvPr/>
          </p:nvSpPr>
          <p:spPr>
            <a:xfrm>
              <a:off x="1830827" y="2499379"/>
              <a:ext cx="1708944" cy="1165664"/>
            </a:xfrm>
            <a:custGeom>
              <a:avLst/>
              <a:gdLst/>
              <a:ahLst/>
              <a:cxnLst/>
              <a:rect l="l" t="t" r="r" b="b"/>
              <a:pathLst>
                <a:path w="45995" h="31373" extrusionOk="0">
                  <a:moveTo>
                    <a:pt x="1" y="0"/>
                  </a:moveTo>
                  <a:cubicBezTo>
                    <a:pt x="1751" y="7858"/>
                    <a:pt x="5537" y="15061"/>
                    <a:pt x="11324" y="21526"/>
                  </a:cubicBezTo>
                  <a:cubicBezTo>
                    <a:pt x="16134" y="26896"/>
                    <a:pt x="21015" y="30158"/>
                    <a:pt x="23004" y="31373"/>
                  </a:cubicBezTo>
                  <a:cubicBezTo>
                    <a:pt x="24980" y="30147"/>
                    <a:pt x="29862" y="26872"/>
                    <a:pt x="34684" y="21491"/>
                  </a:cubicBezTo>
                  <a:cubicBezTo>
                    <a:pt x="40470" y="15026"/>
                    <a:pt x="44245" y="7834"/>
                    <a:pt x="45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2"/>
            <p:cNvSpPr/>
            <p:nvPr/>
          </p:nvSpPr>
          <p:spPr>
            <a:xfrm>
              <a:off x="1790587" y="1550449"/>
              <a:ext cx="1789905" cy="1933658"/>
            </a:xfrm>
            <a:custGeom>
              <a:avLst/>
              <a:gdLst/>
              <a:ahLst/>
              <a:cxnLst/>
              <a:rect l="l" t="t" r="r" b="b"/>
              <a:pathLst>
                <a:path w="48174" h="52043" extrusionOk="0">
                  <a:moveTo>
                    <a:pt x="35767" y="42172"/>
                  </a:moveTo>
                  <a:cubicBezTo>
                    <a:pt x="30945" y="47554"/>
                    <a:pt x="26063" y="50828"/>
                    <a:pt x="24087" y="52042"/>
                  </a:cubicBezTo>
                  <a:cubicBezTo>
                    <a:pt x="22098" y="50828"/>
                    <a:pt x="17217" y="47566"/>
                    <a:pt x="12407" y="42196"/>
                  </a:cubicBezTo>
                  <a:cubicBezTo>
                    <a:pt x="4561" y="33445"/>
                    <a:pt x="393" y="23324"/>
                    <a:pt x="0" y="12061"/>
                  </a:cubicBezTo>
                  <a:cubicBezTo>
                    <a:pt x="12633" y="10466"/>
                    <a:pt x="20813" y="3382"/>
                    <a:pt x="24063" y="0"/>
                  </a:cubicBezTo>
                  <a:cubicBezTo>
                    <a:pt x="27135" y="3239"/>
                    <a:pt x="34802" y="9787"/>
                    <a:pt x="48173" y="11990"/>
                  </a:cubicBezTo>
                  <a:cubicBezTo>
                    <a:pt x="47792" y="23241"/>
                    <a:pt x="43625" y="33385"/>
                    <a:pt x="35767" y="421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2"/>
            <p:cNvSpPr/>
            <p:nvPr/>
          </p:nvSpPr>
          <p:spPr>
            <a:xfrm>
              <a:off x="1838370" y="1615026"/>
              <a:ext cx="1693896" cy="1804061"/>
            </a:xfrm>
            <a:custGeom>
              <a:avLst/>
              <a:gdLst/>
              <a:ahLst/>
              <a:cxnLst/>
              <a:rect l="l" t="t" r="r" b="b"/>
              <a:pathLst>
                <a:path w="45590" h="48555" fill="none" extrusionOk="0">
                  <a:moveTo>
                    <a:pt x="33850" y="39351"/>
                  </a:moveTo>
                  <a:cubicBezTo>
                    <a:pt x="29290" y="44363"/>
                    <a:pt x="24670" y="47423"/>
                    <a:pt x="22801" y="48554"/>
                  </a:cubicBezTo>
                  <a:cubicBezTo>
                    <a:pt x="20920" y="47423"/>
                    <a:pt x="16300" y="44387"/>
                    <a:pt x="11752" y="39374"/>
                  </a:cubicBezTo>
                  <a:cubicBezTo>
                    <a:pt x="4322" y="31207"/>
                    <a:pt x="369" y="21765"/>
                    <a:pt x="0" y="11264"/>
                  </a:cubicBezTo>
                  <a:cubicBezTo>
                    <a:pt x="11966" y="9775"/>
                    <a:pt x="19705" y="3156"/>
                    <a:pt x="22765" y="0"/>
                  </a:cubicBezTo>
                  <a:cubicBezTo>
                    <a:pt x="25670" y="3025"/>
                    <a:pt x="32933" y="9144"/>
                    <a:pt x="45589" y="11192"/>
                  </a:cubicBezTo>
                  <a:cubicBezTo>
                    <a:pt x="45244" y="21694"/>
                    <a:pt x="41291" y="31147"/>
                    <a:pt x="33850" y="39351"/>
                  </a:cubicBezTo>
                  <a:close/>
                </a:path>
              </a:pathLst>
            </a:custGeom>
            <a:noFill/>
            <a:ln w="17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2"/>
            <p:cNvSpPr/>
            <p:nvPr/>
          </p:nvSpPr>
          <p:spPr>
            <a:xfrm>
              <a:off x="1790587" y="1550449"/>
              <a:ext cx="894952" cy="1933658"/>
            </a:xfrm>
            <a:custGeom>
              <a:avLst/>
              <a:gdLst/>
              <a:ahLst/>
              <a:cxnLst/>
              <a:rect l="l" t="t" r="r" b="b"/>
              <a:pathLst>
                <a:path w="24087" h="52043" extrusionOk="0">
                  <a:moveTo>
                    <a:pt x="24063" y="0"/>
                  </a:moveTo>
                  <a:cubicBezTo>
                    <a:pt x="20813" y="3382"/>
                    <a:pt x="12633" y="10466"/>
                    <a:pt x="0" y="12061"/>
                  </a:cubicBezTo>
                  <a:cubicBezTo>
                    <a:pt x="393" y="23324"/>
                    <a:pt x="4561" y="33445"/>
                    <a:pt x="12407" y="42196"/>
                  </a:cubicBezTo>
                  <a:cubicBezTo>
                    <a:pt x="17217" y="47566"/>
                    <a:pt x="22098" y="50828"/>
                    <a:pt x="24087" y="52042"/>
                  </a:cubicBezTo>
                  <a:cubicBezTo>
                    <a:pt x="24087" y="45518"/>
                    <a:pt x="24063" y="9275"/>
                    <a:pt x="240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1906477" y="1566559"/>
              <a:ext cx="22182" cy="22182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3436274" y="1566559"/>
              <a:ext cx="22144" cy="22182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44" y="1"/>
                    <a:pt x="1" y="132"/>
                    <a:pt x="1" y="299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1514516" y="1933120"/>
              <a:ext cx="73047" cy="73455"/>
            </a:xfrm>
            <a:custGeom>
              <a:avLst/>
              <a:gdLst/>
              <a:ahLst/>
              <a:cxnLst/>
              <a:rect l="l" t="t" r="r" b="b"/>
              <a:pathLst>
                <a:path w="1966" h="1977" extrusionOk="0">
                  <a:moveTo>
                    <a:pt x="989" y="0"/>
                  </a:moveTo>
                  <a:cubicBezTo>
                    <a:pt x="441" y="0"/>
                    <a:pt x="1" y="441"/>
                    <a:pt x="1" y="988"/>
                  </a:cubicBezTo>
                  <a:cubicBezTo>
                    <a:pt x="1" y="1536"/>
                    <a:pt x="441" y="1976"/>
                    <a:pt x="989" y="1976"/>
                  </a:cubicBezTo>
                  <a:cubicBezTo>
                    <a:pt x="1525" y="1976"/>
                    <a:pt x="1965" y="1536"/>
                    <a:pt x="1965" y="988"/>
                  </a:cubicBezTo>
                  <a:cubicBezTo>
                    <a:pt x="1965" y="441"/>
                    <a:pt x="1525" y="0"/>
                    <a:pt x="9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1343783" y="1891059"/>
              <a:ext cx="18615" cy="18652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50" y="1"/>
                  </a:moveTo>
                  <a:cubicBezTo>
                    <a:pt x="107" y="1"/>
                    <a:pt x="0" y="120"/>
                    <a:pt x="0" y="251"/>
                  </a:cubicBezTo>
                  <a:cubicBezTo>
                    <a:pt x="0" y="394"/>
                    <a:pt x="107" y="501"/>
                    <a:pt x="250" y="501"/>
                  </a:cubicBezTo>
                  <a:cubicBezTo>
                    <a:pt x="393" y="501"/>
                    <a:pt x="500" y="394"/>
                    <a:pt x="500" y="251"/>
                  </a:cubicBezTo>
                  <a:cubicBezTo>
                    <a:pt x="500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1020821" y="2187045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19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19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884123" y="2302935"/>
              <a:ext cx="27012" cy="27012"/>
            </a:xfrm>
            <a:custGeom>
              <a:avLst/>
              <a:gdLst/>
              <a:ahLst/>
              <a:cxnLst/>
              <a:rect l="l" t="t" r="r" b="b"/>
              <a:pathLst>
                <a:path w="727" h="727" extrusionOk="0">
                  <a:moveTo>
                    <a:pt x="370" y="1"/>
                  </a:moveTo>
                  <a:cubicBezTo>
                    <a:pt x="167" y="1"/>
                    <a:pt x="1" y="167"/>
                    <a:pt x="1" y="358"/>
                  </a:cubicBezTo>
                  <a:cubicBezTo>
                    <a:pt x="1" y="560"/>
                    <a:pt x="167" y="727"/>
                    <a:pt x="370" y="727"/>
                  </a:cubicBezTo>
                  <a:cubicBezTo>
                    <a:pt x="572" y="727"/>
                    <a:pt x="727" y="560"/>
                    <a:pt x="727" y="358"/>
                  </a:cubicBezTo>
                  <a:cubicBezTo>
                    <a:pt x="727" y="167"/>
                    <a:pt x="572" y="1"/>
                    <a:pt x="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633727" y="3342117"/>
              <a:ext cx="45589" cy="45589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620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53"/>
                    <a:pt x="274" y="1227"/>
                    <a:pt x="620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>
              <a:off x="538607" y="3190817"/>
              <a:ext cx="16868" cy="16831"/>
            </a:xfrm>
            <a:custGeom>
              <a:avLst/>
              <a:gdLst/>
              <a:ahLst/>
              <a:cxnLst/>
              <a:rect l="l" t="t" r="r" b="b"/>
              <a:pathLst>
                <a:path w="454" h="453" extrusionOk="0">
                  <a:moveTo>
                    <a:pt x="227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46"/>
                    <a:pt x="453" y="227"/>
                  </a:cubicBezTo>
                  <a:cubicBezTo>
                    <a:pt x="453" y="108"/>
                    <a:pt x="346" y="0"/>
                    <a:pt x="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>
              <a:off x="470500" y="3607114"/>
              <a:ext cx="18615" cy="1861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7" y="0"/>
                    <a:pt x="0" y="107"/>
                    <a:pt x="0" y="250"/>
                  </a:cubicBezTo>
                  <a:cubicBezTo>
                    <a:pt x="0" y="381"/>
                    <a:pt x="107" y="500"/>
                    <a:pt x="250" y="500"/>
                  </a:cubicBezTo>
                  <a:cubicBezTo>
                    <a:pt x="381" y="500"/>
                    <a:pt x="500" y="381"/>
                    <a:pt x="500" y="250"/>
                  </a:cubicBezTo>
                  <a:cubicBezTo>
                    <a:pt x="500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869967" y="4043736"/>
              <a:ext cx="30987" cy="31024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79" y="1"/>
                    <a:pt x="1" y="179"/>
                    <a:pt x="1" y="417"/>
                  </a:cubicBezTo>
                  <a:cubicBezTo>
                    <a:pt x="1" y="644"/>
                    <a:pt x="179" y="834"/>
                    <a:pt x="417" y="834"/>
                  </a:cubicBezTo>
                  <a:cubicBezTo>
                    <a:pt x="643" y="834"/>
                    <a:pt x="834" y="644"/>
                    <a:pt x="834" y="417"/>
                  </a:cubicBezTo>
                  <a:cubicBezTo>
                    <a:pt x="834" y="179"/>
                    <a:pt x="643" y="1"/>
                    <a:pt x="417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617379" y="4132651"/>
              <a:ext cx="22590" cy="22590"/>
            </a:xfrm>
            <a:custGeom>
              <a:avLst/>
              <a:gdLst/>
              <a:ahLst/>
              <a:cxnLst/>
              <a:rect l="l" t="t" r="r" b="b"/>
              <a:pathLst>
                <a:path w="608" h="608" extrusionOk="0">
                  <a:moveTo>
                    <a:pt x="310" y="1"/>
                  </a:moveTo>
                  <a:cubicBezTo>
                    <a:pt x="131" y="1"/>
                    <a:pt x="0" y="132"/>
                    <a:pt x="0" y="310"/>
                  </a:cubicBezTo>
                  <a:cubicBezTo>
                    <a:pt x="0" y="477"/>
                    <a:pt x="131" y="608"/>
                    <a:pt x="310" y="608"/>
                  </a:cubicBezTo>
                  <a:cubicBezTo>
                    <a:pt x="476" y="608"/>
                    <a:pt x="607" y="477"/>
                    <a:pt x="607" y="310"/>
                  </a:cubicBezTo>
                  <a:cubicBezTo>
                    <a:pt x="607" y="132"/>
                    <a:pt x="47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813787" y="4393227"/>
              <a:ext cx="29241" cy="29241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393" y="1"/>
                  </a:moveTo>
                  <a:cubicBezTo>
                    <a:pt x="179" y="1"/>
                    <a:pt x="0" y="179"/>
                    <a:pt x="0" y="393"/>
                  </a:cubicBezTo>
                  <a:cubicBezTo>
                    <a:pt x="0" y="608"/>
                    <a:pt x="179" y="786"/>
                    <a:pt x="393" y="786"/>
                  </a:cubicBezTo>
                  <a:cubicBezTo>
                    <a:pt x="608" y="786"/>
                    <a:pt x="786" y="608"/>
                    <a:pt x="786" y="393"/>
                  </a:cubicBezTo>
                  <a:cubicBezTo>
                    <a:pt x="786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4672759" y="3340334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rgbClr val="447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4696205" y="3654897"/>
              <a:ext cx="51794" cy="51348"/>
            </a:xfrm>
            <a:custGeom>
              <a:avLst/>
              <a:gdLst/>
              <a:ahLst/>
              <a:cxnLst/>
              <a:rect l="l" t="t" r="r" b="b"/>
              <a:pathLst>
                <a:path w="1394" h="1382" extrusionOk="0">
                  <a:moveTo>
                    <a:pt x="703" y="0"/>
                  </a:moveTo>
                  <a:cubicBezTo>
                    <a:pt x="310" y="0"/>
                    <a:pt x="1" y="310"/>
                    <a:pt x="1" y="691"/>
                  </a:cubicBezTo>
                  <a:cubicBezTo>
                    <a:pt x="1" y="1072"/>
                    <a:pt x="310" y="1381"/>
                    <a:pt x="703" y="1381"/>
                  </a:cubicBezTo>
                  <a:cubicBezTo>
                    <a:pt x="1084" y="1381"/>
                    <a:pt x="1394" y="1072"/>
                    <a:pt x="1394" y="691"/>
                  </a:cubicBezTo>
                  <a:cubicBezTo>
                    <a:pt x="1394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4672759" y="1919372"/>
              <a:ext cx="28349" cy="28349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79" y="1"/>
                    <a:pt x="1" y="180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3828681" y="1844614"/>
              <a:ext cx="56661" cy="56216"/>
            </a:xfrm>
            <a:custGeom>
              <a:avLst/>
              <a:gdLst/>
              <a:ahLst/>
              <a:cxnLst/>
              <a:rect l="l" t="t" r="r" b="b"/>
              <a:pathLst>
                <a:path w="1525" h="1513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cubicBezTo>
                    <a:pt x="1" y="1180"/>
                    <a:pt x="346" y="1513"/>
                    <a:pt x="763" y="1513"/>
                  </a:cubicBezTo>
                  <a:cubicBezTo>
                    <a:pt x="1179" y="1513"/>
                    <a:pt x="1525" y="1180"/>
                    <a:pt x="1525" y="751"/>
                  </a:cubicBezTo>
                  <a:cubicBezTo>
                    <a:pt x="1525" y="334"/>
                    <a:pt x="1179" y="1"/>
                    <a:pt x="7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4293208" y="1417727"/>
              <a:ext cx="46927" cy="46927"/>
            </a:xfrm>
            <a:custGeom>
              <a:avLst/>
              <a:gdLst/>
              <a:ahLst/>
              <a:cxnLst/>
              <a:rect l="l" t="t" r="r" b="b"/>
              <a:pathLst>
                <a:path w="1263" h="1263" extrusionOk="0">
                  <a:moveTo>
                    <a:pt x="631" y="0"/>
                  </a:moveTo>
                  <a:cubicBezTo>
                    <a:pt x="274" y="0"/>
                    <a:pt x="0" y="286"/>
                    <a:pt x="0" y="631"/>
                  </a:cubicBezTo>
                  <a:cubicBezTo>
                    <a:pt x="0" y="977"/>
                    <a:pt x="274" y="1262"/>
                    <a:pt x="631" y="1262"/>
                  </a:cubicBezTo>
                  <a:cubicBezTo>
                    <a:pt x="976" y="1262"/>
                    <a:pt x="1262" y="977"/>
                    <a:pt x="1262" y="631"/>
                  </a:cubicBezTo>
                  <a:cubicBezTo>
                    <a:pt x="1262" y="286"/>
                    <a:pt x="976" y="0"/>
                    <a:pt x="6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1115604" y="4878581"/>
              <a:ext cx="15225" cy="78042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0" y="0"/>
                  </a:moveTo>
                  <a:lnTo>
                    <a:pt x="0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1084379" y="4909772"/>
              <a:ext cx="77673" cy="15259"/>
            </a:xfrm>
            <a:custGeom>
              <a:avLst/>
              <a:gdLst/>
              <a:ahLst/>
              <a:cxnLst/>
              <a:rect l="l" t="t" r="r" b="b"/>
              <a:pathLst>
                <a:path w="2311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310" y="453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4423255" y="4679440"/>
              <a:ext cx="16831" cy="86311"/>
            </a:xfrm>
            <a:custGeom>
              <a:avLst/>
              <a:gdLst/>
              <a:ahLst/>
              <a:cxnLst/>
              <a:rect l="l" t="t" r="r" b="b"/>
              <a:pathLst>
                <a:path w="453" h="2323" extrusionOk="0">
                  <a:moveTo>
                    <a:pt x="1" y="1"/>
                  </a:moveTo>
                  <a:lnTo>
                    <a:pt x="1" y="2323"/>
                  </a:lnTo>
                  <a:lnTo>
                    <a:pt x="453" y="2323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4388291" y="4713958"/>
              <a:ext cx="86311" cy="16831"/>
            </a:xfrm>
            <a:custGeom>
              <a:avLst/>
              <a:gdLst/>
              <a:ahLst/>
              <a:cxnLst/>
              <a:rect l="l" t="t" r="r" b="b"/>
              <a:pathLst>
                <a:path w="2323" h="453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1923273" y="1251245"/>
              <a:ext cx="16831" cy="86274"/>
            </a:xfrm>
            <a:custGeom>
              <a:avLst/>
              <a:gdLst/>
              <a:ahLst/>
              <a:cxnLst/>
              <a:rect l="l" t="t" r="r" b="b"/>
              <a:pathLst>
                <a:path w="453" h="2322" extrusionOk="0">
                  <a:moveTo>
                    <a:pt x="1" y="0"/>
                  </a:moveTo>
                  <a:lnTo>
                    <a:pt x="1" y="2322"/>
                  </a:lnTo>
                  <a:lnTo>
                    <a:pt x="453" y="2322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1888309" y="1286171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3097855" y="1150745"/>
              <a:ext cx="16831" cy="85828"/>
            </a:xfrm>
            <a:custGeom>
              <a:avLst/>
              <a:gdLst/>
              <a:ahLst/>
              <a:cxnLst/>
              <a:rect l="l" t="t" r="r" b="b"/>
              <a:pathLst>
                <a:path w="453" h="2310" extrusionOk="0">
                  <a:moveTo>
                    <a:pt x="0" y="0"/>
                  </a:moveTo>
                  <a:lnTo>
                    <a:pt x="0" y="2310"/>
                  </a:lnTo>
                  <a:lnTo>
                    <a:pt x="453" y="2310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3062891" y="1185225"/>
              <a:ext cx="86311" cy="16868"/>
            </a:xfrm>
            <a:custGeom>
              <a:avLst/>
              <a:gdLst/>
              <a:ahLst/>
              <a:cxnLst/>
              <a:rect l="l" t="t" r="r" b="b"/>
              <a:pathLst>
                <a:path w="2323" h="454" extrusionOk="0">
                  <a:moveTo>
                    <a:pt x="1" y="1"/>
                  </a:moveTo>
                  <a:lnTo>
                    <a:pt x="1" y="453"/>
                  </a:lnTo>
                  <a:lnTo>
                    <a:pt x="2323" y="453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4455990" y="1713676"/>
              <a:ext cx="30133" cy="154416"/>
            </a:xfrm>
            <a:custGeom>
              <a:avLst/>
              <a:gdLst/>
              <a:ahLst/>
              <a:cxnLst/>
              <a:rect l="l" t="t" r="r" b="b"/>
              <a:pathLst>
                <a:path w="811" h="4156" extrusionOk="0">
                  <a:moveTo>
                    <a:pt x="1" y="1"/>
                  </a:moveTo>
                  <a:lnTo>
                    <a:pt x="1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4393605" y="1776061"/>
              <a:ext cx="154453" cy="30096"/>
            </a:xfrm>
            <a:custGeom>
              <a:avLst/>
              <a:gdLst/>
              <a:ahLst/>
              <a:cxnLst/>
              <a:rect l="l" t="t" r="r" b="b"/>
              <a:pathLst>
                <a:path w="4157" h="810" extrusionOk="0">
                  <a:moveTo>
                    <a:pt x="1" y="0"/>
                  </a:moveTo>
                  <a:lnTo>
                    <a:pt x="1" y="810"/>
                  </a:lnTo>
                  <a:lnTo>
                    <a:pt x="4156" y="810"/>
                  </a:lnTo>
                  <a:lnTo>
                    <a:pt x="4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4789987" y="4308163"/>
              <a:ext cx="16423" cy="84973"/>
            </a:xfrm>
            <a:custGeom>
              <a:avLst/>
              <a:gdLst/>
              <a:ahLst/>
              <a:cxnLst/>
              <a:rect l="l" t="t" r="r" b="b"/>
              <a:pathLst>
                <a:path w="442" h="2287" extrusionOk="0">
                  <a:moveTo>
                    <a:pt x="1" y="0"/>
                  </a:moveTo>
                  <a:lnTo>
                    <a:pt x="1" y="2286"/>
                  </a:lnTo>
                  <a:lnTo>
                    <a:pt x="441" y="2286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4755506" y="4342198"/>
              <a:ext cx="85419" cy="16868"/>
            </a:xfrm>
            <a:custGeom>
              <a:avLst/>
              <a:gdLst/>
              <a:ahLst/>
              <a:cxnLst/>
              <a:rect l="l" t="t" r="r" b="b"/>
              <a:pathLst>
                <a:path w="2299" h="454" extrusionOk="0">
                  <a:moveTo>
                    <a:pt x="0" y="1"/>
                  </a:moveTo>
                  <a:lnTo>
                    <a:pt x="0" y="453"/>
                  </a:lnTo>
                  <a:lnTo>
                    <a:pt x="2298" y="453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697004" y="1448678"/>
              <a:ext cx="30096" cy="154416"/>
            </a:xfrm>
            <a:custGeom>
              <a:avLst/>
              <a:gdLst/>
              <a:ahLst/>
              <a:cxnLst/>
              <a:rect l="l" t="t" r="r" b="b"/>
              <a:pathLst>
                <a:path w="810" h="4156" extrusionOk="0">
                  <a:moveTo>
                    <a:pt x="0" y="1"/>
                  </a:moveTo>
                  <a:lnTo>
                    <a:pt x="0" y="4156"/>
                  </a:lnTo>
                  <a:lnTo>
                    <a:pt x="810" y="4156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635065" y="1510617"/>
              <a:ext cx="154416" cy="30133"/>
            </a:xfrm>
            <a:custGeom>
              <a:avLst/>
              <a:gdLst/>
              <a:ahLst/>
              <a:cxnLst/>
              <a:rect l="l" t="t" r="r" b="b"/>
              <a:pathLst>
                <a:path w="4156" h="811" extrusionOk="0">
                  <a:moveTo>
                    <a:pt x="0" y="1"/>
                  </a:moveTo>
                  <a:lnTo>
                    <a:pt x="0" y="810"/>
                  </a:lnTo>
                  <a:lnTo>
                    <a:pt x="4156" y="81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2382932" y="2258719"/>
              <a:ext cx="624687" cy="503004"/>
            </a:xfrm>
            <a:custGeom>
              <a:avLst/>
              <a:gdLst/>
              <a:ahLst/>
              <a:cxnLst/>
              <a:rect l="l" t="t" r="r" b="b"/>
              <a:pathLst>
                <a:path w="16813" h="13538" extrusionOk="0">
                  <a:moveTo>
                    <a:pt x="14681" y="0"/>
                  </a:moveTo>
                  <a:cubicBezTo>
                    <a:pt x="9097" y="5251"/>
                    <a:pt x="6335" y="10311"/>
                    <a:pt x="6335" y="10311"/>
                  </a:cubicBezTo>
                  <a:lnTo>
                    <a:pt x="3632" y="5763"/>
                  </a:lnTo>
                  <a:lnTo>
                    <a:pt x="1" y="5763"/>
                  </a:lnTo>
                  <a:lnTo>
                    <a:pt x="5764" y="13537"/>
                  </a:lnTo>
                  <a:lnTo>
                    <a:pt x="7442" y="13537"/>
                  </a:lnTo>
                  <a:cubicBezTo>
                    <a:pt x="11574" y="4727"/>
                    <a:pt x="16813" y="0"/>
                    <a:pt x="168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>
              <a:off x="2295800" y="2060937"/>
              <a:ext cx="820642" cy="820642"/>
            </a:xfrm>
            <a:custGeom>
              <a:avLst/>
              <a:gdLst/>
              <a:ahLst/>
              <a:cxnLst/>
              <a:rect l="l" t="t" r="r" b="b"/>
              <a:pathLst>
                <a:path w="22087" h="22087" fill="none" extrusionOk="0">
                  <a:moveTo>
                    <a:pt x="22086" y="11050"/>
                  </a:moveTo>
                  <a:cubicBezTo>
                    <a:pt x="22086" y="17146"/>
                    <a:pt x="17145" y="22087"/>
                    <a:pt x="11049" y="22087"/>
                  </a:cubicBezTo>
                  <a:cubicBezTo>
                    <a:pt x="4953" y="22087"/>
                    <a:pt x="0" y="17146"/>
                    <a:pt x="0" y="11050"/>
                  </a:cubicBezTo>
                  <a:cubicBezTo>
                    <a:pt x="0" y="4954"/>
                    <a:pt x="4953" y="1"/>
                    <a:pt x="11049" y="1"/>
                  </a:cubicBezTo>
                  <a:cubicBezTo>
                    <a:pt x="17145" y="1"/>
                    <a:pt x="22086" y="4954"/>
                    <a:pt x="22086" y="11050"/>
                  </a:cubicBezTo>
                  <a:close/>
                </a:path>
              </a:pathLst>
            </a:custGeom>
            <a:noFill/>
            <a:ln w="3875" cap="flat" cmpd="sng">
              <a:solidFill>
                <a:srgbClr val="FFFFFF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22"/>
          <p:cNvGrpSpPr/>
          <p:nvPr/>
        </p:nvGrpSpPr>
        <p:grpSpPr>
          <a:xfrm>
            <a:off x="5157216" y="1465519"/>
            <a:ext cx="3712851" cy="682514"/>
            <a:chOff x="5157216" y="1465519"/>
            <a:chExt cx="3712851" cy="682514"/>
          </a:xfrm>
        </p:grpSpPr>
        <p:sp>
          <p:nvSpPr>
            <p:cNvPr id="850" name="Google Shape;850;p22"/>
            <p:cNvSpPr/>
            <p:nvPr/>
          </p:nvSpPr>
          <p:spPr>
            <a:xfrm>
              <a:off x="5542385" y="1466487"/>
              <a:ext cx="3327682" cy="681546"/>
            </a:xfrm>
            <a:custGeom>
              <a:avLst/>
              <a:gdLst/>
              <a:ahLst/>
              <a:cxnLst/>
              <a:rect l="l" t="t" r="r" b="b"/>
              <a:pathLst>
                <a:path w="94799" h="25301" extrusionOk="0">
                  <a:moveTo>
                    <a:pt x="1" y="0"/>
                  </a:moveTo>
                  <a:lnTo>
                    <a:pt x="1" y="25301"/>
                  </a:lnTo>
                  <a:lnTo>
                    <a:pt x="94798" y="25301"/>
                  </a:lnTo>
                  <a:lnTo>
                    <a:pt x="947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5157216" y="1465519"/>
              <a:ext cx="681249" cy="681249"/>
            </a:xfrm>
            <a:custGeom>
              <a:avLst/>
              <a:gdLst/>
              <a:ahLst/>
              <a:cxnLst/>
              <a:rect l="l" t="t" r="r" b="b"/>
              <a:pathLst>
                <a:path w="25290" h="25290" extrusionOk="0">
                  <a:moveTo>
                    <a:pt x="12645" y="0"/>
                  </a:moveTo>
                  <a:cubicBezTo>
                    <a:pt x="5656" y="0"/>
                    <a:pt x="0" y="5668"/>
                    <a:pt x="0" y="12645"/>
                  </a:cubicBezTo>
                  <a:cubicBezTo>
                    <a:pt x="0" y="19634"/>
                    <a:pt x="5656" y="25289"/>
                    <a:pt x="12645" y="25289"/>
                  </a:cubicBezTo>
                  <a:cubicBezTo>
                    <a:pt x="19634" y="25289"/>
                    <a:pt x="25289" y="19634"/>
                    <a:pt x="25289" y="12645"/>
                  </a:cubicBezTo>
                  <a:cubicBezTo>
                    <a:pt x="25289" y="5668"/>
                    <a:pt x="19634" y="0"/>
                    <a:pt x="1264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5219738" y="1528068"/>
              <a:ext cx="556179" cy="556475"/>
            </a:xfrm>
            <a:custGeom>
              <a:avLst/>
              <a:gdLst/>
              <a:ahLst/>
              <a:cxnLst/>
              <a:rect l="l" t="t" r="r" b="b"/>
              <a:pathLst>
                <a:path w="20647" h="20658" fill="none" extrusionOk="0">
                  <a:moveTo>
                    <a:pt x="20646" y="10323"/>
                  </a:moveTo>
                  <a:cubicBezTo>
                    <a:pt x="20646" y="16026"/>
                    <a:pt x="16027" y="20657"/>
                    <a:pt x="10324" y="20657"/>
                  </a:cubicBezTo>
                  <a:cubicBezTo>
                    <a:pt x="4621" y="20657"/>
                    <a:pt x="1" y="16026"/>
                    <a:pt x="1" y="10323"/>
                  </a:cubicBezTo>
                  <a:cubicBezTo>
                    <a:pt x="1" y="4620"/>
                    <a:pt x="4621" y="0"/>
                    <a:pt x="10324" y="0"/>
                  </a:cubicBezTo>
                  <a:cubicBezTo>
                    <a:pt x="16027" y="0"/>
                    <a:pt x="20646" y="4620"/>
                    <a:pt x="20646" y="103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5248615" y="1556918"/>
              <a:ext cx="498425" cy="498425"/>
            </a:xfrm>
            <a:custGeom>
              <a:avLst/>
              <a:gdLst/>
              <a:ahLst/>
              <a:cxnLst/>
              <a:rect l="l" t="t" r="r" b="b"/>
              <a:pathLst>
                <a:path w="18503" h="18503" extrusionOk="0">
                  <a:moveTo>
                    <a:pt x="9252" y="1"/>
                  </a:moveTo>
                  <a:cubicBezTo>
                    <a:pt x="4144" y="1"/>
                    <a:pt x="0" y="4144"/>
                    <a:pt x="0" y="9252"/>
                  </a:cubicBezTo>
                  <a:cubicBezTo>
                    <a:pt x="0" y="14359"/>
                    <a:pt x="4144" y="18503"/>
                    <a:pt x="9252" y="18503"/>
                  </a:cubicBezTo>
                  <a:cubicBezTo>
                    <a:pt x="14359" y="18503"/>
                    <a:pt x="18503" y="14359"/>
                    <a:pt x="18503" y="9252"/>
                  </a:cubicBezTo>
                  <a:cubicBezTo>
                    <a:pt x="18503" y="4144"/>
                    <a:pt x="14359" y="1"/>
                    <a:pt x="9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5339071" y="1745831"/>
              <a:ext cx="119010" cy="119010"/>
            </a:xfrm>
            <a:custGeom>
              <a:avLst/>
              <a:gdLst/>
              <a:ahLst/>
              <a:cxnLst/>
              <a:rect l="l" t="t" r="r" b="b"/>
              <a:pathLst>
                <a:path w="4418" h="4418" fill="none" extrusionOk="0">
                  <a:moveTo>
                    <a:pt x="4417" y="2203"/>
                  </a:moveTo>
                  <a:cubicBezTo>
                    <a:pt x="4417" y="3429"/>
                    <a:pt x="3429" y="4418"/>
                    <a:pt x="2215" y="4418"/>
                  </a:cubicBezTo>
                  <a:cubicBezTo>
                    <a:pt x="1000" y="4418"/>
                    <a:pt x="0" y="3429"/>
                    <a:pt x="0" y="2203"/>
                  </a:cubicBezTo>
                  <a:cubicBezTo>
                    <a:pt x="0" y="989"/>
                    <a:pt x="1000" y="0"/>
                    <a:pt x="2215" y="0"/>
                  </a:cubicBezTo>
                  <a:cubicBezTo>
                    <a:pt x="3429" y="0"/>
                    <a:pt x="4417" y="989"/>
                    <a:pt x="4417" y="2203"/>
                  </a:cubicBezTo>
                  <a:close/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>
              <a:off x="5458054" y="1806117"/>
              <a:ext cx="167443" cy="27"/>
            </a:xfrm>
            <a:custGeom>
              <a:avLst/>
              <a:gdLst/>
              <a:ahLst/>
              <a:cxnLst/>
              <a:rect l="l" t="t" r="r" b="b"/>
              <a:pathLst>
                <a:path w="6216" h="1" fill="none" extrusionOk="0">
                  <a:moveTo>
                    <a:pt x="6215" y="1"/>
                  </a:moveTo>
                  <a:lnTo>
                    <a:pt x="0" y="1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5568067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0" y="1548"/>
                  </a:moveTo>
                  <a:lnTo>
                    <a:pt x="0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5614238" y="1810292"/>
              <a:ext cx="27" cy="41726"/>
            </a:xfrm>
            <a:custGeom>
              <a:avLst/>
              <a:gdLst/>
              <a:ahLst/>
              <a:cxnLst/>
              <a:rect l="l" t="t" r="r" b="b"/>
              <a:pathLst>
                <a:path w="1" h="1549" fill="none" extrusionOk="0">
                  <a:moveTo>
                    <a:pt x="1" y="1548"/>
                  </a:moveTo>
                  <a:lnTo>
                    <a:pt x="1" y="0"/>
                  </a:lnTo>
                </a:path>
              </a:pathLst>
            </a:custGeom>
            <a:noFill/>
            <a:ln w="113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 txBox="1"/>
            <p:nvPr/>
          </p:nvSpPr>
          <p:spPr>
            <a:xfrm>
              <a:off x="5934370" y="1653038"/>
              <a:ext cx="2573603" cy="3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b="1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Never Share Passwords via Email.</a:t>
              </a:r>
              <a:endParaRPr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860" name="Google Shape;860;p22"/>
          <p:cNvGrpSpPr/>
          <p:nvPr/>
        </p:nvGrpSpPr>
        <p:grpSpPr>
          <a:xfrm>
            <a:off x="5157216" y="3233519"/>
            <a:ext cx="3712851" cy="683181"/>
            <a:chOff x="5157216" y="3233519"/>
            <a:chExt cx="3712851" cy="683181"/>
          </a:xfrm>
        </p:grpSpPr>
        <p:grpSp>
          <p:nvGrpSpPr>
            <p:cNvPr id="861" name="Google Shape;861;p22"/>
            <p:cNvGrpSpPr/>
            <p:nvPr/>
          </p:nvGrpSpPr>
          <p:grpSpPr>
            <a:xfrm>
              <a:off x="5157216" y="3233519"/>
              <a:ext cx="3712851" cy="683181"/>
              <a:chOff x="5157216" y="3334819"/>
              <a:chExt cx="3712851" cy="683181"/>
            </a:xfrm>
          </p:grpSpPr>
          <p:sp>
            <p:nvSpPr>
              <p:cNvPr id="862" name="Google Shape;862;p22"/>
              <p:cNvSpPr/>
              <p:nvPr/>
            </p:nvSpPr>
            <p:spPr>
              <a:xfrm>
                <a:off x="5542385" y="3336427"/>
                <a:ext cx="3327682" cy="681573"/>
              </a:xfrm>
              <a:custGeom>
                <a:avLst/>
                <a:gdLst/>
                <a:ahLst/>
                <a:cxnLst/>
                <a:rect l="l" t="t" r="r" b="b"/>
                <a:pathLst>
                  <a:path w="94799" h="25302" extrusionOk="0">
                    <a:moveTo>
                      <a:pt x="1" y="0"/>
                    </a:moveTo>
                    <a:lnTo>
                      <a:pt x="1" y="25301"/>
                    </a:lnTo>
                    <a:lnTo>
                      <a:pt x="94798" y="25301"/>
                    </a:lnTo>
                    <a:lnTo>
                      <a:pt x="947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2"/>
              <p:cNvSpPr/>
              <p:nvPr/>
            </p:nvSpPr>
            <p:spPr>
              <a:xfrm>
                <a:off x="5157216" y="3334819"/>
                <a:ext cx="681249" cy="68124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25290" extrusionOk="0">
                    <a:moveTo>
                      <a:pt x="12645" y="1"/>
                    </a:moveTo>
                    <a:cubicBezTo>
                      <a:pt x="5656" y="1"/>
                      <a:pt x="0" y="5656"/>
                      <a:pt x="0" y="12645"/>
                    </a:cubicBezTo>
                    <a:cubicBezTo>
                      <a:pt x="0" y="19634"/>
                      <a:pt x="5656" y="25290"/>
                      <a:pt x="12645" y="25290"/>
                    </a:cubicBezTo>
                    <a:cubicBezTo>
                      <a:pt x="19634" y="25290"/>
                      <a:pt x="25289" y="19634"/>
                      <a:pt x="25289" y="12645"/>
                    </a:cubicBezTo>
                    <a:cubicBezTo>
                      <a:pt x="25289" y="5656"/>
                      <a:pt x="19634" y="1"/>
                      <a:pt x="126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2"/>
              <p:cNvSpPr/>
              <p:nvPr/>
            </p:nvSpPr>
            <p:spPr>
              <a:xfrm>
                <a:off x="5219738" y="3397368"/>
                <a:ext cx="556179" cy="556152"/>
              </a:xfrm>
              <a:custGeom>
                <a:avLst/>
                <a:gdLst/>
                <a:ahLst/>
                <a:cxnLst/>
                <a:rect l="l" t="t" r="r" b="b"/>
                <a:pathLst>
                  <a:path w="20647" h="20646" fill="none" extrusionOk="0">
                    <a:moveTo>
                      <a:pt x="20646" y="10323"/>
                    </a:moveTo>
                    <a:cubicBezTo>
                      <a:pt x="20646" y="16026"/>
                      <a:pt x="16027" y="20646"/>
                      <a:pt x="10324" y="20646"/>
                    </a:cubicBezTo>
                    <a:cubicBezTo>
                      <a:pt x="4621" y="20646"/>
                      <a:pt x="1" y="16026"/>
                      <a:pt x="1" y="10323"/>
                    </a:cubicBezTo>
                    <a:cubicBezTo>
                      <a:pt x="1" y="4620"/>
                      <a:pt x="4621" y="0"/>
                      <a:pt x="10324" y="0"/>
                    </a:cubicBezTo>
                    <a:cubicBezTo>
                      <a:pt x="16027" y="0"/>
                      <a:pt x="20646" y="4620"/>
                      <a:pt x="20646" y="1032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2"/>
              <p:cNvSpPr/>
              <p:nvPr/>
            </p:nvSpPr>
            <p:spPr>
              <a:xfrm>
                <a:off x="5248615" y="3426245"/>
                <a:ext cx="498425" cy="498425"/>
              </a:xfrm>
              <a:custGeom>
                <a:avLst/>
                <a:gdLst/>
                <a:ahLst/>
                <a:cxnLst/>
                <a:rect l="l" t="t" r="r" b="b"/>
                <a:pathLst>
                  <a:path w="18503" h="18503" extrusionOk="0">
                    <a:moveTo>
                      <a:pt x="9252" y="0"/>
                    </a:moveTo>
                    <a:cubicBezTo>
                      <a:pt x="4144" y="0"/>
                      <a:pt x="0" y="4143"/>
                      <a:pt x="0" y="9251"/>
                    </a:cubicBezTo>
                    <a:cubicBezTo>
                      <a:pt x="0" y="14359"/>
                      <a:pt x="4144" y="18502"/>
                      <a:pt x="9252" y="18502"/>
                    </a:cubicBezTo>
                    <a:cubicBezTo>
                      <a:pt x="14359" y="18502"/>
                      <a:pt x="18503" y="14359"/>
                      <a:pt x="18503" y="9251"/>
                    </a:cubicBezTo>
                    <a:cubicBezTo>
                      <a:pt x="18503" y="4143"/>
                      <a:pt x="14359" y="0"/>
                      <a:pt x="9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2"/>
              <p:cNvSpPr/>
              <p:nvPr/>
            </p:nvSpPr>
            <p:spPr>
              <a:xfrm>
                <a:off x="5366332" y="3637112"/>
                <a:ext cx="43315" cy="36419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352" extrusionOk="0">
                    <a:moveTo>
                      <a:pt x="804" y="161"/>
                    </a:moveTo>
                    <a:cubicBezTo>
                      <a:pt x="1128" y="161"/>
                      <a:pt x="1453" y="375"/>
                      <a:pt x="1453" y="804"/>
                    </a:cubicBezTo>
                    <a:lnTo>
                      <a:pt x="1453" y="1197"/>
                    </a:lnTo>
                    <a:lnTo>
                      <a:pt x="155" y="1197"/>
                    </a:lnTo>
                    <a:lnTo>
                      <a:pt x="155" y="804"/>
                    </a:lnTo>
                    <a:cubicBezTo>
                      <a:pt x="155" y="375"/>
                      <a:pt x="479" y="161"/>
                      <a:pt x="804" y="161"/>
                    </a:cubicBezTo>
                    <a:close/>
                    <a:moveTo>
                      <a:pt x="804" y="0"/>
                    </a:moveTo>
                    <a:cubicBezTo>
                      <a:pt x="402" y="0"/>
                      <a:pt x="0" y="268"/>
                      <a:pt x="0" y="804"/>
                    </a:cubicBezTo>
                    <a:lnTo>
                      <a:pt x="0" y="1352"/>
                    </a:lnTo>
                    <a:lnTo>
                      <a:pt x="1607" y="1352"/>
                    </a:lnTo>
                    <a:lnTo>
                      <a:pt x="1607" y="804"/>
                    </a:lnTo>
                    <a:cubicBezTo>
                      <a:pt x="1607" y="268"/>
                      <a:pt x="1206" y="0"/>
                      <a:pt x="8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2"/>
              <p:cNvSpPr/>
              <p:nvPr/>
            </p:nvSpPr>
            <p:spPr>
              <a:xfrm>
                <a:off x="5358951" y="3668063"/>
                <a:ext cx="58077" cy="46844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739" extrusionOk="0">
                    <a:moveTo>
                      <a:pt x="143" y="0"/>
                    </a:moveTo>
                    <a:cubicBezTo>
                      <a:pt x="60" y="0"/>
                      <a:pt x="0" y="72"/>
                      <a:pt x="0" y="155"/>
                    </a:cubicBezTo>
                    <a:lnTo>
                      <a:pt x="0" y="1584"/>
                    </a:lnTo>
                    <a:cubicBezTo>
                      <a:pt x="0" y="1667"/>
                      <a:pt x="60" y="1739"/>
                      <a:pt x="143" y="1739"/>
                    </a:cubicBezTo>
                    <a:lnTo>
                      <a:pt x="2000" y="1739"/>
                    </a:lnTo>
                    <a:cubicBezTo>
                      <a:pt x="2084" y="1739"/>
                      <a:pt x="2155" y="1667"/>
                      <a:pt x="2155" y="1584"/>
                    </a:cubicBezTo>
                    <a:lnTo>
                      <a:pt x="2155" y="155"/>
                    </a:lnTo>
                    <a:cubicBezTo>
                      <a:pt x="2155" y="72"/>
                      <a:pt x="2084" y="0"/>
                      <a:pt x="2000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2"/>
              <p:cNvSpPr/>
              <p:nvPr/>
            </p:nvSpPr>
            <p:spPr>
              <a:xfrm>
                <a:off x="5381713" y="3679296"/>
                <a:ext cx="14465" cy="25348"/>
              </a:xfrm>
              <a:custGeom>
                <a:avLst/>
                <a:gdLst/>
                <a:ahLst/>
                <a:cxnLst/>
                <a:rect l="l" t="t" r="r" b="b"/>
                <a:pathLst>
                  <a:path w="537" h="941" extrusionOk="0">
                    <a:moveTo>
                      <a:pt x="215" y="0"/>
                    </a:moveTo>
                    <a:cubicBezTo>
                      <a:pt x="96" y="12"/>
                      <a:pt x="1" y="107"/>
                      <a:pt x="1" y="226"/>
                    </a:cubicBezTo>
                    <a:cubicBezTo>
                      <a:pt x="12" y="298"/>
                      <a:pt x="36" y="357"/>
                      <a:pt x="84" y="393"/>
                    </a:cubicBezTo>
                    <a:cubicBezTo>
                      <a:pt x="108" y="417"/>
                      <a:pt x="120" y="441"/>
                      <a:pt x="120" y="476"/>
                    </a:cubicBezTo>
                    <a:lnTo>
                      <a:pt x="48" y="881"/>
                    </a:lnTo>
                    <a:cubicBezTo>
                      <a:pt x="48" y="905"/>
                      <a:pt x="72" y="941"/>
                      <a:pt x="96" y="941"/>
                    </a:cubicBezTo>
                    <a:lnTo>
                      <a:pt x="346" y="941"/>
                    </a:lnTo>
                    <a:cubicBezTo>
                      <a:pt x="382" y="941"/>
                      <a:pt x="405" y="905"/>
                      <a:pt x="393" y="881"/>
                    </a:cubicBezTo>
                    <a:lnTo>
                      <a:pt x="334" y="476"/>
                    </a:lnTo>
                    <a:cubicBezTo>
                      <a:pt x="334" y="441"/>
                      <a:pt x="346" y="417"/>
                      <a:pt x="370" y="393"/>
                    </a:cubicBezTo>
                    <a:cubicBezTo>
                      <a:pt x="536" y="262"/>
                      <a:pt x="429" y="0"/>
                      <a:pt x="215" y="0"/>
                    </a:cubicBezTo>
                    <a:close/>
                  </a:path>
                </a:pathLst>
              </a:custGeom>
              <a:solidFill>
                <a:srgbClr val="323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2"/>
              <p:cNvSpPr/>
              <p:nvPr/>
            </p:nvSpPr>
            <p:spPr>
              <a:xfrm>
                <a:off x="5309224" y="3600719"/>
                <a:ext cx="156857" cy="156857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5823" fill="none" extrusionOk="0">
                    <a:moveTo>
                      <a:pt x="4870" y="1179"/>
                    </a:moveTo>
                    <a:cubicBezTo>
                      <a:pt x="5823" y="2250"/>
                      <a:pt x="5728" y="3905"/>
                      <a:pt x="4644" y="4870"/>
                    </a:cubicBezTo>
                    <a:cubicBezTo>
                      <a:pt x="3573" y="5822"/>
                      <a:pt x="1918" y="5727"/>
                      <a:pt x="953" y="4643"/>
                    </a:cubicBezTo>
                    <a:cubicBezTo>
                      <a:pt x="1" y="3572"/>
                      <a:pt x="96" y="1917"/>
                      <a:pt x="1179" y="953"/>
                    </a:cubicBezTo>
                    <a:cubicBezTo>
                      <a:pt x="2251" y="0"/>
                      <a:pt x="3906" y="95"/>
                      <a:pt x="4870" y="1179"/>
                    </a:cubicBezTo>
                    <a:close/>
                  </a:path>
                </a:pathLst>
              </a:custGeom>
              <a:noFill/>
              <a:ln w="7450" cap="flat" cmpd="sng">
                <a:solidFill>
                  <a:srgbClr val="F5F5F5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2"/>
              <p:cNvSpPr/>
              <p:nvPr/>
            </p:nvSpPr>
            <p:spPr>
              <a:xfrm>
                <a:off x="5428531" y="3727083"/>
                <a:ext cx="29874" cy="31113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155" extrusionOk="0">
                    <a:moveTo>
                      <a:pt x="418" y="0"/>
                    </a:moveTo>
                    <a:lnTo>
                      <a:pt x="1" y="369"/>
                    </a:lnTo>
                    <a:lnTo>
                      <a:pt x="691" y="1155"/>
                    </a:lnTo>
                    <a:lnTo>
                      <a:pt x="1108" y="774"/>
                    </a:lnTo>
                    <a:lnTo>
                      <a:pt x="418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2"/>
              <p:cNvSpPr/>
              <p:nvPr/>
            </p:nvSpPr>
            <p:spPr>
              <a:xfrm>
                <a:off x="5441380" y="3743407"/>
                <a:ext cx="81648" cy="79493"/>
              </a:xfrm>
              <a:custGeom>
                <a:avLst/>
                <a:gdLst/>
                <a:ahLst/>
                <a:cxnLst/>
                <a:rect l="l" t="t" r="r" b="b"/>
                <a:pathLst>
                  <a:path w="3031" h="2951" extrusionOk="0">
                    <a:moveTo>
                      <a:pt x="798" y="1"/>
                    </a:moveTo>
                    <a:cubicBezTo>
                      <a:pt x="772" y="1"/>
                      <a:pt x="747" y="10"/>
                      <a:pt x="726" y="25"/>
                    </a:cubicBezTo>
                    <a:lnTo>
                      <a:pt x="60" y="620"/>
                    </a:lnTo>
                    <a:cubicBezTo>
                      <a:pt x="12" y="668"/>
                      <a:pt x="0" y="739"/>
                      <a:pt x="48" y="787"/>
                    </a:cubicBezTo>
                    <a:lnTo>
                      <a:pt x="1762" y="2716"/>
                    </a:lnTo>
                    <a:cubicBezTo>
                      <a:pt x="1889" y="2882"/>
                      <a:pt x="2045" y="2951"/>
                      <a:pt x="2197" y="2951"/>
                    </a:cubicBezTo>
                    <a:cubicBezTo>
                      <a:pt x="2631" y="2951"/>
                      <a:pt x="3031" y="2392"/>
                      <a:pt x="2608" y="1978"/>
                    </a:cubicBezTo>
                    <a:lnTo>
                      <a:pt x="893" y="49"/>
                    </a:lnTo>
                    <a:cubicBezTo>
                      <a:pt x="866" y="15"/>
                      <a:pt x="832" y="1"/>
                      <a:pt x="79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2"/>
              <p:cNvSpPr txBox="1"/>
              <p:nvPr/>
            </p:nvSpPr>
            <p:spPr>
              <a:xfrm>
                <a:off x="5934370" y="3518799"/>
                <a:ext cx="2464359" cy="3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b="1" dirty="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rPr>
                  <a:t>Verify Requests for Sensitive Information.</a:t>
                </a:r>
              </a:p>
            </p:txBody>
          </p:sp>
        </p:grpSp>
        <p:sp>
          <p:nvSpPr>
            <p:cNvPr id="874" name="Google Shape;874;p22"/>
            <p:cNvSpPr/>
            <p:nvPr/>
          </p:nvSpPr>
          <p:spPr>
            <a:xfrm>
              <a:off x="5494675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3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5560278" y="3539480"/>
              <a:ext cx="61745" cy="46143"/>
            </a:xfrm>
            <a:custGeom>
              <a:avLst/>
              <a:gdLst/>
              <a:ahLst/>
              <a:cxnLst/>
              <a:rect l="l" t="t" r="r" b="b"/>
              <a:pathLst>
                <a:path w="4001" h="2990" extrusionOk="0">
                  <a:moveTo>
                    <a:pt x="0" y="1"/>
                  </a:moveTo>
                  <a:lnTo>
                    <a:pt x="870" y="2989"/>
                  </a:lnTo>
                  <a:lnTo>
                    <a:pt x="1286" y="2989"/>
                  </a:lnTo>
                  <a:lnTo>
                    <a:pt x="1989" y="715"/>
                  </a:lnTo>
                  <a:lnTo>
                    <a:pt x="2715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7" y="2275"/>
                  </a:lnTo>
                  <a:lnTo>
                    <a:pt x="2203" y="1"/>
                  </a:lnTo>
                  <a:lnTo>
                    <a:pt x="1798" y="1"/>
                  </a:lnTo>
                  <a:lnTo>
                    <a:pt x="1096" y="2227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5625866" y="3539480"/>
              <a:ext cx="61761" cy="46143"/>
            </a:xfrm>
            <a:custGeom>
              <a:avLst/>
              <a:gdLst/>
              <a:ahLst/>
              <a:cxnLst/>
              <a:rect l="l" t="t" r="r" b="b"/>
              <a:pathLst>
                <a:path w="4002" h="2990" extrusionOk="0">
                  <a:moveTo>
                    <a:pt x="1" y="1"/>
                  </a:moveTo>
                  <a:lnTo>
                    <a:pt x="870" y="2989"/>
                  </a:lnTo>
                  <a:lnTo>
                    <a:pt x="1287" y="2989"/>
                  </a:lnTo>
                  <a:lnTo>
                    <a:pt x="1989" y="715"/>
                  </a:lnTo>
                  <a:lnTo>
                    <a:pt x="2716" y="2989"/>
                  </a:lnTo>
                  <a:lnTo>
                    <a:pt x="3132" y="2989"/>
                  </a:lnTo>
                  <a:lnTo>
                    <a:pt x="4001" y="1"/>
                  </a:lnTo>
                  <a:lnTo>
                    <a:pt x="3489" y="1"/>
                  </a:lnTo>
                  <a:lnTo>
                    <a:pt x="2918" y="2275"/>
                  </a:lnTo>
                  <a:lnTo>
                    <a:pt x="2204" y="1"/>
                  </a:lnTo>
                  <a:lnTo>
                    <a:pt x="1799" y="1"/>
                  </a:lnTo>
                  <a:lnTo>
                    <a:pt x="1096" y="2227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464;p20">
            <a:extLst>
              <a:ext uri="{FF2B5EF4-FFF2-40B4-BE49-F238E27FC236}">
                <a16:creationId xmlns:a16="http://schemas.microsoft.com/office/drawing/2014/main" id="{3BACF01A-4F22-042E-0D9D-550708CDDD7C}"/>
              </a:ext>
            </a:extLst>
          </p:cNvPr>
          <p:cNvGrpSpPr/>
          <p:nvPr/>
        </p:nvGrpSpPr>
        <p:grpSpPr>
          <a:xfrm>
            <a:off x="8361229" y="4309681"/>
            <a:ext cx="335187" cy="354348"/>
            <a:chOff x="2792731" y="1613553"/>
            <a:chExt cx="335187" cy="354348"/>
          </a:xfrm>
        </p:grpSpPr>
        <p:sp>
          <p:nvSpPr>
            <p:cNvPr id="3" name="Google Shape;465;p20">
              <a:extLst>
                <a:ext uri="{FF2B5EF4-FFF2-40B4-BE49-F238E27FC236}">
                  <a16:creationId xmlns:a16="http://schemas.microsoft.com/office/drawing/2014/main" id="{AA172005-A06F-3DE0-54EA-1BC0B1DF88E0}"/>
                </a:ext>
              </a:extLst>
            </p:cNvPr>
            <p:cNvSpPr/>
            <p:nvPr/>
          </p:nvSpPr>
          <p:spPr>
            <a:xfrm>
              <a:off x="2792731" y="1613553"/>
              <a:ext cx="334793" cy="354348"/>
            </a:xfrm>
            <a:custGeom>
              <a:avLst/>
              <a:gdLst/>
              <a:ahLst/>
              <a:cxnLst/>
              <a:rect l="l" t="t" r="r" b="b"/>
              <a:pathLst>
                <a:path w="10204" h="10800" extrusionOk="0">
                  <a:moveTo>
                    <a:pt x="5096" y="0"/>
                  </a:moveTo>
                  <a:lnTo>
                    <a:pt x="631" y="1810"/>
                  </a:lnTo>
                  <a:cubicBezTo>
                    <a:pt x="631" y="1810"/>
                    <a:pt x="0" y="9061"/>
                    <a:pt x="5096" y="10799"/>
                  </a:cubicBezTo>
                  <a:cubicBezTo>
                    <a:pt x="10204" y="9061"/>
                    <a:pt x="9561" y="1810"/>
                    <a:pt x="9561" y="1810"/>
                  </a:cubicBezTo>
                  <a:lnTo>
                    <a:pt x="5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66;p20">
              <a:extLst>
                <a:ext uri="{FF2B5EF4-FFF2-40B4-BE49-F238E27FC236}">
                  <a16:creationId xmlns:a16="http://schemas.microsoft.com/office/drawing/2014/main" id="{696C087D-6C3A-378D-42CD-5418B4D435A4}"/>
                </a:ext>
              </a:extLst>
            </p:cNvPr>
            <p:cNvSpPr/>
            <p:nvPr/>
          </p:nvSpPr>
          <p:spPr>
            <a:xfrm>
              <a:off x="2960685" y="1613553"/>
              <a:ext cx="167233" cy="353954"/>
            </a:xfrm>
            <a:custGeom>
              <a:avLst/>
              <a:gdLst/>
              <a:ahLst/>
              <a:cxnLst/>
              <a:rect l="l" t="t" r="r" b="b"/>
              <a:pathLst>
                <a:path w="5097" h="10788" extrusionOk="0">
                  <a:moveTo>
                    <a:pt x="1" y="0"/>
                  </a:moveTo>
                  <a:lnTo>
                    <a:pt x="1" y="10787"/>
                  </a:lnTo>
                  <a:cubicBezTo>
                    <a:pt x="5097" y="9061"/>
                    <a:pt x="4466" y="1798"/>
                    <a:pt x="4466" y="179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67;p20">
              <a:extLst>
                <a:ext uri="{FF2B5EF4-FFF2-40B4-BE49-F238E27FC236}">
                  <a16:creationId xmlns:a16="http://schemas.microsoft.com/office/drawing/2014/main" id="{151A3A0B-462E-19FC-E6A6-48229F35294B}"/>
                </a:ext>
              </a:extLst>
            </p:cNvPr>
            <p:cNvSpPr/>
            <p:nvPr/>
          </p:nvSpPr>
          <p:spPr>
            <a:xfrm>
              <a:off x="2830232" y="1632878"/>
              <a:ext cx="260577" cy="315468"/>
            </a:xfrm>
            <a:custGeom>
              <a:avLst/>
              <a:gdLst/>
              <a:ahLst/>
              <a:cxnLst/>
              <a:rect l="l" t="t" r="r" b="b"/>
              <a:pathLst>
                <a:path w="7942" h="9615" extrusionOk="0">
                  <a:moveTo>
                    <a:pt x="3977" y="161"/>
                  </a:moveTo>
                  <a:lnTo>
                    <a:pt x="7751" y="1697"/>
                  </a:lnTo>
                  <a:cubicBezTo>
                    <a:pt x="7787" y="3233"/>
                    <a:pt x="7573" y="8043"/>
                    <a:pt x="3977" y="9448"/>
                  </a:cubicBezTo>
                  <a:cubicBezTo>
                    <a:pt x="357" y="8043"/>
                    <a:pt x="155" y="3233"/>
                    <a:pt x="191" y="1697"/>
                  </a:cubicBezTo>
                  <a:lnTo>
                    <a:pt x="3977" y="161"/>
                  </a:lnTo>
                  <a:close/>
                  <a:moveTo>
                    <a:pt x="3971" y="1"/>
                  </a:moveTo>
                  <a:cubicBezTo>
                    <a:pt x="3959" y="1"/>
                    <a:pt x="3947" y="6"/>
                    <a:pt x="3941" y="18"/>
                  </a:cubicBezTo>
                  <a:lnTo>
                    <a:pt x="84" y="1578"/>
                  </a:lnTo>
                  <a:cubicBezTo>
                    <a:pt x="60" y="1590"/>
                    <a:pt x="48" y="1626"/>
                    <a:pt x="48" y="1650"/>
                  </a:cubicBezTo>
                  <a:cubicBezTo>
                    <a:pt x="0" y="3162"/>
                    <a:pt x="179" y="8162"/>
                    <a:pt x="3941" y="9615"/>
                  </a:cubicBezTo>
                  <a:lnTo>
                    <a:pt x="4001" y="9615"/>
                  </a:lnTo>
                  <a:cubicBezTo>
                    <a:pt x="7763" y="8162"/>
                    <a:pt x="7942" y="3162"/>
                    <a:pt x="7906" y="1650"/>
                  </a:cubicBezTo>
                  <a:cubicBezTo>
                    <a:pt x="7906" y="1626"/>
                    <a:pt x="7882" y="1590"/>
                    <a:pt x="7858" y="1578"/>
                  </a:cubicBezTo>
                  <a:lnTo>
                    <a:pt x="4001" y="18"/>
                  </a:lnTo>
                  <a:cubicBezTo>
                    <a:pt x="3995" y="6"/>
                    <a:pt x="3983" y="1"/>
                    <a:pt x="3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68;p20">
              <a:extLst>
                <a:ext uri="{FF2B5EF4-FFF2-40B4-BE49-F238E27FC236}">
                  <a16:creationId xmlns:a16="http://schemas.microsoft.com/office/drawing/2014/main" id="{C334F31E-DD0A-177B-B7E9-601586D19869}"/>
                </a:ext>
              </a:extLst>
            </p:cNvPr>
            <p:cNvSpPr/>
            <p:nvPr/>
          </p:nvSpPr>
          <p:spPr>
            <a:xfrm>
              <a:off x="2960324" y="1633468"/>
              <a:ext cx="130092" cy="315271"/>
            </a:xfrm>
            <a:custGeom>
              <a:avLst/>
              <a:gdLst/>
              <a:ahLst/>
              <a:cxnLst/>
              <a:rect l="l" t="t" r="r" b="b"/>
              <a:pathLst>
                <a:path w="3965" h="9609" extrusionOk="0">
                  <a:moveTo>
                    <a:pt x="0" y="0"/>
                  </a:moveTo>
                  <a:lnTo>
                    <a:pt x="0" y="167"/>
                  </a:lnTo>
                  <a:lnTo>
                    <a:pt x="3786" y="1691"/>
                  </a:lnTo>
                  <a:cubicBezTo>
                    <a:pt x="3822" y="3227"/>
                    <a:pt x="3620" y="8037"/>
                    <a:pt x="0" y="9454"/>
                  </a:cubicBezTo>
                  <a:lnTo>
                    <a:pt x="0" y="9609"/>
                  </a:lnTo>
                  <a:lnTo>
                    <a:pt x="36" y="9609"/>
                  </a:lnTo>
                  <a:cubicBezTo>
                    <a:pt x="3798" y="8144"/>
                    <a:pt x="3965" y="3144"/>
                    <a:pt x="3929" y="1632"/>
                  </a:cubicBezTo>
                  <a:cubicBezTo>
                    <a:pt x="3929" y="1608"/>
                    <a:pt x="3917" y="1572"/>
                    <a:pt x="3893" y="156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69;p20">
              <a:extLst>
                <a:ext uri="{FF2B5EF4-FFF2-40B4-BE49-F238E27FC236}">
                  <a16:creationId xmlns:a16="http://schemas.microsoft.com/office/drawing/2014/main" id="{F3710C9E-AC30-5091-EFCA-F1327EF47A55}"/>
                </a:ext>
              </a:extLst>
            </p:cNvPr>
            <p:cNvSpPr/>
            <p:nvPr/>
          </p:nvSpPr>
          <p:spPr>
            <a:xfrm>
              <a:off x="2885320" y="1727830"/>
              <a:ext cx="156668" cy="97479"/>
            </a:xfrm>
            <a:custGeom>
              <a:avLst/>
              <a:gdLst/>
              <a:ahLst/>
              <a:cxnLst/>
              <a:rect l="l" t="t" r="r" b="b"/>
              <a:pathLst>
                <a:path w="4775" h="2971" extrusionOk="0">
                  <a:moveTo>
                    <a:pt x="4488" y="1"/>
                  </a:moveTo>
                  <a:cubicBezTo>
                    <a:pt x="4417" y="1"/>
                    <a:pt x="4345" y="31"/>
                    <a:pt x="4286" y="89"/>
                  </a:cubicBezTo>
                  <a:lnTo>
                    <a:pt x="2155" y="2375"/>
                  </a:lnTo>
                  <a:lnTo>
                    <a:pt x="453" y="1196"/>
                  </a:lnTo>
                  <a:cubicBezTo>
                    <a:pt x="400" y="1163"/>
                    <a:pt x="346" y="1147"/>
                    <a:pt x="294" y="1147"/>
                  </a:cubicBezTo>
                  <a:cubicBezTo>
                    <a:pt x="215" y="1147"/>
                    <a:pt x="141" y="1184"/>
                    <a:pt x="83" y="1256"/>
                  </a:cubicBezTo>
                  <a:cubicBezTo>
                    <a:pt x="0" y="1375"/>
                    <a:pt x="36" y="1542"/>
                    <a:pt x="155" y="1613"/>
                  </a:cubicBezTo>
                  <a:lnTo>
                    <a:pt x="2036" y="2923"/>
                  </a:lnTo>
                  <a:cubicBezTo>
                    <a:pt x="2084" y="2958"/>
                    <a:pt x="2143" y="2970"/>
                    <a:pt x="2191" y="2970"/>
                  </a:cubicBezTo>
                  <a:cubicBezTo>
                    <a:pt x="2262" y="2970"/>
                    <a:pt x="2334" y="2947"/>
                    <a:pt x="2381" y="2899"/>
                  </a:cubicBezTo>
                  <a:lnTo>
                    <a:pt x="4667" y="446"/>
                  </a:lnTo>
                  <a:cubicBezTo>
                    <a:pt x="4774" y="339"/>
                    <a:pt x="4763" y="172"/>
                    <a:pt x="4655" y="65"/>
                  </a:cubicBezTo>
                  <a:cubicBezTo>
                    <a:pt x="4607" y="22"/>
                    <a:pt x="4548" y="1"/>
                    <a:pt x="44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70;p20">
              <a:extLst>
                <a:ext uri="{FF2B5EF4-FFF2-40B4-BE49-F238E27FC236}">
                  <a16:creationId xmlns:a16="http://schemas.microsoft.com/office/drawing/2014/main" id="{E19D7F98-0A79-C13B-9C79-CE88D1DA3AAE}"/>
                </a:ext>
              </a:extLst>
            </p:cNvPr>
            <p:cNvSpPr/>
            <p:nvPr/>
          </p:nvSpPr>
          <p:spPr>
            <a:xfrm>
              <a:off x="2960685" y="1727239"/>
              <a:ext cx="82091" cy="97282"/>
            </a:xfrm>
            <a:custGeom>
              <a:avLst/>
              <a:gdLst/>
              <a:ahLst/>
              <a:cxnLst/>
              <a:rect l="l" t="t" r="r" b="b"/>
              <a:pathLst>
                <a:path w="2502" h="2965" extrusionOk="0">
                  <a:moveTo>
                    <a:pt x="2210" y="1"/>
                  </a:moveTo>
                  <a:cubicBezTo>
                    <a:pt x="2135" y="1"/>
                    <a:pt x="2059" y="31"/>
                    <a:pt x="2001" y="83"/>
                  </a:cubicBezTo>
                  <a:lnTo>
                    <a:pt x="13" y="2250"/>
                  </a:lnTo>
                  <a:lnTo>
                    <a:pt x="13" y="2955"/>
                  </a:lnTo>
                  <a:lnTo>
                    <a:pt x="13" y="2955"/>
                  </a:lnTo>
                  <a:cubicBezTo>
                    <a:pt x="38" y="2937"/>
                    <a:pt x="76" y="2925"/>
                    <a:pt x="96" y="2905"/>
                  </a:cubicBezTo>
                  <a:lnTo>
                    <a:pt x="2394" y="440"/>
                  </a:lnTo>
                  <a:cubicBezTo>
                    <a:pt x="2501" y="345"/>
                    <a:pt x="2477" y="178"/>
                    <a:pt x="2382" y="71"/>
                  </a:cubicBezTo>
                  <a:cubicBezTo>
                    <a:pt x="2333" y="22"/>
                    <a:pt x="2272" y="1"/>
                    <a:pt x="2210" y="1"/>
                  </a:cubicBezTo>
                  <a:close/>
                  <a:moveTo>
                    <a:pt x="13" y="2955"/>
                  </a:moveTo>
                  <a:cubicBezTo>
                    <a:pt x="8" y="2958"/>
                    <a:pt x="4" y="2961"/>
                    <a:pt x="1" y="2965"/>
                  </a:cubicBezTo>
                  <a:lnTo>
                    <a:pt x="13" y="2965"/>
                  </a:lnTo>
                  <a:lnTo>
                    <a:pt x="13" y="295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5"/>
    </mc:Choice>
    <mc:Fallback>
      <p:transition spd="slow" advTm="472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37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Best Practices for Avoiding Phishing</a:t>
            </a:r>
            <a:endParaRPr dirty="0"/>
          </a:p>
        </p:txBody>
      </p:sp>
      <p:grpSp>
        <p:nvGrpSpPr>
          <p:cNvPr id="3357" name="Google Shape;3357;p37"/>
          <p:cNvGrpSpPr/>
          <p:nvPr/>
        </p:nvGrpSpPr>
        <p:grpSpPr>
          <a:xfrm>
            <a:off x="4572000" y="1665256"/>
            <a:ext cx="3894575" cy="547591"/>
            <a:chOff x="4590600" y="2297159"/>
            <a:chExt cx="3894575" cy="547591"/>
          </a:xfrm>
        </p:grpSpPr>
        <p:sp>
          <p:nvSpPr>
            <p:cNvPr id="3358" name="Google Shape;3358;p37"/>
            <p:cNvSpPr/>
            <p:nvPr/>
          </p:nvSpPr>
          <p:spPr>
            <a:xfrm>
              <a:off x="4875875" y="2298150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Keep Software Updated and Use Security Software.</a:t>
              </a: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4590600" y="2297159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1"/>
                    <a:pt x="13777" y="1"/>
                  </a:cubicBezTo>
                  <a:cubicBezTo>
                    <a:pt x="21382" y="1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0" name="Google Shape;3360;p37"/>
          <p:cNvGrpSpPr/>
          <p:nvPr/>
        </p:nvGrpSpPr>
        <p:grpSpPr>
          <a:xfrm>
            <a:off x="4597306" y="2678210"/>
            <a:ext cx="3894575" cy="548787"/>
            <a:chOff x="4590600" y="3114189"/>
            <a:chExt cx="3894575" cy="548787"/>
          </a:xfrm>
        </p:grpSpPr>
        <p:sp>
          <p:nvSpPr>
            <p:cNvPr id="3361" name="Google Shape;3361;p37"/>
            <p:cNvSpPr/>
            <p:nvPr/>
          </p:nvSpPr>
          <p:spPr>
            <a:xfrm>
              <a:off x="4875875" y="3116376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Educate and Train Employees.</a:t>
              </a:r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4590600" y="3114189"/>
              <a:ext cx="547291" cy="546616"/>
            </a:xfrm>
            <a:custGeom>
              <a:avLst/>
              <a:gdLst/>
              <a:ahLst/>
              <a:cxnLst/>
              <a:rect l="l" t="t" r="r" b="b"/>
              <a:pathLst>
                <a:path w="27554" h="27520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1"/>
                    <a:pt x="6171" y="0"/>
                    <a:pt x="13777" y="0"/>
                  </a:cubicBezTo>
                  <a:cubicBezTo>
                    <a:pt x="21382" y="0"/>
                    <a:pt x="27553" y="6171"/>
                    <a:pt x="27553" y="137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363" name="Google Shape;3363;p37"/>
          <p:cNvGrpSpPr/>
          <p:nvPr/>
        </p:nvGrpSpPr>
        <p:grpSpPr>
          <a:xfrm>
            <a:off x="4597306" y="3794995"/>
            <a:ext cx="3894575" cy="549908"/>
            <a:chOff x="4590600" y="3930117"/>
            <a:chExt cx="3894575" cy="549908"/>
          </a:xfrm>
        </p:grpSpPr>
        <p:sp>
          <p:nvSpPr>
            <p:cNvPr id="3364" name="Google Shape;3364;p37"/>
            <p:cNvSpPr/>
            <p:nvPr/>
          </p:nvSpPr>
          <p:spPr>
            <a:xfrm>
              <a:off x="4875875" y="3933425"/>
              <a:ext cx="3609300" cy="546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27430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Regularly Backup Important Data.</a:t>
              </a:r>
            </a:p>
          </p:txBody>
        </p:sp>
        <p:sp>
          <p:nvSpPr>
            <p:cNvPr id="3365" name="Google Shape;3365;p37"/>
            <p:cNvSpPr/>
            <p:nvPr/>
          </p:nvSpPr>
          <p:spPr>
            <a:xfrm>
              <a:off x="4590600" y="3930117"/>
              <a:ext cx="547291" cy="546636"/>
            </a:xfrm>
            <a:custGeom>
              <a:avLst/>
              <a:gdLst/>
              <a:ahLst/>
              <a:cxnLst/>
              <a:rect l="l" t="t" r="r" b="b"/>
              <a:pathLst>
                <a:path w="27554" h="27521" extrusionOk="0">
                  <a:moveTo>
                    <a:pt x="27553" y="13777"/>
                  </a:moveTo>
                  <a:cubicBezTo>
                    <a:pt x="27553" y="21349"/>
                    <a:pt x="21382" y="27520"/>
                    <a:pt x="13777" y="27520"/>
                  </a:cubicBezTo>
                  <a:cubicBezTo>
                    <a:pt x="6171" y="27520"/>
                    <a:pt x="0" y="21349"/>
                    <a:pt x="0" y="13777"/>
                  </a:cubicBezTo>
                  <a:cubicBezTo>
                    <a:pt x="0" y="6172"/>
                    <a:pt x="6171" y="0"/>
                    <a:pt x="13777" y="0"/>
                  </a:cubicBezTo>
                  <a:cubicBezTo>
                    <a:pt x="21382" y="0"/>
                    <a:pt x="27553" y="6172"/>
                    <a:pt x="27553" y="13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5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pic>
        <p:nvPicPr>
          <p:cNvPr id="3" name="Picture 2" descr="A cartoon of a computer with a mask and a shield&#10;&#10;Description automatically generated">
            <a:extLst>
              <a:ext uri="{FF2B5EF4-FFF2-40B4-BE49-F238E27FC236}">
                <a16:creationId xmlns:a16="http://schemas.microsoft.com/office/drawing/2014/main" id="{B2EC4C3C-5886-F07E-A743-FBE4AFA7C1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96"/>
          <a:stretch/>
        </p:blipFill>
        <p:spPr>
          <a:xfrm>
            <a:off x="484967" y="1052623"/>
            <a:ext cx="3609301" cy="35512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86"/>
    </mc:Choice>
    <mc:Fallback>
      <p:transition spd="slow" advTm="5186"/>
    </mc:Fallback>
  </mc:AlternateContent>
</p:sld>
</file>

<file path=ppt/theme/theme1.xml><?xml version="1.0" encoding="utf-8"?>
<a:theme xmlns:a="http://schemas.openxmlformats.org/drawingml/2006/main" name="Cybersecurity Infographics by Slidesgo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242</Words>
  <Application>Microsoft Office PowerPoint</Application>
  <PresentationFormat>On-screen Show (16:9)</PresentationFormat>
  <Paragraphs>49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Fira Sans</vt:lpstr>
      <vt:lpstr>Fira Sans Black</vt:lpstr>
      <vt:lpstr>Nunito</vt:lpstr>
      <vt:lpstr>Arial</vt:lpstr>
      <vt:lpstr>Cybersecurity Infographics by Slidesgo</vt:lpstr>
      <vt:lpstr>Phishing Awareness – Recognizing and Avoiding Cyber Threats</vt:lpstr>
      <vt:lpstr>Introduction</vt:lpstr>
      <vt:lpstr>Types of Phishing Attacks</vt:lpstr>
      <vt:lpstr>Common Characteristics of Phishing Attempts</vt:lpstr>
      <vt:lpstr>Recognizing Phishing Emails</vt:lpstr>
      <vt:lpstr>Recognizing Phishing Websites</vt:lpstr>
      <vt:lpstr>Social Engineering Tactics</vt:lpstr>
      <vt:lpstr> Protecting Personal Information</vt:lpstr>
      <vt:lpstr>Best Practices for Avoiding Phishing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Protecting Yourself from Phishing Attacks</dc:title>
  <cp:lastModifiedBy>Gunasekara M.V.G.R.S. it21162596</cp:lastModifiedBy>
  <cp:revision>6</cp:revision>
  <dcterms:modified xsi:type="dcterms:W3CDTF">2024-02-04T04:25:32Z</dcterms:modified>
</cp:coreProperties>
</file>